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
      <p:font typeface="Fira Sans Extra Condensed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B264EC-F856-4FD5-909C-E1A850CD5158}">
  <a:tblStyle styleId="{69B264EC-F856-4FD5-909C-E1A850CD515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A809813-30D5-47D3-93A5-BBC98A0D92A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FiraSansExtraCondensedMedium-regular.fntdata"/><Relationship Id="rId30" Type="http://schemas.openxmlformats.org/officeDocument/2006/relationships/font" Target="fonts/Lato-boldItalic.fntdata"/><Relationship Id="rId11" Type="http://schemas.openxmlformats.org/officeDocument/2006/relationships/slide" Target="slides/slide4.xml"/><Relationship Id="rId33" Type="http://schemas.openxmlformats.org/officeDocument/2006/relationships/font" Target="fonts/FiraSansExtraCondensedMedium-italic.fntdata"/><Relationship Id="rId10" Type="http://schemas.openxmlformats.org/officeDocument/2006/relationships/slide" Target="slides/slide3.xml"/><Relationship Id="rId32" Type="http://schemas.openxmlformats.org/officeDocument/2006/relationships/font" Target="fonts/FiraSansExtraCondensedMedium-bold.fntdata"/><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font" Target="fonts/FiraSansExtraCondensedMedium-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aleway-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1d49e3b7b_1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1d49e3b7b_1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61d49e3b7b_5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261d49e3b7b_5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261d49e3b7b_5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0" name="Google Shape;1570;g261d49e3b7b_5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1d49e3b7b_1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61d49e3b7b_1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61d49e3b7b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61d49e3b7b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solidFill>
                  <a:schemeClr val="dk1"/>
                </a:solidFill>
              </a:rPr>
              <a:t>The retail relay data set consist of 14 variables and 11760 </a:t>
            </a:r>
            <a:r>
              <a:rPr lang="en" sz="1200">
                <a:solidFill>
                  <a:schemeClr val="dk1"/>
                </a:solidFill>
              </a:rPr>
              <a:t>observations. Data exploration will show up any obvious relations between variables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292100" rtl="0" algn="l">
              <a:lnSpc>
                <a:spcPct val="115000"/>
              </a:lnSpc>
              <a:spcBef>
                <a:spcPts val="0"/>
              </a:spcBef>
              <a:spcAft>
                <a:spcPts val="0"/>
              </a:spcAft>
              <a:buClr>
                <a:schemeClr val="dk1"/>
              </a:buClr>
              <a:buSzPts val="1100"/>
              <a:buFont typeface="Arial"/>
              <a:buNone/>
            </a:pPr>
            <a:r>
              <a:rPr lang="en">
                <a:solidFill>
                  <a:schemeClr val="dk1"/>
                </a:solidFill>
              </a:rPr>
              <a:t>1.</a:t>
            </a:r>
            <a:r>
              <a:rPr lang="en" sz="700">
                <a:solidFill>
                  <a:schemeClr val="dk1"/>
                </a:solidFill>
                <a:latin typeface="Times New Roman"/>
                <a:ea typeface="Times New Roman"/>
                <a:cs typeface="Times New Roman"/>
                <a:sym typeface="Times New Roman"/>
              </a:rPr>
              <a:t>    </a:t>
            </a:r>
            <a:r>
              <a:rPr lang="en">
                <a:solidFill>
                  <a:schemeClr val="dk1"/>
                </a:solidFill>
              </a:rPr>
              <a:t>Understanding the Data Structure and Quality: Before any analysis, it's essential to understand what the data looks like. Data exploration helps identify the structure of the dataset, types of variables (categorical, numerical), missing values, and any anomalies or outliers. This understanding is crucial for making informed decisions about data cleaning and preparation.</a:t>
            </a:r>
            <a:endParaRPr>
              <a:solidFill>
                <a:schemeClr val="dk1"/>
              </a:solidFill>
            </a:endParaRPr>
          </a:p>
          <a:p>
            <a:pPr indent="0" lvl="0" marL="292100" rtl="0" algn="l">
              <a:lnSpc>
                <a:spcPct val="115000"/>
              </a:lnSpc>
              <a:spcBef>
                <a:spcPts val="0"/>
              </a:spcBef>
              <a:spcAft>
                <a:spcPts val="0"/>
              </a:spcAft>
              <a:buClr>
                <a:schemeClr val="dk1"/>
              </a:buClr>
              <a:buSzPts val="1100"/>
              <a:buFont typeface="Arial"/>
              <a:buNone/>
            </a:pPr>
            <a:r>
              <a:rPr lang="en">
                <a:solidFill>
                  <a:schemeClr val="dk1"/>
                </a:solidFill>
              </a:rPr>
              <a:t>2.</a:t>
            </a:r>
            <a:r>
              <a:rPr lang="en" sz="700">
                <a:solidFill>
                  <a:schemeClr val="dk1"/>
                </a:solidFill>
                <a:latin typeface="Times New Roman"/>
                <a:ea typeface="Times New Roman"/>
                <a:cs typeface="Times New Roman"/>
                <a:sym typeface="Times New Roman"/>
              </a:rPr>
              <a:t>    </a:t>
            </a:r>
            <a:r>
              <a:rPr lang="en">
                <a:solidFill>
                  <a:schemeClr val="dk1"/>
                </a:solidFill>
              </a:rPr>
              <a:t>Uncovering Patterns and Relationships: Exploratory data analysis (EDA) allows you to discover patterns, relationships, and correlations within the data. These insights can guide more detailed analysis and help form hypotheses for statistical testing.</a:t>
            </a:r>
            <a:endParaRPr>
              <a:solidFill>
                <a:schemeClr val="dk1"/>
              </a:solidFill>
            </a:endParaRPr>
          </a:p>
          <a:p>
            <a:pPr indent="0" lvl="0" marL="292100" rtl="0" algn="l">
              <a:lnSpc>
                <a:spcPct val="115000"/>
              </a:lnSpc>
              <a:spcBef>
                <a:spcPts val="0"/>
              </a:spcBef>
              <a:spcAft>
                <a:spcPts val="0"/>
              </a:spcAft>
              <a:buClr>
                <a:schemeClr val="dk1"/>
              </a:buClr>
              <a:buSzPts val="1100"/>
              <a:buFont typeface="Arial"/>
              <a:buNone/>
            </a:pPr>
            <a:r>
              <a:rPr lang="en">
                <a:solidFill>
                  <a:schemeClr val="dk1"/>
                </a:solidFill>
              </a:rPr>
              <a:t>3.</a:t>
            </a:r>
            <a:r>
              <a:rPr lang="en" sz="700">
                <a:solidFill>
                  <a:schemeClr val="dk1"/>
                </a:solidFill>
                <a:latin typeface="Times New Roman"/>
                <a:ea typeface="Times New Roman"/>
                <a:cs typeface="Times New Roman"/>
                <a:sym typeface="Times New Roman"/>
              </a:rPr>
              <a:t>    </a:t>
            </a:r>
            <a:r>
              <a:rPr lang="en">
                <a:solidFill>
                  <a:schemeClr val="dk1"/>
                </a:solidFill>
              </a:rPr>
              <a:t>Informing Model Selection and Feature Engineering: Insights gained from EDA are valuable in selecting appropriate models and techniques for further analysis. Additionally, understanding the relationships between variables can guide the creation of new features (feature engineering) that improve model performance.</a:t>
            </a:r>
            <a:endParaRPr>
              <a:solidFill>
                <a:schemeClr val="dk1"/>
              </a:solidFill>
            </a:endParaRPr>
          </a:p>
          <a:p>
            <a:pPr indent="0" lvl="0" marL="292100" rtl="0" algn="l">
              <a:lnSpc>
                <a:spcPct val="115000"/>
              </a:lnSpc>
              <a:spcBef>
                <a:spcPts val="0"/>
              </a:spcBef>
              <a:spcAft>
                <a:spcPts val="0"/>
              </a:spcAft>
              <a:buClr>
                <a:schemeClr val="dk1"/>
              </a:buClr>
              <a:buSzPts val="1100"/>
              <a:buFont typeface="Arial"/>
              <a:buNone/>
            </a:pPr>
            <a:r>
              <a:rPr lang="en">
                <a:solidFill>
                  <a:schemeClr val="dk1"/>
                </a:solidFill>
              </a:rPr>
              <a:t>4.</a:t>
            </a:r>
            <a:r>
              <a:rPr lang="en" sz="700">
                <a:solidFill>
                  <a:schemeClr val="dk1"/>
                </a:solidFill>
                <a:latin typeface="Times New Roman"/>
                <a:ea typeface="Times New Roman"/>
                <a:cs typeface="Times New Roman"/>
                <a:sym typeface="Times New Roman"/>
              </a:rPr>
              <a:t>    </a:t>
            </a:r>
            <a:r>
              <a:rPr lang="en">
                <a:solidFill>
                  <a:schemeClr val="dk1"/>
                </a:solidFill>
              </a:rPr>
              <a:t>Identifying Potential Issues: During EDA, you might uncover issues that need to be addressed before moving on to more complex analyses, such as biases in the data, inappropriate data types, or incorrect values.</a:t>
            </a:r>
            <a:endParaRPr>
              <a:solidFill>
                <a:schemeClr val="dk1"/>
              </a:solidFill>
            </a:endParaRPr>
          </a:p>
          <a:p>
            <a:pPr indent="0" lvl="0" marL="2921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2921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61d49e3b7b_2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61d49e3b7b_2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taking a careful look at at the data, i review the data dictionary and </a:t>
            </a:r>
            <a:r>
              <a:rPr lang="en"/>
              <a:t>realized</a:t>
            </a:r>
            <a:r>
              <a:rPr lang="en"/>
              <a:t> ordfreq was </a:t>
            </a:r>
            <a:r>
              <a:rPr lang="en"/>
              <a:t>calculated</a:t>
            </a:r>
            <a:r>
              <a:rPr lang="en"/>
              <a:t> by Number of orders by customer tenure. I worked back and figured out that if you </a:t>
            </a:r>
            <a:r>
              <a:rPr lang="en"/>
              <a:t>calculate</a:t>
            </a:r>
            <a:r>
              <a:rPr lang="en"/>
              <a:t> the customer tenure which is the time between first order and second order then multiply it by the ordfreq you will get the exact total_orders made by each customer, i took it a step further and multiple the total order by avg order which gave me the Total amount spent as a </a:t>
            </a:r>
            <a:r>
              <a:rPr lang="en"/>
              <a:t>customer. To gain some quick insight i averaged out the total order made, total dollars spent lifetime and average order price and got ……I ran through a view different explorations and found that most interesting was the doorstep subscription. Customers who had no doorstep subscription spent less than of those with door stop subscription. As we move on to the models, the variable total orders made will play a role.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61d49e3b7b_2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61d49e3b7b_2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Split the data 70% for training and 30% for testing</a:t>
            </a:r>
            <a:endParaRPr/>
          </a:p>
          <a:p>
            <a:pPr indent="0" lvl="0" marL="0" rtl="0" algn="l">
              <a:spcBef>
                <a:spcPts val="0"/>
              </a:spcBef>
              <a:spcAft>
                <a:spcPts val="0"/>
              </a:spcAft>
              <a:buNone/>
            </a:pPr>
            <a:r>
              <a:rPr lang="en"/>
              <a:t>Using Knime the data was read in, processed and partitioned. Then the partitions were used to train and test the model where the Scorer module gives us </a:t>
            </a:r>
            <a:r>
              <a:rPr lang="en"/>
              <a:t>information</a:t>
            </a:r>
            <a:r>
              <a:rPr lang="en"/>
              <a:t> about the models </a:t>
            </a:r>
            <a:r>
              <a:rPr lang="en"/>
              <a:t>coefficient</a:t>
            </a:r>
            <a:r>
              <a:rPr lang="en"/>
              <a:t> and accuracy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61d49e3b7b_2_1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61d49e3b7b_2_1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Logan</a:t>
            </a:r>
            <a:endParaRPr/>
          </a:p>
          <a:p>
            <a:pPr indent="0" lvl="0" marL="0" rtl="0" algn="l">
              <a:spcBef>
                <a:spcPts val="0"/>
              </a:spcBef>
              <a:spcAft>
                <a:spcPts val="0"/>
              </a:spcAft>
              <a:buNone/>
            </a:pPr>
            <a:r>
              <a:rPr lang="en"/>
              <a:t>Results for our initial model, what we are calling our Base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intercept is our </a:t>
            </a:r>
            <a:r>
              <a:rPr lang="en"/>
              <a:t>starting</a:t>
            </a:r>
            <a:r>
              <a:rPr lang="en"/>
              <a:t> </a:t>
            </a:r>
            <a:r>
              <a:rPr lang="en"/>
              <a:t>point, a constant that represents the log odds of retaining a customer when all other variables are 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Order Frequency was the </a:t>
            </a:r>
            <a:r>
              <a:rPr lang="en"/>
              <a:t>coefficient</a:t>
            </a:r>
            <a:r>
              <a:rPr lang="en"/>
              <a:t> with the largest impact on customer retention</a:t>
            </a:r>
            <a:endParaRPr/>
          </a:p>
          <a:p>
            <a:pPr indent="0" lvl="0" marL="0" rtl="0" algn="l">
              <a:spcBef>
                <a:spcPts val="0"/>
              </a:spcBef>
              <a:spcAft>
                <a:spcPts val="0"/>
              </a:spcAft>
              <a:buNone/>
            </a:pPr>
            <a:r>
              <a:rPr lang="en"/>
              <a:t>The coefficients marked with orange were the variables that also increased the </a:t>
            </a:r>
            <a:r>
              <a:rPr lang="en"/>
              <a:t>retention rate</a:t>
            </a:r>
            <a:endParaRPr/>
          </a:p>
          <a:p>
            <a:pPr indent="457200" lvl="0" marL="0" rtl="0" algn="l">
              <a:spcBef>
                <a:spcPts val="0"/>
              </a:spcBef>
              <a:spcAft>
                <a:spcPts val="0"/>
              </a:spcAft>
              <a:buNone/>
            </a:pPr>
            <a:r>
              <a:rPr lang="en"/>
              <a:t>In terms of impact:</a:t>
            </a:r>
            <a:endParaRPr/>
          </a:p>
          <a:p>
            <a:pPr indent="457200" lvl="0" marL="0" rtl="0" algn="l">
              <a:spcBef>
                <a:spcPts val="0"/>
              </a:spcBef>
              <a:spcAft>
                <a:spcPts val="0"/>
              </a:spcAft>
              <a:buNone/>
            </a:pPr>
            <a:r>
              <a:rPr lang="en"/>
              <a:t>Customers using the automatic refill option (noted as refill) increases the retention because customers automatically have their order’s refilled</a:t>
            </a:r>
            <a:endParaRPr/>
          </a:p>
          <a:p>
            <a:pPr indent="457200" lvl="0" marL="0" rtl="0" algn="l">
              <a:spcBef>
                <a:spcPts val="0"/>
              </a:spcBef>
              <a:spcAft>
                <a:spcPts val="0"/>
              </a:spcAft>
              <a:buClr>
                <a:schemeClr val="dk1"/>
              </a:buClr>
              <a:buSzPts val="1100"/>
              <a:buFont typeface="Arial"/>
              <a:buNone/>
            </a:pPr>
            <a:r>
              <a:rPr lang="en">
                <a:solidFill>
                  <a:schemeClr val="dk1"/>
                </a:solidFill>
              </a:rPr>
              <a:t>The amount of emails sent (noted as esent) increases the hit rate which makes sense because it increases engagement with customers</a:t>
            </a:r>
            <a:endParaRPr/>
          </a:p>
          <a:p>
            <a:pPr indent="0" lvl="0" marL="457200" rtl="0" algn="l">
              <a:spcBef>
                <a:spcPts val="0"/>
              </a:spcBef>
              <a:spcAft>
                <a:spcPts val="0"/>
              </a:spcAft>
              <a:buNone/>
            </a:pPr>
            <a:r>
              <a:rPr lang="en"/>
              <a:t>Lastly</a:t>
            </a:r>
            <a:r>
              <a:rPr lang="en"/>
              <a:t> customers </a:t>
            </a:r>
            <a:r>
              <a:rPr lang="en"/>
              <a:t>using the option for doorstep delivery increase the odds of retention, suggesting that customers appreciate delivery rather than transporting their groceries themselves</a:t>
            </a:r>
            <a:endParaRPr/>
          </a:p>
          <a:p>
            <a:pPr indent="457200" lvl="0" marL="0" rtl="0" algn="l">
              <a:spcBef>
                <a:spcPts val="0"/>
              </a:spcBef>
              <a:spcAft>
                <a:spcPts val="0"/>
              </a:spcAft>
              <a:buNone/>
            </a:pPr>
            <a:r>
              <a:rPr lang="en"/>
              <a:t>We w</a:t>
            </a:r>
            <a:r>
              <a:rPr lang="en"/>
              <a:t>ill revisit some of these later in the </a:t>
            </a:r>
            <a:r>
              <a:rPr lang="en"/>
              <a:t>recommendations</a:t>
            </a:r>
            <a:r>
              <a:rPr lang="en"/>
              <a:t> slide </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
              <a:t>Other coefficients that had little to no impact were: </a:t>
            </a:r>
            <a:endParaRPr/>
          </a:p>
          <a:p>
            <a:pPr indent="457200" lvl="0" marL="0" rtl="0" algn="l">
              <a:spcBef>
                <a:spcPts val="0"/>
              </a:spcBef>
              <a:spcAft>
                <a:spcPts val="0"/>
              </a:spcAft>
              <a:buNone/>
            </a:pPr>
            <a:r>
              <a:rPr lang="en"/>
              <a:t>Eclickrate - the customer email response rate</a:t>
            </a:r>
            <a:endParaRPr/>
          </a:p>
          <a:p>
            <a:pPr indent="457200" lvl="0" marL="0" rtl="0" algn="l">
              <a:spcBef>
                <a:spcPts val="0"/>
              </a:spcBef>
              <a:spcAft>
                <a:spcPts val="0"/>
              </a:spcAft>
              <a:buNone/>
            </a:pPr>
            <a:r>
              <a:rPr lang="en"/>
              <a:t>Avgorder - how much customers buy at one time</a:t>
            </a:r>
            <a:endParaRPr/>
          </a:p>
          <a:p>
            <a:pPr indent="457200" lvl="0" marL="0" rtl="0" algn="l">
              <a:spcBef>
                <a:spcPts val="0"/>
              </a:spcBef>
              <a:spcAft>
                <a:spcPts val="0"/>
              </a:spcAft>
              <a:buNone/>
            </a:pPr>
            <a:r>
              <a:rPr lang="en"/>
              <a:t>Paperless- customers using paperless billing </a:t>
            </a:r>
            <a:endParaRPr/>
          </a:p>
          <a:p>
            <a:pPr indent="45720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261d49e3b7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261d49e3b7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Mark</a:t>
            </a:r>
            <a:endParaRPr>
              <a:solidFill>
                <a:schemeClr val="dk1"/>
              </a:solidFill>
            </a:endParaRPr>
          </a:p>
          <a:p>
            <a:pPr indent="0" lvl="0" marL="0" rtl="0" algn="l">
              <a:spcBef>
                <a:spcPts val="0"/>
              </a:spcBef>
              <a:spcAft>
                <a:spcPts val="0"/>
              </a:spcAft>
              <a:buNone/>
            </a:pPr>
            <a:r>
              <a:rPr lang="en">
                <a:solidFill>
                  <a:schemeClr val="dk1"/>
                </a:solidFill>
              </a:rPr>
              <a:t>FaveDay Model: Favorite Day And City added as coefficients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favourite day (customers favourite delivery day, their choice) and city metrics did not significantly change the model</a:t>
            </a:r>
            <a:endParaRPr>
              <a:solidFill>
                <a:schemeClr val="dk1"/>
              </a:solidFill>
            </a:endParaRPr>
          </a:p>
          <a:p>
            <a:pPr indent="0" lvl="0" marL="0" rtl="0" algn="l">
              <a:spcBef>
                <a:spcPts val="0"/>
              </a:spcBef>
              <a:spcAft>
                <a:spcPts val="0"/>
              </a:spcAft>
              <a:buNone/>
            </a:pPr>
            <a:r>
              <a:rPr lang="en">
                <a:solidFill>
                  <a:schemeClr val="dk1"/>
                </a:solidFill>
              </a:rPr>
              <a:t>	People don’t know what they want (in terms of delivery)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Hit rate did not change between the base model and the new model with the favourite day and city added as additional variables</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261d49e3b7b_2_2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261d49e3b7b_2_2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Mark?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Optimized/ Custom Model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Total orders made= The total number of orders each customer has during their tenure as a customer. This variable was transformed during the data exploration phase.</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61d49e3b7b_5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261d49e3b7b_5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cxnSp>
        <p:nvCxnSpPr>
          <p:cNvPr id="11" name="Google Shape;11;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2" name="Google Shape;12;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Raleway"/>
                <a:ea typeface="Raleway"/>
                <a:cs typeface="Raleway"/>
                <a:sym typeface="Raleway"/>
              </a:defRPr>
            </a:lvl1pPr>
            <a:lvl2pPr lvl="1">
              <a:buNone/>
              <a:defRPr>
                <a:solidFill>
                  <a:schemeClr val="lt1"/>
                </a:solidFill>
                <a:latin typeface="Raleway"/>
                <a:ea typeface="Raleway"/>
                <a:cs typeface="Raleway"/>
                <a:sym typeface="Raleway"/>
              </a:defRPr>
            </a:lvl2pPr>
            <a:lvl3pPr lvl="2">
              <a:buNone/>
              <a:defRPr>
                <a:solidFill>
                  <a:schemeClr val="lt1"/>
                </a:solidFill>
                <a:latin typeface="Raleway"/>
                <a:ea typeface="Raleway"/>
                <a:cs typeface="Raleway"/>
                <a:sym typeface="Raleway"/>
              </a:defRPr>
            </a:lvl3pPr>
            <a:lvl4pPr lvl="3">
              <a:buNone/>
              <a:defRPr>
                <a:solidFill>
                  <a:schemeClr val="lt1"/>
                </a:solidFill>
                <a:latin typeface="Raleway"/>
                <a:ea typeface="Raleway"/>
                <a:cs typeface="Raleway"/>
                <a:sym typeface="Raleway"/>
              </a:defRPr>
            </a:lvl4pPr>
            <a:lvl5pPr lvl="4">
              <a:buNone/>
              <a:defRPr>
                <a:solidFill>
                  <a:schemeClr val="lt1"/>
                </a:solidFill>
                <a:latin typeface="Raleway"/>
                <a:ea typeface="Raleway"/>
                <a:cs typeface="Raleway"/>
                <a:sym typeface="Raleway"/>
              </a:defRPr>
            </a:lvl5pPr>
            <a:lvl6pPr lvl="5">
              <a:buNone/>
              <a:defRPr>
                <a:solidFill>
                  <a:schemeClr val="lt1"/>
                </a:solidFill>
                <a:latin typeface="Raleway"/>
                <a:ea typeface="Raleway"/>
                <a:cs typeface="Raleway"/>
                <a:sym typeface="Raleway"/>
              </a:defRPr>
            </a:lvl6pPr>
            <a:lvl7pPr lvl="6">
              <a:buNone/>
              <a:defRPr>
                <a:solidFill>
                  <a:schemeClr val="lt1"/>
                </a:solidFill>
                <a:latin typeface="Raleway"/>
                <a:ea typeface="Raleway"/>
                <a:cs typeface="Raleway"/>
                <a:sym typeface="Raleway"/>
              </a:defRPr>
            </a:lvl7pPr>
            <a:lvl8pPr lvl="7">
              <a:buNone/>
              <a:defRPr>
                <a:solidFill>
                  <a:schemeClr val="lt1"/>
                </a:solidFill>
                <a:latin typeface="Raleway"/>
                <a:ea typeface="Raleway"/>
                <a:cs typeface="Raleway"/>
                <a:sym typeface="Raleway"/>
              </a:defRPr>
            </a:lvl8pPr>
            <a:lvl9pPr lvl="8">
              <a:buNone/>
              <a:defRPr>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cxnSp>
        <p:nvCxnSpPr>
          <p:cNvPr id="56" name="Google Shape;56;p11"/>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cxnSp>
        <p:nvCxnSpPr>
          <p:cNvPr id="57" name="Google Shape;57;p11"/>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sp>
        <p:nvSpPr>
          <p:cNvPr id="58" name="Google Shape;58;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None/>
              <a:defRPr sz="9600">
                <a:solidFill>
                  <a:schemeClr val="dk1"/>
                </a:solidFill>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59" name="Google Shape;59;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Font typeface="Raleway"/>
              <a:buChar char="●"/>
              <a:defRPr>
                <a:latin typeface="Raleway"/>
                <a:ea typeface="Raleway"/>
                <a:cs typeface="Raleway"/>
                <a:sym typeface="Raleway"/>
              </a:defRPr>
            </a:lvl1pPr>
            <a:lvl2pPr indent="-317500" lvl="1" marL="914400" algn="ctr">
              <a:spcBef>
                <a:spcPts val="0"/>
              </a:spcBef>
              <a:spcAft>
                <a:spcPts val="0"/>
              </a:spcAft>
              <a:buSzPts val="1400"/>
              <a:buFont typeface="Raleway"/>
              <a:buChar char="○"/>
              <a:defRPr>
                <a:latin typeface="Raleway"/>
                <a:ea typeface="Raleway"/>
                <a:cs typeface="Raleway"/>
                <a:sym typeface="Raleway"/>
              </a:defRPr>
            </a:lvl2pPr>
            <a:lvl3pPr indent="-317500" lvl="2" marL="1371600" algn="ctr">
              <a:spcBef>
                <a:spcPts val="0"/>
              </a:spcBef>
              <a:spcAft>
                <a:spcPts val="0"/>
              </a:spcAft>
              <a:buSzPts val="1400"/>
              <a:buFont typeface="Raleway"/>
              <a:buChar char="■"/>
              <a:defRPr>
                <a:latin typeface="Raleway"/>
                <a:ea typeface="Raleway"/>
                <a:cs typeface="Raleway"/>
                <a:sym typeface="Raleway"/>
              </a:defRPr>
            </a:lvl3pPr>
            <a:lvl4pPr indent="-317500" lvl="3" marL="1828800" algn="ctr">
              <a:spcBef>
                <a:spcPts val="0"/>
              </a:spcBef>
              <a:spcAft>
                <a:spcPts val="0"/>
              </a:spcAft>
              <a:buSzPts val="1400"/>
              <a:buFont typeface="Raleway"/>
              <a:buChar char="●"/>
              <a:defRPr>
                <a:latin typeface="Raleway"/>
                <a:ea typeface="Raleway"/>
                <a:cs typeface="Raleway"/>
                <a:sym typeface="Raleway"/>
              </a:defRPr>
            </a:lvl4pPr>
            <a:lvl5pPr indent="-317500" lvl="4" marL="2286000" algn="ctr">
              <a:spcBef>
                <a:spcPts val="0"/>
              </a:spcBef>
              <a:spcAft>
                <a:spcPts val="0"/>
              </a:spcAft>
              <a:buSzPts val="1400"/>
              <a:buFont typeface="Raleway"/>
              <a:buChar char="○"/>
              <a:defRPr>
                <a:latin typeface="Raleway"/>
                <a:ea typeface="Raleway"/>
                <a:cs typeface="Raleway"/>
                <a:sym typeface="Raleway"/>
              </a:defRPr>
            </a:lvl5pPr>
            <a:lvl6pPr indent="-317500" lvl="5" marL="2743200" algn="ctr">
              <a:spcBef>
                <a:spcPts val="0"/>
              </a:spcBef>
              <a:spcAft>
                <a:spcPts val="0"/>
              </a:spcAft>
              <a:buSzPts val="1400"/>
              <a:buFont typeface="Raleway"/>
              <a:buChar char="■"/>
              <a:defRPr>
                <a:latin typeface="Raleway"/>
                <a:ea typeface="Raleway"/>
                <a:cs typeface="Raleway"/>
                <a:sym typeface="Raleway"/>
              </a:defRPr>
            </a:lvl6pPr>
            <a:lvl7pPr indent="-317500" lvl="6" marL="3200400" algn="ctr">
              <a:spcBef>
                <a:spcPts val="0"/>
              </a:spcBef>
              <a:spcAft>
                <a:spcPts val="0"/>
              </a:spcAft>
              <a:buSzPts val="1400"/>
              <a:buFont typeface="Raleway"/>
              <a:buChar char="●"/>
              <a:defRPr>
                <a:latin typeface="Raleway"/>
                <a:ea typeface="Raleway"/>
                <a:cs typeface="Raleway"/>
                <a:sym typeface="Raleway"/>
              </a:defRPr>
            </a:lvl7pPr>
            <a:lvl8pPr indent="-317500" lvl="7" marL="3657600" algn="ctr">
              <a:spcBef>
                <a:spcPts val="0"/>
              </a:spcBef>
              <a:spcAft>
                <a:spcPts val="0"/>
              </a:spcAft>
              <a:buSzPts val="1400"/>
              <a:buFont typeface="Raleway"/>
              <a:buChar char="○"/>
              <a:defRPr>
                <a:latin typeface="Raleway"/>
                <a:ea typeface="Raleway"/>
                <a:cs typeface="Raleway"/>
                <a:sym typeface="Raleway"/>
              </a:defRPr>
            </a:lvl8pPr>
            <a:lvl9pPr indent="-317500" lvl="8" marL="4114800" algn="ctr">
              <a:spcBef>
                <a:spcPts val="0"/>
              </a:spcBef>
              <a:spcAft>
                <a:spcPts val="0"/>
              </a:spcAft>
              <a:buSzPts val="1400"/>
              <a:buFont typeface="Raleway"/>
              <a:buChar char="■"/>
              <a:defRPr>
                <a:latin typeface="Raleway"/>
                <a:ea typeface="Raleway"/>
                <a:cs typeface="Raleway"/>
                <a:sym typeface="Raleway"/>
              </a:defRPr>
            </a:lvl9pPr>
          </a:lstStyle>
          <a:p/>
        </p:txBody>
      </p:sp>
      <p:sp>
        <p:nvSpPr>
          <p:cNvPr id="60" name="Google Shape;60;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Raleway"/>
                <a:ea typeface="Raleway"/>
                <a:cs typeface="Raleway"/>
                <a:sym typeface="Raleway"/>
              </a:defRPr>
            </a:lvl1pPr>
            <a:lvl2pPr lvl="1">
              <a:buNone/>
              <a:defRPr>
                <a:solidFill>
                  <a:schemeClr val="lt1"/>
                </a:solidFill>
                <a:latin typeface="Raleway"/>
                <a:ea typeface="Raleway"/>
                <a:cs typeface="Raleway"/>
                <a:sym typeface="Raleway"/>
              </a:defRPr>
            </a:lvl2pPr>
            <a:lvl3pPr lvl="2">
              <a:buNone/>
              <a:defRPr>
                <a:solidFill>
                  <a:schemeClr val="lt1"/>
                </a:solidFill>
                <a:latin typeface="Raleway"/>
                <a:ea typeface="Raleway"/>
                <a:cs typeface="Raleway"/>
                <a:sym typeface="Raleway"/>
              </a:defRPr>
            </a:lvl3pPr>
            <a:lvl4pPr lvl="3">
              <a:buNone/>
              <a:defRPr>
                <a:solidFill>
                  <a:schemeClr val="lt1"/>
                </a:solidFill>
                <a:latin typeface="Raleway"/>
                <a:ea typeface="Raleway"/>
                <a:cs typeface="Raleway"/>
                <a:sym typeface="Raleway"/>
              </a:defRPr>
            </a:lvl4pPr>
            <a:lvl5pPr lvl="4">
              <a:buNone/>
              <a:defRPr>
                <a:solidFill>
                  <a:schemeClr val="lt1"/>
                </a:solidFill>
                <a:latin typeface="Raleway"/>
                <a:ea typeface="Raleway"/>
                <a:cs typeface="Raleway"/>
                <a:sym typeface="Raleway"/>
              </a:defRPr>
            </a:lvl5pPr>
            <a:lvl6pPr lvl="5">
              <a:buNone/>
              <a:defRPr>
                <a:solidFill>
                  <a:schemeClr val="lt1"/>
                </a:solidFill>
                <a:latin typeface="Raleway"/>
                <a:ea typeface="Raleway"/>
                <a:cs typeface="Raleway"/>
                <a:sym typeface="Raleway"/>
              </a:defRPr>
            </a:lvl6pPr>
            <a:lvl7pPr lvl="6">
              <a:buNone/>
              <a:defRPr>
                <a:solidFill>
                  <a:schemeClr val="lt1"/>
                </a:solidFill>
                <a:latin typeface="Raleway"/>
                <a:ea typeface="Raleway"/>
                <a:cs typeface="Raleway"/>
                <a:sym typeface="Raleway"/>
              </a:defRPr>
            </a:lvl7pPr>
            <a:lvl8pPr lvl="7">
              <a:buNone/>
              <a:defRPr>
                <a:solidFill>
                  <a:schemeClr val="lt1"/>
                </a:solidFill>
                <a:latin typeface="Raleway"/>
                <a:ea typeface="Raleway"/>
                <a:cs typeface="Raleway"/>
                <a:sym typeface="Raleway"/>
              </a:defRPr>
            </a:lvl8pPr>
            <a:lvl9pPr lvl="8">
              <a:buNone/>
              <a:defRPr>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Raleway"/>
                <a:ea typeface="Raleway"/>
                <a:cs typeface="Raleway"/>
                <a:sym typeface="Raleway"/>
              </a:defRPr>
            </a:lvl1pPr>
            <a:lvl2pPr lvl="1">
              <a:buNone/>
              <a:defRPr>
                <a:solidFill>
                  <a:schemeClr val="lt1"/>
                </a:solidFill>
                <a:latin typeface="Raleway"/>
                <a:ea typeface="Raleway"/>
                <a:cs typeface="Raleway"/>
                <a:sym typeface="Raleway"/>
              </a:defRPr>
            </a:lvl2pPr>
            <a:lvl3pPr lvl="2">
              <a:buNone/>
              <a:defRPr>
                <a:solidFill>
                  <a:schemeClr val="lt1"/>
                </a:solidFill>
                <a:latin typeface="Raleway"/>
                <a:ea typeface="Raleway"/>
                <a:cs typeface="Raleway"/>
                <a:sym typeface="Raleway"/>
              </a:defRPr>
            </a:lvl3pPr>
            <a:lvl4pPr lvl="3">
              <a:buNone/>
              <a:defRPr>
                <a:solidFill>
                  <a:schemeClr val="lt1"/>
                </a:solidFill>
                <a:latin typeface="Raleway"/>
                <a:ea typeface="Raleway"/>
                <a:cs typeface="Raleway"/>
                <a:sym typeface="Raleway"/>
              </a:defRPr>
            </a:lvl4pPr>
            <a:lvl5pPr lvl="4">
              <a:buNone/>
              <a:defRPr>
                <a:solidFill>
                  <a:schemeClr val="lt1"/>
                </a:solidFill>
                <a:latin typeface="Raleway"/>
                <a:ea typeface="Raleway"/>
                <a:cs typeface="Raleway"/>
                <a:sym typeface="Raleway"/>
              </a:defRPr>
            </a:lvl5pPr>
            <a:lvl6pPr lvl="5">
              <a:buNone/>
              <a:defRPr>
                <a:solidFill>
                  <a:schemeClr val="lt1"/>
                </a:solidFill>
                <a:latin typeface="Raleway"/>
                <a:ea typeface="Raleway"/>
                <a:cs typeface="Raleway"/>
                <a:sym typeface="Raleway"/>
              </a:defRPr>
            </a:lvl6pPr>
            <a:lvl7pPr lvl="6">
              <a:buNone/>
              <a:defRPr>
                <a:solidFill>
                  <a:schemeClr val="lt1"/>
                </a:solidFill>
                <a:latin typeface="Raleway"/>
                <a:ea typeface="Raleway"/>
                <a:cs typeface="Raleway"/>
                <a:sym typeface="Raleway"/>
              </a:defRPr>
            </a:lvl7pPr>
            <a:lvl8pPr lvl="7">
              <a:buNone/>
              <a:defRPr>
                <a:solidFill>
                  <a:schemeClr val="lt1"/>
                </a:solidFill>
                <a:latin typeface="Raleway"/>
                <a:ea typeface="Raleway"/>
                <a:cs typeface="Raleway"/>
                <a:sym typeface="Raleway"/>
              </a:defRPr>
            </a:lvl8pPr>
            <a:lvl9pPr lvl="8">
              <a:buNone/>
              <a:defRPr>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63" name="Shape 63"/>
        <p:cNvGrpSpPr/>
        <p:nvPr/>
      </p:nvGrpSpPr>
      <p:grpSpPr>
        <a:xfrm>
          <a:off x="0" y="0"/>
          <a:ext cx="0" cy="0"/>
          <a:chOff x="0" y="0"/>
          <a:chExt cx="0" cy="0"/>
        </a:xfrm>
      </p:grpSpPr>
      <p:sp>
        <p:nvSpPr>
          <p:cNvPr id="64" name="Google Shape;64;p1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latin typeface="Raleway"/>
                <a:ea typeface="Raleway"/>
                <a:cs typeface="Raleway"/>
                <a:sym typeface="Raleway"/>
              </a:defRPr>
            </a:lvl1pPr>
            <a:lvl2pPr lvl="1" rtl="0">
              <a:buNone/>
              <a:defRPr>
                <a:solidFill>
                  <a:schemeClr val="lt1"/>
                </a:solidFill>
                <a:latin typeface="Raleway"/>
                <a:ea typeface="Raleway"/>
                <a:cs typeface="Raleway"/>
                <a:sym typeface="Raleway"/>
              </a:defRPr>
            </a:lvl2pPr>
            <a:lvl3pPr lvl="2" rtl="0">
              <a:buNone/>
              <a:defRPr>
                <a:solidFill>
                  <a:schemeClr val="lt1"/>
                </a:solidFill>
                <a:latin typeface="Raleway"/>
                <a:ea typeface="Raleway"/>
                <a:cs typeface="Raleway"/>
                <a:sym typeface="Raleway"/>
              </a:defRPr>
            </a:lvl3pPr>
            <a:lvl4pPr lvl="3" rtl="0">
              <a:buNone/>
              <a:defRPr>
                <a:solidFill>
                  <a:schemeClr val="lt1"/>
                </a:solidFill>
                <a:latin typeface="Raleway"/>
                <a:ea typeface="Raleway"/>
                <a:cs typeface="Raleway"/>
                <a:sym typeface="Raleway"/>
              </a:defRPr>
            </a:lvl4pPr>
            <a:lvl5pPr lvl="4" rtl="0">
              <a:buNone/>
              <a:defRPr>
                <a:solidFill>
                  <a:schemeClr val="lt1"/>
                </a:solidFill>
                <a:latin typeface="Raleway"/>
                <a:ea typeface="Raleway"/>
                <a:cs typeface="Raleway"/>
                <a:sym typeface="Raleway"/>
              </a:defRPr>
            </a:lvl5pPr>
            <a:lvl6pPr lvl="5" rtl="0">
              <a:buNone/>
              <a:defRPr>
                <a:solidFill>
                  <a:schemeClr val="lt1"/>
                </a:solidFill>
                <a:latin typeface="Raleway"/>
                <a:ea typeface="Raleway"/>
                <a:cs typeface="Raleway"/>
                <a:sym typeface="Raleway"/>
              </a:defRPr>
            </a:lvl6pPr>
            <a:lvl7pPr lvl="6" rtl="0">
              <a:buNone/>
              <a:defRPr>
                <a:solidFill>
                  <a:schemeClr val="lt1"/>
                </a:solidFill>
                <a:latin typeface="Raleway"/>
                <a:ea typeface="Raleway"/>
                <a:cs typeface="Raleway"/>
                <a:sym typeface="Raleway"/>
              </a:defRPr>
            </a:lvl7pPr>
            <a:lvl8pPr lvl="7" rtl="0">
              <a:buNone/>
              <a:defRPr>
                <a:solidFill>
                  <a:schemeClr val="lt1"/>
                </a:solidFill>
                <a:latin typeface="Raleway"/>
                <a:ea typeface="Raleway"/>
                <a:cs typeface="Raleway"/>
                <a:sym typeface="Raleway"/>
              </a:defRPr>
            </a:lvl8pPr>
            <a:lvl9pPr lvl="8" rtl="0">
              <a:buNone/>
              <a:defRPr>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15"/>
          <p:cNvSpPr txBox="1"/>
          <p:nvPr>
            <p:ph type="ctrTitle"/>
          </p:nvPr>
        </p:nvSpPr>
        <p:spPr>
          <a:xfrm>
            <a:off x="4572000" y="1289121"/>
            <a:ext cx="3426900" cy="2105100"/>
          </a:xfrm>
          <a:prstGeom prst="rect">
            <a:avLst/>
          </a:prstGeom>
        </p:spPr>
        <p:txBody>
          <a:bodyPr anchorCtr="0" anchor="b" bIns="91425" lIns="91425" spcFirstLastPara="1" rIns="91425" wrap="square" tIns="91425">
            <a:noAutofit/>
          </a:bodyPr>
          <a:lstStyle>
            <a:lvl1pPr lvl="0" rtl="0" algn="ctr">
              <a:lnSpc>
                <a:spcPct val="70000"/>
              </a:lnSpc>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1" name="Google Shape;71;p15"/>
          <p:cNvSpPr txBox="1"/>
          <p:nvPr>
            <p:ph idx="1" type="subTitle"/>
          </p:nvPr>
        </p:nvSpPr>
        <p:spPr>
          <a:xfrm>
            <a:off x="4052575" y="3359963"/>
            <a:ext cx="4465500" cy="4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4" name="Google Shape;7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17"/>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7"/>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8" name="Google Shape;7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9" name="Shape 79"/>
        <p:cNvGrpSpPr/>
        <p:nvPr/>
      </p:nvGrpSpPr>
      <p:grpSpPr>
        <a:xfrm>
          <a:off x="0" y="0"/>
          <a:ext cx="0" cy="0"/>
          <a:chOff x="0" y="0"/>
          <a:chExt cx="0" cy="0"/>
        </a:xfrm>
      </p:grpSpPr>
      <p:sp>
        <p:nvSpPr>
          <p:cNvPr id="80" name="Google Shape;80;p18"/>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3" name="Google Shape;8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19"/>
          <p:cNvSpPr txBox="1"/>
          <p:nvPr>
            <p:ph type="title"/>
          </p:nvPr>
        </p:nvSpPr>
        <p:spPr>
          <a:xfrm>
            <a:off x="2857489" y="536650"/>
            <a:ext cx="3429000" cy="481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sp>
        <p:nvSpPr>
          <p:cNvPr id="87" name="Google Shape;87;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8" name="Google Shape;88;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9" name="Google Shape;8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2" name="Google Shape;9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Raleway"/>
                <a:ea typeface="Raleway"/>
                <a:cs typeface="Raleway"/>
                <a:sym typeface="Raleway"/>
              </a:defRPr>
            </a:lvl1pPr>
            <a:lvl2pPr lvl="1">
              <a:buNone/>
              <a:defRPr>
                <a:solidFill>
                  <a:schemeClr val="lt1"/>
                </a:solidFill>
                <a:latin typeface="Raleway"/>
                <a:ea typeface="Raleway"/>
                <a:cs typeface="Raleway"/>
                <a:sym typeface="Raleway"/>
              </a:defRPr>
            </a:lvl2pPr>
            <a:lvl3pPr lvl="2">
              <a:buNone/>
              <a:defRPr>
                <a:solidFill>
                  <a:schemeClr val="lt1"/>
                </a:solidFill>
                <a:latin typeface="Raleway"/>
                <a:ea typeface="Raleway"/>
                <a:cs typeface="Raleway"/>
                <a:sym typeface="Raleway"/>
              </a:defRPr>
            </a:lvl3pPr>
            <a:lvl4pPr lvl="3">
              <a:buNone/>
              <a:defRPr>
                <a:solidFill>
                  <a:schemeClr val="lt1"/>
                </a:solidFill>
                <a:latin typeface="Raleway"/>
                <a:ea typeface="Raleway"/>
                <a:cs typeface="Raleway"/>
                <a:sym typeface="Raleway"/>
              </a:defRPr>
            </a:lvl4pPr>
            <a:lvl5pPr lvl="4">
              <a:buNone/>
              <a:defRPr>
                <a:solidFill>
                  <a:schemeClr val="lt1"/>
                </a:solidFill>
                <a:latin typeface="Raleway"/>
                <a:ea typeface="Raleway"/>
                <a:cs typeface="Raleway"/>
                <a:sym typeface="Raleway"/>
              </a:defRPr>
            </a:lvl5pPr>
            <a:lvl6pPr lvl="5">
              <a:buNone/>
              <a:defRPr>
                <a:solidFill>
                  <a:schemeClr val="lt1"/>
                </a:solidFill>
                <a:latin typeface="Raleway"/>
                <a:ea typeface="Raleway"/>
                <a:cs typeface="Raleway"/>
                <a:sym typeface="Raleway"/>
              </a:defRPr>
            </a:lvl6pPr>
            <a:lvl7pPr lvl="6">
              <a:buNone/>
              <a:defRPr>
                <a:solidFill>
                  <a:schemeClr val="lt1"/>
                </a:solidFill>
                <a:latin typeface="Raleway"/>
                <a:ea typeface="Raleway"/>
                <a:cs typeface="Raleway"/>
                <a:sym typeface="Raleway"/>
              </a:defRPr>
            </a:lvl7pPr>
            <a:lvl8pPr lvl="7">
              <a:buNone/>
              <a:defRPr>
                <a:solidFill>
                  <a:schemeClr val="lt1"/>
                </a:solidFill>
                <a:latin typeface="Raleway"/>
                <a:ea typeface="Raleway"/>
                <a:cs typeface="Raleway"/>
                <a:sym typeface="Raleway"/>
              </a:defRPr>
            </a:lvl8pPr>
            <a:lvl9pPr lvl="8">
              <a:buNone/>
              <a:defRPr>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6" name="Google Shape;96;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7" name="Google Shape;97;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8" name="Google Shape;9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2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1" name="Google Shape;10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sp>
        <p:nvSpPr>
          <p:cNvPr id="103" name="Google Shape;103;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4" name="Google Shape;104;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5" name="Google Shape;10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1">
  <p:cSld name="CUSTOM">
    <p:spTree>
      <p:nvGrpSpPr>
        <p:cNvPr id="107" name="Shape 107"/>
        <p:cNvGrpSpPr/>
        <p:nvPr/>
      </p:nvGrpSpPr>
      <p:grpSpPr>
        <a:xfrm>
          <a:off x="0" y="0"/>
          <a:ext cx="0" cy="0"/>
          <a:chOff x="0" y="0"/>
          <a:chExt cx="0" cy="0"/>
        </a:xfrm>
      </p:grpSpPr>
      <p:sp>
        <p:nvSpPr>
          <p:cNvPr id="108" name="Google Shape;108;p26"/>
          <p:cNvSpPr txBox="1"/>
          <p:nvPr>
            <p:ph type="title"/>
          </p:nvPr>
        </p:nvSpPr>
        <p:spPr>
          <a:xfrm>
            <a:off x="5985575" y="1492063"/>
            <a:ext cx="2484300" cy="848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9" name="Google Shape;109;p26"/>
          <p:cNvSpPr txBox="1"/>
          <p:nvPr>
            <p:ph idx="1" type="subTitle"/>
          </p:nvPr>
        </p:nvSpPr>
        <p:spPr>
          <a:xfrm>
            <a:off x="5971000" y="2449313"/>
            <a:ext cx="2513400" cy="12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2">
  <p:cSld name="CUSTOM_1">
    <p:spTree>
      <p:nvGrpSpPr>
        <p:cNvPr id="110" name="Shape 110"/>
        <p:cNvGrpSpPr/>
        <p:nvPr/>
      </p:nvGrpSpPr>
      <p:grpSpPr>
        <a:xfrm>
          <a:off x="0" y="0"/>
          <a:ext cx="0" cy="0"/>
          <a:chOff x="0" y="0"/>
          <a:chExt cx="0" cy="0"/>
        </a:xfrm>
      </p:grpSpPr>
      <p:sp>
        <p:nvSpPr>
          <p:cNvPr id="111" name="Google Shape;111;p27"/>
          <p:cNvSpPr txBox="1"/>
          <p:nvPr>
            <p:ph type="title"/>
          </p:nvPr>
        </p:nvSpPr>
        <p:spPr>
          <a:xfrm>
            <a:off x="673375" y="1492063"/>
            <a:ext cx="2484300" cy="848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2" name="Google Shape;112;p27"/>
          <p:cNvSpPr txBox="1"/>
          <p:nvPr>
            <p:ph idx="1" type="subTitle"/>
          </p:nvPr>
        </p:nvSpPr>
        <p:spPr>
          <a:xfrm>
            <a:off x="658800" y="2449313"/>
            <a:ext cx="2513400" cy="12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sp>
        <p:nvSpPr>
          <p:cNvPr id="24" name="Google Shape;24;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26" name="Google Shape;26;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Raleway"/>
                <a:ea typeface="Raleway"/>
                <a:cs typeface="Raleway"/>
                <a:sym typeface="Raleway"/>
              </a:defRPr>
            </a:lvl1pPr>
            <a:lvl2pPr lvl="1">
              <a:buNone/>
              <a:defRPr>
                <a:solidFill>
                  <a:schemeClr val="lt1"/>
                </a:solidFill>
                <a:latin typeface="Raleway"/>
                <a:ea typeface="Raleway"/>
                <a:cs typeface="Raleway"/>
                <a:sym typeface="Raleway"/>
              </a:defRPr>
            </a:lvl2pPr>
            <a:lvl3pPr lvl="2">
              <a:buNone/>
              <a:defRPr>
                <a:solidFill>
                  <a:schemeClr val="lt1"/>
                </a:solidFill>
                <a:latin typeface="Raleway"/>
                <a:ea typeface="Raleway"/>
                <a:cs typeface="Raleway"/>
                <a:sym typeface="Raleway"/>
              </a:defRPr>
            </a:lvl3pPr>
            <a:lvl4pPr lvl="3">
              <a:buNone/>
              <a:defRPr>
                <a:solidFill>
                  <a:schemeClr val="lt1"/>
                </a:solidFill>
                <a:latin typeface="Raleway"/>
                <a:ea typeface="Raleway"/>
                <a:cs typeface="Raleway"/>
                <a:sym typeface="Raleway"/>
              </a:defRPr>
            </a:lvl4pPr>
            <a:lvl5pPr lvl="4">
              <a:buNone/>
              <a:defRPr>
                <a:solidFill>
                  <a:schemeClr val="lt1"/>
                </a:solidFill>
                <a:latin typeface="Raleway"/>
                <a:ea typeface="Raleway"/>
                <a:cs typeface="Raleway"/>
                <a:sym typeface="Raleway"/>
              </a:defRPr>
            </a:lvl5pPr>
            <a:lvl6pPr lvl="5">
              <a:buNone/>
              <a:defRPr>
                <a:solidFill>
                  <a:schemeClr val="lt1"/>
                </a:solidFill>
                <a:latin typeface="Raleway"/>
                <a:ea typeface="Raleway"/>
                <a:cs typeface="Raleway"/>
                <a:sym typeface="Raleway"/>
              </a:defRPr>
            </a:lvl6pPr>
            <a:lvl7pPr lvl="6">
              <a:buNone/>
              <a:defRPr>
                <a:solidFill>
                  <a:schemeClr val="lt1"/>
                </a:solidFill>
                <a:latin typeface="Raleway"/>
                <a:ea typeface="Raleway"/>
                <a:cs typeface="Raleway"/>
                <a:sym typeface="Raleway"/>
              </a:defRPr>
            </a:lvl7pPr>
            <a:lvl8pPr lvl="7">
              <a:buNone/>
              <a:defRPr>
                <a:solidFill>
                  <a:schemeClr val="lt1"/>
                </a:solidFill>
                <a:latin typeface="Raleway"/>
                <a:ea typeface="Raleway"/>
                <a:cs typeface="Raleway"/>
                <a:sym typeface="Raleway"/>
              </a:defRPr>
            </a:lvl8pPr>
            <a:lvl9pPr lvl="8">
              <a:buNone/>
              <a:defRPr>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29" name="Google Shape;29;p5"/>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sp>
        <p:nvSpPr>
          <p:cNvPr id="30" name="Google Shape;30;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Raleway"/>
                <a:ea typeface="Raleway"/>
                <a:cs typeface="Raleway"/>
                <a:sym typeface="Raleway"/>
              </a:defRPr>
            </a:lvl1pPr>
            <a:lvl2pPr lvl="1">
              <a:buNone/>
              <a:defRPr>
                <a:solidFill>
                  <a:schemeClr val="lt1"/>
                </a:solidFill>
                <a:latin typeface="Raleway"/>
                <a:ea typeface="Raleway"/>
                <a:cs typeface="Raleway"/>
                <a:sym typeface="Raleway"/>
              </a:defRPr>
            </a:lvl2pPr>
            <a:lvl3pPr lvl="2">
              <a:buNone/>
              <a:defRPr>
                <a:solidFill>
                  <a:schemeClr val="lt1"/>
                </a:solidFill>
                <a:latin typeface="Raleway"/>
                <a:ea typeface="Raleway"/>
                <a:cs typeface="Raleway"/>
                <a:sym typeface="Raleway"/>
              </a:defRPr>
            </a:lvl3pPr>
            <a:lvl4pPr lvl="3">
              <a:buNone/>
              <a:defRPr>
                <a:solidFill>
                  <a:schemeClr val="lt1"/>
                </a:solidFill>
                <a:latin typeface="Raleway"/>
                <a:ea typeface="Raleway"/>
                <a:cs typeface="Raleway"/>
                <a:sym typeface="Raleway"/>
              </a:defRPr>
            </a:lvl4pPr>
            <a:lvl5pPr lvl="4">
              <a:buNone/>
              <a:defRPr>
                <a:solidFill>
                  <a:schemeClr val="lt1"/>
                </a:solidFill>
                <a:latin typeface="Raleway"/>
                <a:ea typeface="Raleway"/>
                <a:cs typeface="Raleway"/>
                <a:sym typeface="Raleway"/>
              </a:defRPr>
            </a:lvl5pPr>
            <a:lvl6pPr lvl="5">
              <a:buNone/>
              <a:defRPr>
                <a:solidFill>
                  <a:schemeClr val="lt1"/>
                </a:solidFill>
                <a:latin typeface="Raleway"/>
                <a:ea typeface="Raleway"/>
                <a:cs typeface="Raleway"/>
                <a:sym typeface="Raleway"/>
              </a:defRPr>
            </a:lvl6pPr>
            <a:lvl7pPr lvl="6">
              <a:buNone/>
              <a:defRPr>
                <a:solidFill>
                  <a:schemeClr val="lt1"/>
                </a:solidFill>
                <a:latin typeface="Raleway"/>
                <a:ea typeface="Raleway"/>
                <a:cs typeface="Raleway"/>
                <a:sym typeface="Raleway"/>
              </a:defRPr>
            </a:lvl7pPr>
            <a:lvl8pPr lvl="7">
              <a:buNone/>
              <a:defRPr>
                <a:solidFill>
                  <a:schemeClr val="lt1"/>
                </a:solidFill>
                <a:latin typeface="Raleway"/>
                <a:ea typeface="Raleway"/>
                <a:cs typeface="Raleway"/>
                <a:sym typeface="Raleway"/>
              </a:defRPr>
            </a:lvl8pPr>
            <a:lvl9pPr lvl="8">
              <a:buNone/>
              <a:defRPr>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Raleway"/>
                <a:ea typeface="Raleway"/>
                <a:cs typeface="Raleway"/>
                <a:sym typeface="Raleway"/>
              </a:defRPr>
            </a:lvl1pPr>
            <a:lvl2pPr lvl="1">
              <a:buNone/>
              <a:defRPr>
                <a:solidFill>
                  <a:schemeClr val="lt1"/>
                </a:solidFill>
                <a:latin typeface="Raleway"/>
                <a:ea typeface="Raleway"/>
                <a:cs typeface="Raleway"/>
                <a:sym typeface="Raleway"/>
              </a:defRPr>
            </a:lvl2pPr>
            <a:lvl3pPr lvl="2">
              <a:buNone/>
              <a:defRPr>
                <a:solidFill>
                  <a:schemeClr val="lt1"/>
                </a:solidFill>
                <a:latin typeface="Raleway"/>
                <a:ea typeface="Raleway"/>
                <a:cs typeface="Raleway"/>
                <a:sym typeface="Raleway"/>
              </a:defRPr>
            </a:lvl3pPr>
            <a:lvl4pPr lvl="3">
              <a:buNone/>
              <a:defRPr>
                <a:solidFill>
                  <a:schemeClr val="lt1"/>
                </a:solidFill>
                <a:latin typeface="Raleway"/>
                <a:ea typeface="Raleway"/>
                <a:cs typeface="Raleway"/>
                <a:sym typeface="Raleway"/>
              </a:defRPr>
            </a:lvl4pPr>
            <a:lvl5pPr lvl="4">
              <a:buNone/>
              <a:defRPr>
                <a:solidFill>
                  <a:schemeClr val="lt1"/>
                </a:solidFill>
                <a:latin typeface="Raleway"/>
                <a:ea typeface="Raleway"/>
                <a:cs typeface="Raleway"/>
                <a:sym typeface="Raleway"/>
              </a:defRPr>
            </a:lvl5pPr>
            <a:lvl6pPr lvl="5">
              <a:buNone/>
              <a:defRPr>
                <a:solidFill>
                  <a:schemeClr val="lt1"/>
                </a:solidFill>
                <a:latin typeface="Raleway"/>
                <a:ea typeface="Raleway"/>
                <a:cs typeface="Raleway"/>
                <a:sym typeface="Raleway"/>
              </a:defRPr>
            </a:lvl6pPr>
            <a:lvl7pPr lvl="6">
              <a:buNone/>
              <a:defRPr>
                <a:solidFill>
                  <a:schemeClr val="lt1"/>
                </a:solidFill>
                <a:latin typeface="Raleway"/>
                <a:ea typeface="Raleway"/>
                <a:cs typeface="Raleway"/>
                <a:sym typeface="Raleway"/>
              </a:defRPr>
            </a:lvl7pPr>
            <a:lvl8pPr lvl="7">
              <a:buNone/>
              <a:defRPr>
                <a:solidFill>
                  <a:schemeClr val="lt1"/>
                </a:solidFill>
                <a:latin typeface="Raleway"/>
                <a:ea typeface="Raleway"/>
                <a:cs typeface="Raleway"/>
                <a:sym typeface="Raleway"/>
              </a:defRPr>
            </a:lvl8pPr>
            <a:lvl9pPr lvl="8">
              <a:buNone/>
              <a:defRPr>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Raleway"/>
                <a:ea typeface="Raleway"/>
                <a:cs typeface="Raleway"/>
                <a:sym typeface="Raleway"/>
              </a:defRPr>
            </a:lvl1pPr>
            <a:lvl2pPr lvl="1">
              <a:buNone/>
              <a:defRPr>
                <a:solidFill>
                  <a:schemeClr val="lt1"/>
                </a:solidFill>
                <a:latin typeface="Raleway"/>
                <a:ea typeface="Raleway"/>
                <a:cs typeface="Raleway"/>
                <a:sym typeface="Raleway"/>
              </a:defRPr>
            </a:lvl2pPr>
            <a:lvl3pPr lvl="2">
              <a:buNone/>
              <a:defRPr>
                <a:solidFill>
                  <a:schemeClr val="lt1"/>
                </a:solidFill>
                <a:latin typeface="Raleway"/>
                <a:ea typeface="Raleway"/>
                <a:cs typeface="Raleway"/>
                <a:sym typeface="Raleway"/>
              </a:defRPr>
            </a:lvl3pPr>
            <a:lvl4pPr lvl="3">
              <a:buNone/>
              <a:defRPr>
                <a:solidFill>
                  <a:schemeClr val="lt1"/>
                </a:solidFill>
                <a:latin typeface="Raleway"/>
                <a:ea typeface="Raleway"/>
                <a:cs typeface="Raleway"/>
                <a:sym typeface="Raleway"/>
              </a:defRPr>
            </a:lvl4pPr>
            <a:lvl5pPr lvl="4">
              <a:buNone/>
              <a:defRPr>
                <a:solidFill>
                  <a:schemeClr val="lt1"/>
                </a:solidFill>
                <a:latin typeface="Raleway"/>
                <a:ea typeface="Raleway"/>
                <a:cs typeface="Raleway"/>
                <a:sym typeface="Raleway"/>
              </a:defRPr>
            </a:lvl5pPr>
            <a:lvl6pPr lvl="5">
              <a:buNone/>
              <a:defRPr>
                <a:solidFill>
                  <a:schemeClr val="lt1"/>
                </a:solidFill>
                <a:latin typeface="Raleway"/>
                <a:ea typeface="Raleway"/>
                <a:cs typeface="Raleway"/>
                <a:sym typeface="Raleway"/>
              </a:defRPr>
            </a:lvl6pPr>
            <a:lvl7pPr lvl="6">
              <a:buNone/>
              <a:defRPr>
                <a:solidFill>
                  <a:schemeClr val="lt1"/>
                </a:solidFill>
                <a:latin typeface="Raleway"/>
                <a:ea typeface="Raleway"/>
                <a:cs typeface="Raleway"/>
                <a:sym typeface="Raleway"/>
              </a:defRPr>
            </a:lvl7pPr>
            <a:lvl8pPr lvl="7">
              <a:buNone/>
              <a:defRPr>
                <a:solidFill>
                  <a:schemeClr val="lt1"/>
                </a:solidFill>
                <a:latin typeface="Raleway"/>
                <a:ea typeface="Raleway"/>
                <a:cs typeface="Raleway"/>
                <a:sym typeface="Raleway"/>
              </a:defRPr>
            </a:lvl8pPr>
            <a:lvl9pPr lvl="8">
              <a:buNone/>
              <a:defRPr>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3" name="Google Shape;43;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Raleway"/>
                <a:ea typeface="Raleway"/>
                <a:cs typeface="Raleway"/>
                <a:sym typeface="Raleway"/>
              </a:defRPr>
            </a:lvl1pPr>
            <a:lvl2pPr lvl="1">
              <a:buNone/>
              <a:defRPr>
                <a:solidFill>
                  <a:schemeClr val="lt1"/>
                </a:solidFill>
                <a:latin typeface="Raleway"/>
                <a:ea typeface="Raleway"/>
                <a:cs typeface="Raleway"/>
                <a:sym typeface="Raleway"/>
              </a:defRPr>
            </a:lvl2pPr>
            <a:lvl3pPr lvl="2">
              <a:buNone/>
              <a:defRPr>
                <a:solidFill>
                  <a:schemeClr val="lt1"/>
                </a:solidFill>
                <a:latin typeface="Raleway"/>
                <a:ea typeface="Raleway"/>
                <a:cs typeface="Raleway"/>
                <a:sym typeface="Raleway"/>
              </a:defRPr>
            </a:lvl3pPr>
            <a:lvl4pPr lvl="3">
              <a:buNone/>
              <a:defRPr>
                <a:solidFill>
                  <a:schemeClr val="lt1"/>
                </a:solidFill>
                <a:latin typeface="Raleway"/>
                <a:ea typeface="Raleway"/>
                <a:cs typeface="Raleway"/>
                <a:sym typeface="Raleway"/>
              </a:defRPr>
            </a:lvl4pPr>
            <a:lvl5pPr lvl="4">
              <a:buNone/>
              <a:defRPr>
                <a:solidFill>
                  <a:schemeClr val="lt1"/>
                </a:solidFill>
                <a:latin typeface="Raleway"/>
                <a:ea typeface="Raleway"/>
                <a:cs typeface="Raleway"/>
                <a:sym typeface="Raleway"/>
              </a:defRPr>
            </a:lvl5pPr>
            <a:lvl6pPr lvl="5">
              <a:buNone/>
              <a:defRPr>
                <a:solidFill>
                  <a:schemeClr val="lt1"/>
                </a:solidFill>
                <a:latin typeface="Raleway"/>
                <a:ea typeface="Raleway"/>
                <a:cs typeface="Raleway"/>
                <a:sym typeface="Raleway"/>
              </a:defRPr>
            </a:lvl6pPr>
            <a:lvl7pPr lvl="6">
              <a:buNone/>
              <a:defRPr>
                <a:solidFill>
                  <a:schemeClr val="lt1"/>
                </a:solidFill>
                <a:latin typeface="Raleway"/>
                <a:ea typeface="Raleway"/>
                <a:cs typeface="Raleway"/>
                <a:sym typeface="Raleway"/>
              </a:defRPr>
            </a:lvl7pPr>
            <a:lvl8pPr lvl="7">
              <a:buNone/>
              <a:defRPr>
                <a:solidFill>
                  <a:schemeClr val="lt1"/>
                </a:solidFill>
                <a:latin typeface="Raleway"/>
                <a:ea typeface="Raleway"/>
                <a:cs typeface="Raleway"/>
                <a:sym typeface="Raleway"/>
              </a:defRPr>
            </a:lvl8pPr>
            <a:lvl9pPr lvl="8">
              <a:buNone/>
              <a:defRPr>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 name="Google Shape;46;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7" name="Google Shape;47;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48" name="Google Shape;48;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rgbClr val="D44500"/>
              </a:buClr>
              <a:buSzPts val="1800"/>
              <a:buChar char="●"/>
              <a:defRPr>
                <a:solidFill>
                  <a:srgbClr val="D44500"/>
                </a:solidFill>
              </a:defRPr>
            </a:lvl1pPr>
            <a:lvl2pPr indent="-317500" lvl="1" marL="914400">
              <a:spcBef>
                <a:spcPts val="0"/>
              </a:spcBef>
              <a:spcAft>
                <a:spcPts val="0"/>
              </a:spcAft>
              <a:buClr>
                <a:srgbClr val="D44500"/>
              </a:buClr>
              <a:buSzPts val="1400"/>
              <a:buChar char="○"/>
              <a:defRPr>
                <a:solidFill>
                  <a:srgbClr val="D44500"/>
                </a:solidFill>
              </a:defRPr>
            </a:lvl2pPr>
            <a:lvl3pPr indent="-317500" lvl="2" marL="1371600">
              <a:spcBef>
                <a:spcPts val="0"/>
              </a:spcBef>
              <a:spcAft>
                <a:spcPts val="0"/>
              </a:spcAft>
              <a:buClr>
                <a:srgbClr val="D44500"/>
              </a:buClr>
              <a:buSzPts val="1400"/>
              <a:buChar char="■"/>
              <a:defRPr>
                <a:solidFill>
                  <a:srgbClr val="D44500"/>
                </a:solidFill>
              </a:defRPr>
            </a:lvl3pPr>
            <a:lvl4pPr indent="-317500" lvl="3" marL="1828800">
              <a:spcBef>
                <a:spcPts val="0"/>
              </a:spcBef>
              <a:spcAft>
                <a:spcPts val="0"/>
              </a:spcAft>
              <a:buClr>
                <a:srgbClr val="D44500"/>
              </a:buClr>
              <a:buSzPts val="1400"/>
              <a:buChar char="●"/>
              <a:defRPr>
                <a:solidFill>
                  <a:srgbClr val="D44500"/>
                </a:solidFill>
              </a:defRPr>
            </a:lvl4pPr>
            <a:lvl5pPr indent="-317500" lvl="4" marL="2286000">
              <a:spcBef>
                <a:spcPts val="0"/>
              </a:spcBef>
              <a:spcAft>
                <a:spcPts val="0"/>
              </a:spcAft>
              <a:buClr>
                <a:srgbClr val="D44500"/>
              </a:buClr>
              <a:buSzPts val="1400"/>
              <a:buChar char="○"/>
              <a:defRPr>
                <a:solidFill>
                  <a:srgbClr val="D44500"/>
                </a:solidFill>
              </a:defRPr>
            </a:lvl5pPr>
            <a:lvl6pPr indent="-317500" lvl="5" marL="2743200">
              <a:spcBef>
                <a:spcPts val="0"/>
              </a:spcBef>
              <a:spcAft>
                <a:spcPts val="0"/>
              </a:spcAft>
              <a:buClr>
                <a:srgbClr val="D44500"/>
              </a:buClr>
              <a:buSzPts val="1400"/>
              <a:buChar char="■"/>
              <a:defRPr>
                <a:solidFill>
                  <a:srgbClr val="D44500"/>
                </a:solidFill>
              </a:defRPr>
            </a:lvl6pPr>
            <a:lvl7pPr indent="-317500" lvl="6" marL="3200400">
              <a:spcBef>
                <a:spcPts val="0"/>
              </a:spcBef>
              <a:spcAft>
                <a:spcPts val="0"/>
              </a:spcAft>
              <a:buClr>
                <a:srgbClr val="D44500"/>
              </a:buClr>
              <a:buSzPts val="1400"/>
              <a:buChar char="●"/>
              <a:defRPr>
                <a:solidFill>
                  <a:srgbClr val="D44500"/>
                </a:solidFill>
              </a:defRPr>
            </a:lvl7pPr>
            <a:lvl8pPr indent="-317500" lvl="7" marL="3657600">
              <a:spcBef>
                <a:spcPts val="0"/>
              </a:spcBef>
              <a:spcAft>
                <a:spcPts val="0"/>
              </a:spcAft>
              <a:buClr>
                <a:srgbClr val="D44500"/>
              </a:buClr>
              <a:buSzPts val="1400"/>
              <a:buChar char="○"/>
              <a:defRPr>
                <a:solidFill>
                  <a:srgbClr val="D44500"/>
                </a:solidFill>
              </a:defRPr>
            </a:lvl8pPr>
            <a:lvl9pPr indent="-317500" lvl="8" marL="4114800">
              <a:spcBef>
                <a:spcPts val="0"/>
              </a:spcBef>
              <a:spcAft>
                <a:spcPts val="0"/>
              </a:spcAft>
              <a:buClr>
                <a:srgbClr val="D44500"/>
              </a:buClr>
              <a:buSzPts val="1400"/>
              <a:buChar char="■"/>
              <a:defRPr>
                <a:solidFill>
                  <a:srgbClr val="D44500"/>
                </a:solidFill>
              </a:defRPr>
            </a:lvl9pPr>
          </a:lstStyle>
          <a:p/>
        </p:txBody>
      </p:sp>
      <p:sp>
        <p:nvSpPr>
          <p:cNvPr id="50" name="Google Shape;50;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rgbClr val="D44500"/>
                </a:solidFill>
                <a:latin typeface="Raleway"/>
                <a:ea typeface="Raleway"/>
                <a:cs typeface="Raleway"/>
                <a:sym typeface="Raleway"/>
              </a:defRPr>
            </a:lvl1pPr>
            <a:lvl2pPr lvl="1">
              <a:buNone/>
              <a:defRPr>
                <a:solidFill>
                  <a:srgbClr val="D44500"/>
                </a:solidFill>
                <a:latin typeface="Raleway"/>
                <a:ea typeface="Raleway"/>
                <a:cs typeface="Raleway"/>
                <a:sym typeface="Raleway"/>
              </a:defRPr>
            </a:lvl2pPr>
            <a:lvl3pPr lvl="2">
              <a:buNone/>
              <a:defRPr>
                <a:solidFill>
                  <a:srgbClr val="D44500"/>
                </a:solidFill>
                <a:latin typeface="Raleway"/>
                <a:ea typeface="Raleway"/>
                <a:cs typeface="Raleway"/>
                <a:sym typeface="Raleway"/>
              </a:defRPr>
            </a:lvl3pPr>
            <a:lvl4pPr lvl="3">
              <a:buNone/>
              <a:defRPr>
                <a:solidFill>
                  <a:srgbClr val="D44500"/>
                </a:solidFill>
                <a:latin typeface="Raleway"/>
                <a:ea typeface="Raleway"/>
                <a:cs typeface="Raleway"/>
                <a:sym typeface="Raleway"/>
              </a:defRPr>
            </a:lvl4pPr>
            <a:lvl5pPr lvl="4">
              <a:buNone/>
              <a:defRPr>
                <a:solidFill>
                  <a:srgbClr val="D44500"/>
                </a:solidFill>
                <a:latin typeface="Raleway"/>
                <a:ea typeface="Raleway"/>
                <a:cs typeface="Raleway"/>
                <a:sym typeface="Raleway"/>
              </a:defRPr>
            </a:lvl5pPr>
            <a:lvl6pPr lvl="5">
              <a:buNone/>
              <a:defRPr>
                <a:solidFill>
                  <a:srgbClr val="D44500"/>
                </a:solidFill>
                <a:latin typeface="Raleway"/>
                <a:ea typeface="Raleway"/>
                <a:cs typeface="Raleway"/>
                <a:sym typeface="Raleway"/>
              </a:defRPr>
            </a:lvl6pPr>
            <a:lvl7pPr lvl="6">
              <a:buNone/>
              <a:defRPr>
                <a:solidFill>
                  <a:srgbClr val="D44500"/>
                </a:solidFill>
                <a:latin typeface="Raleway"/>
                <a:ea typeface="Raleway"/>
                <a:cs typeface="Raleway"/>
                <a:sym typeface="Raleway"/>
              </a:defRPr>
            </a:lvl7pPr>
            <a:lvl8pPr lvl="7">
              <a:buNone/>
              <a:defRPr>
                <a:solidFill>
                  <a:srgbClr val="D44500"/>
                </a:solidFill>
                <a:latin typeface="Raleway"/>
                <a:ea typeface="Raleway"/>
                <a:cs typeface="Raleway"/>
                <a:sym typeface="Raleway"/>
              </a:defRPr>
            </a:lvl8pPr>
            <a:lvl9pPr lvl="8">
              <a:buNone/>
              <a:defRPr>
                <a:solidFill>
                  <a:srgbClr val="D44500"/>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cxnSp>
        <p:nvCxnSpPr>
          <p:cNvPr id="52" name="Google Shape;52;p10"/>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4" name="Google Shape;54;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Raleway"/>
                <a:ea typeface="Raleway"/>
                <a:cs typeface="Raleway"/>
                <a:sym typeface="Raleway"/>
              </a:defRPr>
            </a:lvl1pPr>
            <a:lvl2pPr lvl="1">
              <a:buNone/>
              <a:defRPr>
                <a:solidFill>
                  <a:schemeClr val="lt1"/>
                </a:solidFill>
                <a:latin typeface="Raleway"/>
                <a:ea typeface="Raleway"/>
                <a:cs typeface="Raleway"/>
                <a:sym typeface="Raleway"/>
              </a:defRPr>
            </a:lvl2pPr>
            <a:lvl3pPr lvl="2">
              <a:buNone/>
              <a:defRPr>
                <a:solidFill>
                  <a:schemeClr val="lt1"/>
                </a:solidFill>
                <a:latin typeface="Raleway"/>
                <a:ea typeface="Raleway"/>
                <a:cs typeface="Raleway"/>
                <a:sym typeface="Raleway"/>
              </a:defRPr>
            </a:lvl3pPr>
            <a:lvl4pPr lvl="3">
              <a:buNone/>
              <a:defRPr>
                <a:solidFill>
                  <a:schemeClr val="lt1"/>
                </a:solidFill>
                <a:latin typeface="Raleway"/>
                <a:ea typeface="Raleway"/>
                <a:cs typeface="Raleway"/>
                <a:sym typeface="Raleway"/>
              </a:defRPr>
            </a:lvl4pPr>
            <a:lvl5pPr lvl="4">
              <a:buNone/>
              <a:defRPr>
                <a:solidFill>
                  <a:schemeClr val="lt1"/>
                </a:solidFill>
                <a:latin typeface="Raleway"/>
                <a:ea typeface="Raleway"/>
                <a:cs typeface="Raleway"/>
                <a:sym typeface="Raleway"/>
              </a:defRPr>
            </a:lvl5pPr>
            <a:lvl6pPr lvl="5">
              <a:buNone/>
              <a:defRPr>
                <a:solidFill>
                  <a:schemeClr val="lt1"/>
                </a:solidFill>
                <a:latin typeface="Raleway"/>
                <a:ea typeface="Raleway"/>
                <a:cs typeface="Raleway"/>
                <a:sym typeface="Raleway"/>
              </a:defRPr>
            </a:lvl6pPr>
            <a:lvl7pPr lvl="6">
              <a:buNone/>
              <a:defRPr>
                <a:solidFill>
                  <a:schemeClr val="lt1"/>
                </a:solidFill>
                <a:latin typeface="Raleway"/>
                <a:ea typeface="Raleway"/>
                <a:cs typeface="Raleway"/>
                <a:sym typeface="Raleway"/>
              </a:defRPr>
            </a:lvl7pPr>
            <a:lvl8pPr lvl="7">
              <a:buNone/>
              <a:defRPr>
                <a:solidFill>
                  <a:schemeClr val="lt1"/>
                </a:solidFill>
                <a:latin typeface="Raleway"/>
                <a:ea typeface="Raleway"/>
                <a:cs typeface="Raleway"/>
                <a:sym typeface="Raleway"/>
              </a:defRPr>
            </a:lvl8pPr>
            <a:lvl9pPr lvl="8">
              <a:buNone/>
              <a:defRPr>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3.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rgbClr val="D445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1"/>
              </a:buClr>
              <a:buSzPts val="1800"/>
              <a:buFont typeface="Raleway"/>
              <a:buChar char="●"/>
              <a:defRPr sz="1800">
                <a:solidFill>
                  <a:schemeClr val="lt1"/>
                </a:solidFill>
                <a:latin typeface="Raleway"/>
                <a:ea typeface="Raleway"/>
                <a:cs typeface="Raleway"/>
                <a:sym typeface="Raleway"/>
              </a:defRPr>
            </a:lvl1pPr>
            <a:lvl2pPr indent="-317500" lvl="1" marL="914400">
              <a:lnSpc>
                <a:spcPct val="115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2pPr>
            <a:lvl3pPr indent="-317500" lvl="2" marL="1371600">
              <a:lnSpc>
                <a:spcPct val="115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3pPr>
            <a:lvl4pPr indent="-317500" lvl="3" marL="1828800">
              <a:lnSpc>
                <a:spcPct val="115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4pPr>
            <a:lvl5pPr indent="-317500" lvl="4" marL="2286000">
              <a:lnSpc>
                <a:spcPct val="115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5pPr>
            <a:lvl6pPr indent="-317500" lvl="5" marL="2743200">
              <a:lnSpc>
                <a:spcPct val="115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6pPr>
            <a:lvl7pPr indent="-317500" lvl="6" marL="3200400">
              <a:lnSpc>
                <a:spcPct val="115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7pPr>
            <a:lvl8pPr indent="-317500" lvl="7" marL="3657600">
              <a:lnSpc>
                <a:spcPct val="115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8pPr>
            <a:lvl9pPr indent="-317500" lvl="8" marL="4114800">
              <a:lnSpc>
                <a:spcPct val="115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139450" y="53000"/>
            <a:ext cx="893625" cy="307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710275" y="536650"/>
            <a:ext cx="7723500" cy="481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68" name="Google Shape;68;p14"/>
          <p:cNvSpPr txBox="1"/>
          <p:nvPr>
            <p:ph idx="1" type="body"/>
          </p:nvPr>
        </p:nvSpPr>
        <p:spPr>
          <a:xfrm>
            <a:off x="710275" y="1152475"/>
            <a:ext cx="7723500" cy="34545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indent="-317500" lvl="1" marL="914400" rtl="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indent="-317500" lvl="2" marL="1371600" rtl="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indent="-317500" lvl="3" marL="1828800" rtl="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indent="-317500" lvl="4" marL="2286000" rtl="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indent="-317500" lvl="5" marL="2743200" rtl="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indent="-317500" lvl="6" marL="3200400" rtl="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indent="-317500" lvl="7" marL="3657600" rtl="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indent="-317500" lvl="8" marL="4114800" rtl="0">
              <a:lnSpc>
                <a:spcPct val="115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15">
          <p15:clr>
            <a:srgbClr val="EA4335"/>
          </p15:clr>
        </p15:guide>
        <p15:guide id="2" orient="horz" pos="415">
          <p15:clr>
            <a:srgbClr val="EA4335"/>
          </p15:clr>
        </p15:guide>
        <p15:guide id="3" pos="5345">
          <p15:clr>
            <a:srgbClr val="EA4335"/>
          </p15:clr>
        </p15:guide>
        <p15:guide id="4" orient="horz" pos="2825">
          <p15:clr>
            <a:srgbClr val="EA4335"/>
          </p15:clr>
        </p15:guide>
        <p15:guide id="5" orient="horz" pos="892">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8"/>
          <p:cNvSpPr txBox="1"/>
          <p:nvPr>
            <p:ph type="ctrTitle"/>
          </p:nvPr>
        </p:nvSpPr>
        <p:spPr>
          <a:xfrm>
            <a:off x="4572000" y="1289125"/>
            <a:ext cx="3625200" cy="21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HOMEWORK 2</a:t>
            </a:r>
            <a:endParaRPr>
              <a:solidFill>
                <a:schemeClr val="dk1"/>
              </a:solidFill>
            </a:endParaRPr>
          </a:p>
        </p:txBody>
      </p:sp>
      <p:sp>
        <p:nvSpPr>
          <p:cNvPr id="118" name="Google Shape;118;p28"/>
          <p:cNvSpPr txBox="1"/>
          <p:nvPr>
            <p:ph idx="1" type="subTitle"/>
          </p:nvPr>
        </p:nvSpPr>
        <p:spPr>
          <a:xfrm>
            <a:off x="4052575" y="3359963"/>
            <a:ext cx="4465500" cy="4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latin typeface="Raleway"/>
                <a:ea typeface="Raleway"/>
                <a:cs typeface="Raleway"/>
                <a:sym typeface="Raleway"/>
              </a:rPr>
              <a:t>Anna Khairi</a:t>
            </a:r>
            <a:endParaRPr sz="1400">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rPr lang="en" sz="1400">
                <a:latin typeface="Raleway"/>
                <a:ea typeface="Raleway"/>
                <a:cs typeface="Raleway"/>
                <a:sym typeface="Raleway"/>
              </a:rPr>
              <a:t>Logan Roach</a:t>
            </a:r>
            <a:endParaRPr sz="1400">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rPr lang="en" sz="1400">
                <a:latin typeface="Raleway"/>
                <a:ea typeface="Raleway"/>
                <a:cs typeface="Raleway"/>
                <a:sym typeface="Raleway"/>
              </a:rPr>
              <a:t>Mark Stiles</a:t>
            </a:r>
            <a:endParaRPr sz="1400">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rPr lang="en" sz="1400">
                <a:latin typeface="Raleway"/>
                <a:ea typeface="Raleway"/>
                <a:cs typeface="Raleway"/>
                <a:sym typeface="Raleway"/>
              </a:rPr>
              <a:t>Oliver Gunn</a:t>
            </a:r>
            <a:endParaRPr sz="1400">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rPr lang="en" sz="1400">
                <a:latin typeface="Raleway"/>
                <a:ea typeface="Raleway"/>
                <a:cs typeface="Raleway"/>
                <a:sym typeface="Raleway"/>
              </a:rPr>
              <a:t>Sachi Singh</a:t>
            </a:r>
            <a:endParaRPr sz="1400">
              <a:latin typeface="Raleway"/>
              <a:ea typeface="Raleway"/>
              <a:cs typeface="Raleway"/>
              <a:sym typeface="Raleway"/>
            </a:endParaRPr>
          </a:p>
          <a:p>
            <a:pPr indent="0" lvl="0" marL="0" rtl="0" algn="ctr">
              <a:spcBef>
                <a:spcPts val="0"/>
              </a:spcBef>
              <a:spcAft>
                <a:spcPts val="0"/>
              </a:spcAft>
              <a:buNone/>
            </a:pPr>
            <a:r>
              <a:t/>
            </a:r>
            <a:endParaRPr/>
          </a:p>
        </p:txBody>
      </p:sp>
      <p:grpSp>
        <p:nvGrpSpPr>
          <p:cNvPr id="119" name="Google Shape;119;p28"/>
          <p:cNvGrpSpPr/>
          <p:nvPr/>
        </p:nvGrpSpPr>
        <p:grpSpPr>
          <a:xfrm>
            <a:off x="-3373553" y="-1067449"/>
            <a:ext cx="8064701" cy="7278606"/>
            <a:chOff x="-3373553" y="-1067449"/>
            <a:chExt cx="8064701" cy="7278606"/>
          </a:xfrm>
        </p:grpSpPr>
        <p:sp>
          <p:nvSpPr>
            <p:cNvPr id="120" name="Google Shape;120;p28"/>
            <p:cNvSpPr/>
            <p:nvPr/>
          </p:nvSpPr>
          <p:spPr>
            <a:xfrm>
              <a:off x="55179" y="-290026"/>
              <a:ext cx="556085" cy="671119"/>
            </a:xfrm>
            <a:custGeom>
              <a:rect b="b" l="l" r="r" t="t"/>
              <a:pathLst>
                <a:path extrusionOk="0" h="2753" w="2281">
                  <a:moveTo>
                    <a:pt x="1119" y="0"/>
                  </a:moveTo>
                  <a:lnTo>
                    <a:pt x="922" y="566"/>
                  </a:lnTo>
                  <a:lnTo>
                    <a:pt x="1070" y="80"/>
                  </a:lnTo>
                  <a:lnTo>
                    <a:pt x="873" y="19"/>
                  </a:lnTo>
                  <a:lnTo>
                    <a:pt x="720" y="535"/>
                  </a:lnTo>
                  <a:lnTo>
                    <a:pt x="695" y="602"/>
                  </a:lnTo>
                  <a:lnTo>
                    <a:pt x="683" y="652"/>
                  </a:lnTo>
                  <a:lnTo>
                    <a:pt x="535" y="596"/>
                  </a:lnTo>
                  <a:lnTo>
                    <a:pt x="327" y="1223"/>
                  </a:lnTo>
                  <a:lnTo>
                    <a:pt x="1" y="2181"/>
                  </a:lnTo>
                  <a:lnTo>
                    <a:pt x="1346" y="2753"/>
                  </a:lnTo>
                  <a:lnTo>
                    <a:pt x="2096" y="1254"/>
                  </a:lnTo>
                  <a:cubicBezTo>
                    <a:pt x="2096" y="1254"/>
                    <a:pt x="2047" y="1229"/>
                    <a:pt x="1985" y="1211"/>
                  </a:cubicBezTo>
                  <a:lnTo>
                    <a:pt x="2047" y="1100"/>
                  </a:lnTo>
                  <a:lnTo>
                    <a:pt x="2243" y="738"/>
                  </a:lnTo>
                  <a:lnTo>
                    <a:pt x="2163" y="695"/>
                  </a:lnTo>
                  <a:lnTo>
                    <a:pt x="2280" y="492"/>
                  </a:lnTo>
                  <a:lnTo>
                    <a:pt x="2102" y="387"/>
                  </a:lnTo>
                  <a:lnTo>
                    <a:pt x="2028" y="516"/>
                  </a:lnTo>
                  <a:lnTo>
                    <a:pt x="1832" y="424"/>
                  </a:lnTo>
                  <a:lnTo>
                    <a:pt x="1733" y="639"/>
                  </a:lnTo>
                  <a:lnTo>
                    <a:pt x="1844" y="252"/>
                  </a:lnTo>
                  <a:lnTo>
                    <a:pt x="1647" y="197"/>
                  </a:lnTo>
                  <a:lnTo>
                    <a:pt x="1574" y="455"/>
                  </a:lnTo>
                  <a:lnTo>
                    <a:pt x="1482" y="418"/>
                  </a:lnTo>
                  <a:lnTo>
                    <a:pt x="1432" y="541"/>
                  </a:lnTo>
                  <a:lnTo>
                    <a:pt x="1322" y="486"/>
                  </a:lnTo>
                  <a:lnTo>
                    <a:pt x="1383" y="381"/>
                  </a:lnTo>
                  <a:lnTo>
                    <a:pt x="1236" y="295"/>
                  </a:lnTo>
                  <a:lnTo>
                    <a:pt x="1316" y="68"/>
                  </a:lnTo>
                  <a:lnTo>
                    <a:pt x="1119" y="0"/>
                  </a:ln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8"/>
            <p:cNvSpPr/>
            <p:nvPr/>
          </p:nvSpPr>
          <p:spPr>
            <a:xfrm>
              <a:off x="741214" y="439371"/>
              <a:ext cx="409080" cy="277175"/>
            </a:xfrm>
            <a:custGeom>
              <a:rect b="b" l="l" r="r" t="t"/>
              <a:pathLst>
                <a:path extrusionOk="0" h="1137" w="1678">
                  <a:moveTo>
                    <a:pt x="1113" y="0"/>
                  </a:moveTo>
                  <a:lnTo>
                    <a:pt x="676" y="49"/>
                  </a:lnTo>
                  <a:lnTo>
                    <a:pt x="1" y="111"/>
                  </a:lnTo>
                  <a:lnTo>
                    <a:pt x="19" y="1088"/>
                  </a:lnTo>
                  <a:lnTo>
                    <a:pt x="1137" y="1137"/>
                  </a:lnTo>
                  <a:cubicBezTo>
                    <a:pt x="1137" y="1137"/>
                    <a:pt x="1137" y="1100"/>
                    <a:pt x="1137" y="1057"/>
                  </a:cubicBezTo>
                  <a:lnTo>
                    <a:pt x="1217" y="1063"/>
                  </a:lnTo>
                  <a:lnTo>
                    <a:pt x="1494" y="1081"/>
                  </a:lnTo>
                  <a:lnTo>
                    <a:pt x="1500" y="1020"/>
                  </a:lnTo>
                  <a:lnTo>
                    <a:pt x="1653" y="1038"/>
                  </a:lnTo>
                  <a:lnTo>
                    <a:pt x="1666" y="903"/>
                  </a:lnTo>
                  <a:lnTo>
                    <a:pt x="1567" y="891"/>
                  </a:lnTo>
                  <a:lnTo>
                    <a:pt x="1567" y="744"/>
                  </a:lnTo>
                  <a:lnTo>
                    <a:pt x="1414" y="744"/>
                  </a:lnTo>
                  <a:lnTo>
                    <a:pt x="1678" y="707"/>
                  </a:lnTo>
                  <a:lnTo>
                    <a:pt x="1659" y="572"/>
                  </a:lnTo>
                  <a:lnTo>
                    <a:pt x="1481" y="596"/>
                  </a:lnTo>
                  <a:lnTo>
                    <a:pt x="1475" y="529"/>
                  </a:lnTo>
                  <a:lnTo>
                    <a:pt x="1389" y="535"/>
                  </a:lnTo>
                  <a:lnTo>
                    <a:pt x="1389" y="449"/>
                  </a:lnTo>
                  <a:lnTo>
                    <a:pt x="1475" y="461"/>
                  </a:lnTo>
                  <a:lnTo>
                    <a:pt x="1487" y="350"/>
                  </a:lnTo>
                  <a:lnTo>
                    <a:pt x="1641" y="332"/>
                  </a:lnTo>
                  <a:lnTo>
                    <a:pt x="1635" y="197"/>
                  </a:lnTo>
                  <a:lnTo>
                    <a:pt x="1236" y="234"/>
                  </a:lnTo>
                  <a:lnTo>
                    <a:pt x="1236" y="234"/>
                  </a:lnTo>
                  <a:lnTo>
                    <a:pt x="1573" y="191"/>
                  </a:lnTo>
                  <a:lnTo>
                    <a:pt x="1555" y="49"/>
                  </a:lnTo>
                  <a:lnTo>
                    <a:pt x="1199" y="99"/>
                  </a:lnTo>
                  <a:lnTo>
                    <a:pt x="1150" y="105"/>
                  </a:lnTo>
                  <a:lnTo>
                    <a:pt x="1113" y="105"/>
                  </a:lnTo>
                  <a:lnTo>
                    <a:pt x="1113" y="0"/>
                  </a:ln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8"/>
            <p:cNvSpPr/>
            <p:nvPr/>
          </p:nvSpPr>
          <p:spPr>
            <a:xfrm>
              <a:off x="1012312" y="42493"/>
              <a:ext cx="651894" cy="681602"/>
            </a:xfrm>
            <a:custGeom>
              <a:rect b="b" l="l" r="r" t="t"/>
              <a:pathLst>
                <a:path extrusionOk="0" h="2796" w="2674">
                  <a:moveTo>
                    <a:pt x="1401" y="0"/>
                  </a:moveTo>
                  <a:lnTo>
                    <a:pt x="1" y="1155"/>
                  </a:lnTo>
                  <a:lnTo>
                    <a:pt x="406" y="1530"/>
                  </a:lnTo>
                  <a:lnTo>
                    <a:pt x="1100" y="2187"/>
                  </a:lnTo>
                  <a:lnTo>
                    <a:pt x="1752" y="2796"/>
                  </a:lnTo>
                  <a:lnTo>
                    <a:pt x="2673" y="2040"/>
                  </a:lnTo>
                  <a:lnTo>
                    <a:pt x="2157" y="1217"/>
                  </a:lnTo>
                  <a:lnTo>
                    <a:pt x="1696" y="473"/>
                  </a:lnTo>
                  <a:lnTo>
                    <a:pt x="1401" y="0"/>
                  </a:ln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8"/>
            <p:cNvSpPr/>
            <p:nvPr/>
          </p:nvSpPr>
          <p:spPr>
            <a:xfrm>
              <a:off x="903093" y="-309529"/>
              <a:ext cx="461494" cy="634553"/>
            </a:xfrm>
            <a:custGeom>
              <a:rect b="b" l="l" r="r" t="t"/>
              <a:pathLst>
                <a:path extrusionOk="0" h="2603" w="1893">
                  <a:moveTo>
                    <a:pt x="1069" y="0"/>
                  </a:moveTo>
                  <a:lnTo>
                    <a:pt x="541" y="517"/>
                  </a:lnTo>
                  <a:cubicBezTo>
                    <a:pt x="473" y="584"/>
                    <a:pt x="455" y="682"/>
                    <a:pt x="492" y="768"/>
                  </a:cubicBezTo>
                  <a:lnTo>
                    <a:pt x="645" y="1106"/>
                  </a:lnTo>
                  <a:cubicBezTo>
                    <a:pt x="590" y="1137"/>
                    <a:pt x="529" y="1174"/>
                    <a:pt x="473" y="1217"/>
                  </a:cubicBezTo>
                  <a:cubicBezTo>
                    <a:pt x="92" y="1530"/>
                    <a:pt x="0" y="2046"/>
                    <a:pt x="258" y="2372"/>
                  </a:cubicBezTo>
                  <a:lnTo>
                    <a:pt x="227" y="2390"/>
                  </a:lnTo>
                  <a:cubicBezTo>
                    <a:pt x="178" y="2433"/>
                    <a:pt x="172" y="2507"/>
                    <a:pt x="215" y="2556"/>
                  </a:cubicBezTo>
                  <a:cubicBezTo>
                    <a:pt x="236" y="2587"/>
                    <a:pt x="270" y="2603"/>
                    <a:pt x="305" y="2603"/>
                  </a:cubicBezTo>
                  <a:cubicBezTo>
                    <a:pt x="332" y="2603"/>
                    <a:pt x="360" y="2593"/>
                    <a:pt x="381" y="2575"/>
                  </a:cubicBezTo>
                  <a:lnTo>
                    <a:pt x="1831" y="1383"/>
                  </a:lnTo>
                  <a:cubicBezTo>
                    <a:pt x="1880" y="1340"/>
                    <a:pt x="1892" y="1266"/>
                    <a:pt x="1849" y="1217"/>
                  </a:cubicBezTo>
                  <a:cubicBezTo>
                    <a:pt x="1825" y="1186"/>
                    <a:pt x="1791" y="1170"/>
                    <a:pt x="1757" y="1170"/>
                  </a:cubicBezTo>
                  <a:cubicBezTo>
                    <a:pt x="1731" y="1170"/>
                    <a:pt x="1705" y="1180"/>
                    <a:pt x="1683" y="1198"/>
                  </a:cubicBezTo>
                  <a:lnTo>
                    <a:pt x="1647" y="1229"/>
                  </a:lnTo>
                  <a:cubicBezTo>
                    <a:pt x="1511" y="1066"/>
                    <a:pt x="1312" y="985"/>
                    <a:pt x="1098" y="985"/>
                  </a:cubicBezTo>
                  <a:cubicBezTo>
                    <a:pt x="981" y="985"/>
                    <a:pt x="861" y="1009"/>
                    <a:pt x="744" y="1057"/>
                  </a:cubicBezTo>
                  <a:lnTo>
                    <a:pt x="590" y="725"/>
                  </a:lnTo>
                  <a:cubicBezTo>
                    <a:pt x="572" y="682"/>
                    <a:pt x="578" y="627"/>
                    <a:pt x="615" y="590"/>
                  </a:cubicBezTo>
                  <a:lnTo>
                    <a:pt x="1143" y="74"/>
                  </a:lnTo>
                  <a:lnTo>
                    <a:pt x="1069" y="0"/>
                  </a:ln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8"/>
            <p:cNvSpPr/>
            <p:nvPr/>
          </p:nvSpPr>
          <p:spPr>
            <a:xfrm>
              <a:off x="456707" y="178768"/>
              <a:ext cx="362760" cy="374686"/>
            </a:xfrm>
            <a:custGeom>
              <a:rect b="b" l="l" r="r" t="t"/>
              <a:pathLst>
                <a:path extrusionOk="0" h="1537" w="1488">
                  <a:moveTo>
                    <a:pt x="990" y="0"/>
                  </a:moveTo>
                  <a:lnTo>
                    <a:pt x="621" y="332"/>
                  </a:lnTo>
                  <a:lnTo>
                    <a:pt x="228" y="676"/>
                  </a:lnTo>
                  <a:lnTo>
                    <a:pt x="0" y="879"/>
                  </a:lnTo>
                  <a:lnTo>
                    <a:pt x="750" y="1536"/>
                  </a:lnTo>
                  <a:lnTo>
                    <a:pt x="922" y="1284"/>
                  </a:lnTo>
                  <a:lnTo>
                    <a:pt x="1192" y="879"/>
                  </a:lnTo>
                  <a:lnTo>
                    <a:pt x="1487" y="436"/>
                  </a:lnTo>
                  <a:lnTo>
                    <a:pt x="990" y="0"/>
                  </a:ln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8"/>
            <p:cNvSpPr/>
            <p:nvPr/>
          </p:nvSpPr>
          <p:spPr>
            <a:xfrm>
              <a:off x="393808" y="392565"/>
              <a:ext cx="251835" cy="352502"/>
            </a:xfrm>
            <a:custGeom>
              <a:rect b="b" l="l" r="r" t="t"/>
              <a:pathLst>
                <a:path extrusionOk="0" h="1446" w="1033">
                  <a:moveTo>
                    <a:pt x="177" y="1"/>
                  </a:moveTo>
                  <a:cubicBezTo>
                    <a:pt x="159" y="1"/>
                    <a:pt x="143" y="7"/>
                    <a:pt x="129" y="20"/>
                  </a:cubicBezTo>
                  <a:cubicBezTo>
                    <a:pt x="105" y="51"/>
                    <a:pt x="105" y="94"/>
                    <a:pt x="136" y="112"/>
                  </a:cubicBezTo>
                  <a:lnTo>
                    <a:pt x="148" y="125"/>
                  </a:lnTo>
                  <a:cubicBezTo>
                    <a:pt x="0" y="303"/>
                    <a:pt x="43" y="585"/>
                    <a:pt x="252" y="764"/>
                  </a:cubicBezTo>
                  <a:cubicBezTo>
                    <a:pt x="277" y="788"/>
                    <a:pt x="314" y="813"/>
                    <a:pt x="344" y="831"/>
                  </a:cubicBezTo>
                  <a:lnTo>
                    <a:pt x="252" y="1009"/>
                  </a:lnTo>
                  <a:cubicBezTo>
                    <a:pt x="228" y="1058"/>
                    <a:pt x="240" y="1114"/>
                    <a:pt x="277" y="1151"/>
                  </a:cubicBezTo>
                  <a:lnTo>
                    <a:pt x="559" y="1446"/>
                  </a:lnTo>
                  <a:lnTo>
                    <a:pt x="602" y="1409"/>
                  </a:lnTo>
                  <a:lnTo>
                    <a:pt x="320" y="1114"/>
                  </a:lnTo>
                  <a:cubicBezTo>
                    <a:pt x="295" y="1089"/>
                    <a:pt x="295" y="1065"/>
                    <a:pt x="308" y="1040"/>
                  </a:cubicBezTo>
                  <a:lnTo>
                    <a:pt x="394" y="856"/>
                  </a:lnTo>
                  <a:cubicBezTo>
                    <a:pt x="461" y="886"/>
                    <a:pt x="532" y="901"/>
                    <a:pt x="601" y="901"/>
                  </a:cubicBezTo>
                  <a:cubicBezTo>
                    <a:pt x="714" y="901"/>
                    <a:pt x="821" y="860"/>
                    <a:pt x="897" y="776"/>
                  </a:cubicBezTo>
                  <a:lnTo>
                    <a:pt x="916" y="794"/>
                  </a:lnTo>
                  <a:cubicBezTo>
                    <a:pt x="927" y="806"/>
                    <a:pt x="943" y="812"/>
                    <a:pt x="959" y="812"/>
                  </a:cubicBezTo>
                  <a:cubicBezTo>
                    <a:pt x="977" y="812"/>
                    <a:pt x="995" y="804"/>
                    <a:pt x="1008" y="788"/>
                  </a:cubicBezTo>
                  <a:cubicBezTo>
                    <a:pt x="1032" y="764"/>
                    <a:pt x="1026" y="721"/>
                    <a:pt x="1002" y="696"/>
                  </a:cubicBezTo>
                  <a:lnTo>
                    <a:pt x="222" y="14"/>
                  </a:lnTo>
                  <a:cubicBezTo>
                    <a:pt x="207" y="6"/>
                    <a:pt x="192" y="1"/>
                    <a:pt x="177"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8"/>
            <p:cNvSpPr/>
            <p:nvPr/>
          </p:nvSpPr>
          <p:spPr>
            <a:xfrm>
              <a:off x="458169" y="-1067449"/>
              <a:ext cx="566324" cy="656737"/>
            </a:xfrm>
            <a:custGeom>
              <a:rect b="b" l="l" r="r" t="t"/>
              <a:pathLst>
                <a:path extrusionOk="0" h="2694" w="2323">
                  <a:moveTo>
                    <a:pt x="1309" y="806"/>
                  </a:moveTo>
                  <a:cubicBezTo>
                    <a:pt x="1457" y="806"/>
                    <a:pt x="1573" y="922"/>
                    <a:pt x="1573" y="1064"/>
                  </a:cubicBezTo>
                  <a:cubicBezTo>
                    <a:pt x="1573" y="1211"/>
                    <a:pt x="1450" y="1328"/>
                    <a:pt x="1309" y="1328"/>
                  </a:cubicBezTo>
                  <a:cubicBezTo>
                    <a:pt x="1162" y="1328"/>
                    <a:pt x="1045" y="1211"/>
                    <a:pt x="1045" y="1064"/>
                  </a:cubicBezTo>
                  <a:cubicBezTo>
                    <a:pt x="1045" y="922"/>
                    <a:pt x="1162" y="806"/>
                    <a:pt x="1309" y="806"/>
                  </a:cubicBezTo>
                  <a:close/>
                  <a:moveTo>
                    <a:pt x="1088" y="1500"/>
                  </a:moveTo>
                  <a:cubicBezTo>
                    <a:pt x="1192" y="1500"/>
                    <a:pt x="1278" y="1586"/>
                    <a:pt x="1278" y="1690"/>
                  </a:cubicBezTo>
                  <a:cubicBezTo>
                    <a:pt x="1278" y="1795"/>
                    <a:pt x="1192" y="1881"/>
                    <a:pt x="1088" y="1881"/>
                  </a:cubicBezTo>
                  <a:cubicBezTo>
                    <a:pt x="977" y="1881"/>
                    <a:pt x="891" y="1795"/>
                    <a:pt x="891" y="1690"/>
                  </a:cubicBezTo>
                  <a:cubicBezTo>
                    <a:pt x="891" y="1586"/>
                    <a:pt x="977" y="1500"/>
                    <a:pt x="1088" y="1500"/>
                  </a:cubicBezTo>
                  <a:close/>
                  <a:moveTo>
                    <a:pt x="689" y="1850"/>
                  </a:moveTo>
                  <a:cubicBezTo>
                    <a:pt x="879" y="1850"/>
                    <a:pt x="1033" y="2004"/>
                    <a:pt x="1033" y="2194"/>
                  </a:cubicBezTo>
                  <a:cubicBezTo>
                    <a:pt x="1033" y="2385"/>
                    <a:pt x="879" y="2538"/>
                    <a:pt x="689" y="2538"/>
                  </a:cubicBezTo>
                  <a:cubicBezTo>
                    <a:pt x="498" y="2538"/>
                    <a:pt x="345" y="2385"/>
                    <a:pt x="345" y="2194"/>
                  </a:cubicBezTo>
                  <a:cubicBezTo>
                    <a:pt x="345" y="2004"/>
                    <a:pt x="498" y="1850"/>
                    <a:pt x="689" y="1850"/>
                  </a:cubicBezTo>
                  <a:close/>
                  <a:moveTo>
                    <a:pt x="1543" y="2145"/>
                  </a:moveTo>
                  <a:cubicBezTo>
                    <a:pt x="1672" y="2145"/>
                    <a:pt x="1782" y="2256"/>
                    <a:pt x="1782" y="2385"/>
                  </a:cubicBezTo>
                  <a:cubicBezTo>
                    <a:pt x="1782" y="2520"/>
                    <a:pt x="1672" y="2630"/>
                    <a:pt x="1543" y="2630"/>
                  </a:cubicBezTo>
                  <a:cubicBezTo>
                    <a:pt x="1407" y="2630"/>
                    <a:pt x="1297" y="2520"/>
                    <a:pt x="1297" y="2385"/>
                  </a:cubicBezTo>
                  <a:cubicBezTo>
                    <a:pt x="1297" y="2256"/>
                    <a:pt x="1407" y="2145"/>
                    <a:pt x="1543" y="2145"/>
                  </a:cubicBezTo>
                  <a:close/>
                  <a:moveTo>
                    <a:pt x="1156" y="1"/>
                  </a:moveTo>
                  <a:lnTo>
                    <a:pt x="1076" y="161"/>
                  </a:lnTo>
                  <a:cubicBezTo>
                    <a:pt x="1205" y="191"/>
                    <a:pt x="1297" y="302"/>
                    <a:pt x="1297" y="437"/>
                  </a:cubicBezTo>
                  <a:cubicBezTo>
                    <a:pt x="1297" y="591"/>
                    <a:pt x="1174" y="720"/>
                    <a:pt x="1020" y="720"/>
                  </a:cubicBezTo>
                  <a:cubicBezTo>
                    <a:pt x="953" y="720"/>
                    <a:pt x="891" y="695"/>
                    <a:pt x="842" y="652"/>
                  </a:cubicBezTo>
                  <a:lnTo>
                    <a:pt x="474" y="1426"/>
                  </a:lnTo>
                  <a:cubicBezTo>
                    <a:pt x="541" y="1463"/>
                    <a:pt x="584" y="1537"/>
                    <a:pt x="584" y="1617"/>
                  </a:cubicBezTo>
                  <a:cubicBezTo>
                    <a:pt x="584" y="1739"/>
                    <a:pt x="486" y="1838"/>
                    <a:pt x="369" y="1838"/>
                  </a:cubicBezTo>
                  <a:cubicBezTo>
                    <a:pt x="338" y="1838"/>
                    <a:pt x="314" y="1832"/>
                    <a:pt x="289" y="1819"/>
                  </a:cubicBezTo>
                  <a:lnTo>
                    <a:pt x="1" y="2421"/>
                  </a:lnTo>
                  <a:cubicBezTo>
                    <a:pt x="228" y="2524"/>
                    <a:pt x="677" y="2694"/>
                    <a:pt x="1223" y="2694"/>
                  </a:cubicBezTo>
                  <a:cubicBezTo>
                    <a:pt x="1563" y="2694"/>
                    <a:pt x="1939" y="2628"/>
                    <a:pt x="2323" y="2440"/>
                  </a:cubicBezTo>
                  <a:lnTo>
                    <a:pt x="2102" y="1991"/>
                  </a:lnTo>
                  <a:cubicBezTo>
                    <a:pt x="2046" y="2016"/>
                    <a:pt x="1991" y="2028"/>
                    <a:pt x="1923" y="2028"/>
                  </a:cubicBezTo>
                  <a:cubicBezTo>
                    <a:pt x="1696" y="2028"/>
                    <a:pt x="1512" y="1844"/>
                    <a:pt x="1512" y="1617"/>
                  </a:cubicBezTo>
                  <a:cubicBezTo>
                    <a:pt x="1512" y="1457"/>
                    <a:pt x="1610" y="1316"/>
                    <a:pt x="1751" y="1248"/>
                  </a:cubicBezTo>
                  <a:lnTo>
                    <a:pt x="1156" y="1"/>
                  </a:ln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8"/>
            <p:cNvSpPr/>
            <p:nvPr/>
          </p:nvSpPr>
          <p:spPr>
            <a:xfrm>
              <a:off x="420625" y="-468231"/>
              <a:ext cx="641411" cy="160406"/>
            </a:xfrm>
            <a:custGeom>
              <a:rect b="b" l="l" r="r" t="t"/>
              <a:pathLst>
                <a:path extrusionOk="0" h="658" w="2631">
                  <a:moveTo>
                    <a:pt x="148" y="0"/>
                  </a:moveTo>
                  <a:lnTo>
                    <a:pt x="1" y="314"/>
                  </a:lnTo>
                  <a:cubicBezTo>
                    <a:pt x="1" y="314"/>
                    <a:pt x="517" y="658"/>
                    <a:pt x="1334" y="658"/>
                  </a:cubicBezTo>
                  <a:cubicBezTo>
                    <a:pt x="2157" y="658"/>
                    <a:pt x="2630" y="314"/>
                    <a:pt x="2630" y="314"/>
                  </a:cubicBezTo>
                  <a:lnTo>
                    <a:pt x="2489" y="19"/>
                  </a:lnTo>
                  <a:cubicBezTo>
                    <a:pt x="2103" y="216"/>
                    <a:pt x="1721" y="284"/>
                    <a:pt x="1378" y="284"/>
                  </a:cubicBezTo>
                  <a:cubicBezTo>
                    <a:pt x="812" y="284"/>
                    <a:pt x="351" y="100"/>
                    <a:pt x="148"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p:nvPr/>
          </p:nvSpPr>
          <p:spPr>
            <a:xfrm>
              <a:off x="553980" y="-603043"/>
              <a:ext cx="144080" cy="142366"/>
            </a:xfrm>
            <a:custGeom>
              <a:rect b="b" l="l" r="r" t="t"/>
              <a:pathLst>
                <a:path extrusionOk="0" h="584" w="591">
                  <a:moveTo>
                    <a:pt x="296" y="0"/>
                  </a:moveTo>
                  <a:cubicBezTo>
                    <a:pt x="136" y="0"/>
                    <a:pt x="1" y="129"/>
                    <a:pt x="1" y="289"/>
                  </a:cubicBezTo>
                  <a:cubicBezTo>
                    <a:pt x="1" y="449"/>
                    <a:pt x="136" y="584"/>
                    <a:pt x="296" y="584"/>
                  </a:cubicBezTo>
                  <a:cubicBezTo>
                    <a:pt x="455" y="584"/>
                    <a:pt x="591" y="449"/>
                    <a:pt x="591" y="289"/>
                  </a:cubicBezTo>
                  <a:cubicBezTo>
                    <a:pt x="591" y="129"/>
                    <a:pt x="455" y="0"/>
                    <a:pt x="296"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8"/>
            <p:cNvSpPr/>
            <p:nvPr/>
          </p:nvSpPr>
          <p:spPr>
            <a:xfrm>
              <a:off x="787778" y="-531127"/>
              <a:ext cx="91421" cy="91417"/>
            </a:xfrm>
            <a:custGeom>
              <a:rect b="b" l="l" r="r" t="t"/>
              <a:pathLst>
                <a:path extrusionOk="0" h="375" w="375">
                  <a:moveTo>
                    <a:pt x="191" y="0"/>
                  </a:moveTo>
                  <a:cubicBezTo>
                    <a:pt x="86" y="0"/>
                    <a:pt x="0" y="80"/>
                    <a:pt x="0" y="185"/>
                  </a:cubicBezTo>
                  <a:cubicBezTo>
                    <a:pt x="0" y="289"/>
                    <a:pt x="86" y="375"/>
                    <a:pt x="191" y="375"/>
                  </a:cubicBezTo>
                  <a:cubicBezTo>
                    <a:pt x="295" y="375"/>
                    <a:pt x="375" y="289"/>
                    <a:pt x="375" y="185"/>
                  </a:cubicBezTo>
                  <a:cubicBezTo>
                    <a:pt x="375" y="80"/>
                    <a:pt x="295" y="0"/>
                    <a:pt x="191"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8"/>
            <p:cNvSpPr/>
            <p:nvPr/>
          </p:nvSpPr>
          <p:spPr>
            <a:xfrm>
              <a:off x="840194" y="-751263"/>
              <a:ext cx="127502" cy="166500"/>
            </a:xfrm>
            <a:custGeom>
              <a:rect b="b" l="l" r="r" t="t"/>
              <a:pathLst>
                <a:path extrusionOk="0" h="683" w="523">
                  <a:moveTo>
                    <a:pt x="209" y="0"/>
                  </a:moveTo>
                  <a:cubicBezTo>
                    <a:pt x="86" y="55"/>
                    <a:pt x="0" y="178"/>
                    <a:pt x="0" y="326"/>
                  </a:cubicBezTo>
                  <a:cubicBezTo>
                    <a:pt x="0" y="522"/>
                    <a:pt x="160" y="682"/>
                    <a:pt x="356" y="682"/>
                  </a:cubicBezTo>
                  <a:cubicBezTo>
                    <a:pt x="418" y="682"/>
                    <a:pt x="473" y="670"/>
                    <a:pt x="522" y="645"/>
                  </a:cubicBezTo>
                  <a:cubicBezTo>
                    <a:pt x="473" y="535"/>
                    <a:pt x="277" y="135"/>
                    <a:pt x="209"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8"/>
            <p:cNvSpPr/>
            <p:nvPr/>
          </p:nvSpPr>
          <p:spPr>
            <a:xfrm>
              <a:off x="688798" y="-689829"/>
              <a:ext cx="67774" cy="67526"/>
            </a:xfrm>
            <a:custGeom>
              <a:rect b="b" l="l" r="r" t="t"/>
              <a:pathLst>
                <a:path extrusionOk="0" h="277" w="278">
                  <a:moveTo>
                    <a:pt x="142" y="0"/>
                  </a:moveTo>
                  <a:cubicBezTo>
                    <a:pt x="62" y="0"/>
                    <a:pt x="1" y="61"/>
                    <a:pt x="1" y="141"/>
                  </a:cubicBezTo>
                  <a:cubicBezTo>
                    <a:pt x="1" y="215"/>
                    <a:pt x="62" y="276"/>
                    <a:pt x="142" y="276"/>
                  </a:cubicBezTo>
                  <a:cubicBezTo>
                    <a:pt x="216" y="276"/>
                    <a:pt x="277" y="215"/>
                    <a:pt x="277" y="141"/>
                  </a:cubicBezTo>
                  <a:cubicBezTo>
                    <a:pt x="277" y="61"/>
                    <a:pt x="216" y="0"/>
                    <a:pt x="142"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8"/>
            <p:cNvSpPr/>
            <p:nvPr/>
          </p:nvSpPr>
          <p:spPr>
            <a:xfrm>
              <a:off x="531551" y="-707869"/>
              <a:ext cx="57291" cy="75083"/>
            </a:xfrm>
            <a:custGeom>
              <a:rect b="b" l="l" r="r" t="t"/>
              <a:pathLst>
                <a:path extrusionOk="0" h="308" w="235">
                  <a:moveTo>
                    <a:pt x="154" y="0"/>
                  </a:moveTo>
                  <a:cubicBezTo>
                    <a:pt x="130" y="43"/>
                    <a:pt x="25" y="246"/>
                    <a:pt x="1" y="295"/>
                  </a:cubicBezTo>
                  <a:cubicBezTo>
                    <a:pt x="19" y="301"/>
                    <a:pt x="44" y="307"/>
                    <a:pt x="68" y="307"/>
                  </a:cubicBezTo>
                  <a:cubicBezTo>
                    <a:pt x="160" y="307"/>
                    <a:pt x="234" y="234"/>
                    <a:pt x="234" y="142"/>
                  </a:cubicBezTo>
                  <a:cubicBezTo>
                    <a:pt x="234" y="86"/>
                    <a:pt x="197" y="31"/>
                    <a:pt x="154"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8"/>
            <p:cNvSpPr/>
            <p:nvPr/>
          </p:nvSpPr>
          <p:spPr>
            <a:xfrm>
              <a:off x="652455" y="-1016498"/>
              <a:ext cx="93128" cy="111163"/>
            </a:xfrm>
            <a:custGeom>
              <a:rect b="b" l="l" r="r" t="t"/>
              <a:pathLst>
                <a:path extrusionOk="0" h="456" w="382">
                  <a:moveTo>
                    <a:pt x="191" y="1"/>
                  </a:moveTo>
                  <a:cubicBezTo>
                    <a:pt x="161" y="62"/>
                    <a:pt x="31" y="326"/>
                    <a:pt x="1" y="394"/>
                  </a:cubicBezTo>
                  <a:cubicBezTo>
                    <a:pt x="38" y="431"/>
                    <a:pt x="93" y="455"/>
                    <a:pt x="154" y="455"/>
                  </a:cubicBezTo>
                  <a:cubicBezTo>
                    <a:pt x="277" y="455"/>
                    <a:pt x="382" y="357"/>
                    <a:pt x="382" y="228"/>
                  </a:cubicBezTo>
                  <a:cubicBezTo>
                    <a:pt x="382" y="117"/>
                    <a:pt x="302" y="19"/>
                    <a:pt x="191"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8"/>
            <p:cNvSpPr/>
            <p:nvPr/>
          </p:nvSpPr>
          <p:spPr>
            <a:xfrm>
              <a:off x="708040" y="-859258"/>
              <a:ext cx="103367" cy="103605"/>
            </a:xfrm>
            <a:custGeom>
              <a:rect b="b" l="l" r="r" t="t"/>
              <a:pathLst>
                <a:path extrusionOk="0" h="425" w="424">
                  <a:moveTo>
                    <a:pt x="215" y="1"/>
                  </a:moveTo>
                  <a:cubicBezTo>
                    <a:pt x="98" y="1"/>
                    <a:pt x="0" y="93"/>
                    <a:pt x="0" y="210"/>
                  </a:cubicBezTo>
                  <a:cubicBezTo>
                    <a:pt x="0" y="326"/>
                    <a:pt x="98" y="425"/>
                    <a:pt x="215" y="425"/>
                  </a:cubicBezTo>
                  <a:cubicBezTo>
                    <a:pt x="332" y="425"/>
                    <a:pt x="424" y="326"/>
                    <a:pt x="424" y="210"/>
                  </a:cubicBezTo>
                  <a:cubicBezTo>
                    <a:pt x="424" y="93"/>
                    <a:pt x="332" y="1"/>
                    <a:pt x="21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8"/>
            <p:cNvSpPr/>
            <p:nvPr/>
          </p:nvSpPr>
          <p:spPr>
            <a:xfrm>
              <a:off x="594450" y="-243707"/>
              <a:ext cx="368610" cy="388094"/>
            </a:xfrm>
            <a:custGeom>
              <a:rect b="b" l="l" r="r" t="t"/>
              <a:pathLst>
                <a:path extrusionOk="0" h="1592" w="1512">
                  <a:moveTo>
                    <a:pt x="798" y="202"/>
                  </a:moveTo>
                  <a:cubicBezTo>
                    <a:pt x="833" y="202"/>
                    <a:pt x="869" y="215"/>
                    <a:pt x="898" y="240"/>
                  </a:cubicBezTo>
                  <a:cubicBezTo>
                    <a:pt x="953" y="296"/>
                    <a:pt x="959" y="388"/>
                    <a:pt x="910" y="449"/>
                  </a:cubicBezTo>
                  <a:cubicBezTo>
                    <a:pt x="880" y="482"/>
                    <a:pt x="839" y="499"/>
                    <a:pt x="799" y="499"/>
                  </a:cubicBezTo>
                  <a:cubicBezTo>
                    <a:pt x="764" y="499"/>
                    <a:pt x="729" y="487"/>
                    <a:pt x="701" y="462"/>
                  </a:cubicBezTo>
                  <a:cubicBezTo>
                    <a:pt x="640" y="406"/>
                    <a:pt x="633" y="314"/>
                    <a:pt x="689" y="253"/>
                  </a:cubicBezTo>
                  <a:cubicBezTo>
                    <a:pt x="715" y="220"/>
                    <a:pt x="756" y="202"/>
                    <a:pt x="798" y="202"/>
                  </a:cubicBezTo>
                  <a:close/>
                  <a:moveTo>
                    <a:pt x="723" y="734"/>
                  </a:moveTo>
                  <a:cubicBezTo>
                    <a:pt x="750" y="734"/>
                    <a:pt x="777" y="743"/>
                    <a:pt x="799" y="763"/>
                  </a:cubicBezTo>
                  <a:cubicBezTo>
                    <a:pt x="842" y="806"/>
                    <a:pt x="848" y="879"/>
                    <a:pt x="805" y="928"/>
                  </a:cubicBezTo>
                  <a:cubicBezTo>
                    <a:pt x="782" y="955"/>
                    <a:pt x="749" y="970"/>
                    <a:pt x="717" y="970"/>
                  </a:cubicBezTo>
                  <a:cubicBezTo>
                    <a:pt x="691" y="970"/>
                    <a:pt x="665" y="960"/>
                    <a:pt x="646" y="941"/>
                  </a:cubicBezTo>
                  <a:cubicBezTo>
                    <a:pt x="597" y="898"/>
                    <a:pt x="590" y="824"/>
                    <a:pt x="633" y="775"/>
                  </a:cubicBezTo>
                  <a:cubicBezTo>
                    <a:pt x="657" y="748"/>
                    <a:pt x="690" y="734"/>
                    <a:pt x="723" y="734"/>
                  </a:cubicBezTo>
                  <a:close/>
                  <a:moveTo>
                    <a:pt x="1107" y="572"/>
                  </a:moveTo>
                  <a:cubicBezTo>
                    <a:pt x="1157" y="572"/>
                    <a:pt x="1208" y="590"/>
                    <a:pt x="1248" y="627"/>
                  </a:cubicBezTo>
                  <a:cubicBezTo>
                    <a:pt x="1334" y="701"/>
                    <a:pt x="1340" y="836"/>
                    <a:pt x="1266" y="922"/>
                  </a:cubicBezTo>
                  <a:cubicBezTo>
                    <a:pt x="1223" y="969"/>
                    <a:pt x="1162" y="994"/>
                    <a:pt x="1103" y="994"/>
                  </a:cubicBezTo>
                  <a:cubicBezTo>
                    <a:pt x="1053" y="994"/>
                    <a:pt x="1004" y="977"/>
                    <a:pt x="965" y="941"/>
                  </a:cubicBezTo>
                  <a:cubicBezTo>
                    <a:pt x="879" y="861"/>
                    <a:pt x="873" y="732"/>
                    <a:pt x="953" y="646"/>
                  </a:cubicBezTo>
                  <a:cubicBezTo>
                    <a:pt x="992" y="596"/>
                    <a:pt x="1049" y="572"/>
                    <a:pt x="1107" y="572"/>
                  </a:cubicBezTo>
                  <a:close/>
                  <a:moveTo>
                    <a:pt x="364" y="886"/>
                  </a:moveTo>
                  <a:cubicBezTo>
                    <a:pt x="403" y="886"/>
                    <a:pt x="442" y="900"/>
                    <a:pt x="474" y="928"/>
                  </a:cubicBezTo>
                  <a:cubicBezTo>
                    <a:pt x="535" y="984"/>
                    <a:pt x="541" y="1088"/>
                    <a:pt x="486" y="1150"/>
                  </a:cubicBezTo>
                  <a:cubicBezTo>
                    <a:pt x="453" y="1186"/>
                    <a:pt x="410" y="1204"/>
                    <a:pt x="366" y="1204"/>
                  </a:cubicBezTo>
                  <a:cubicBezTo>
                    <a:pt x="328" y="1204"/>
                    <a:pt x="290" y="1190"/>
                    <a:pt x="259" y="1162"/>
                  </a:cubicBezTo>
                  <a:cubicBezTo>
                    <a:pt x="191" y="1107"/>
                    <a:pt x="185" y="1002"/>
                    <a:pt x="246" y="941"/>
                  </a:cubicBezTo>
                  <a:cubicBezTo>
                    <a:pt x="276" y="905"/>
                    <a:pt x="320" y="886"/>
                    <a:pt x="364" y="886"/>
                  </a:cubicBezTo>
                  <a:close/>
                  <a:moveTo>
                    <a:pt x="468" y="1"/>
                  </a:moveTo>
                  <a:lnTo>
                    <a:pt x="382" y="296"/>
                  </a:lnTo>
                  <a:cubicBezTo>
                    <a:pt x="412" y="308"/>
                    <a:pt x="449" y="326"/>
                    <a:pt x="480" y="351"/>
                  </a:cubicBezTo>
                  <a:cubicBezTo>
                    <a:pt x="584" y="443"/>
                    <a:pt x="590" y="603"/>
                    <a:pt x="498" y="707"/>
                  </a:cubicBezTo>
                  <a:cubicBezTo>
                    <a:pt x="449" y="765"/>
                    <a:pt x="381" y="794"/>
                    <a:pt x="315" y="794"/>
                  </a:cubicBezTo>
                  <a:cubicBezTo>
                    <a:pt x="289" y="794"/>
                    <a:pt x="264" y="790"/>
                    <a:pt x="240" y="781"/>
                  </a:cubicBezTo>
                  <a:lnTo>
                    <a:pt x="1" y="1592"/>
                  </a:lnTo>
                  <a:lnTo>
                    <a:pt x="105" y="1549"/>
                  </a:lnTo>
                  <a:cubicBezTo>
                    <a:pt x="56" y="1488"/>
                    <a:pt x="56" y="1395"/>
                    <a:pt x="111" y="1334"/>
                  </a:cubicBezTo>
                  <a:cubicBezTo>
                    <a:pt x="147" y="1298"/>
                    <a:pt x="194" y="1279"/>
                    <a:pt x="241" y="1279"/>
                  </a:cubicBezTo>
                  <a:cubicBezTo>
                    <a:pt x="282" y="1279"/>
                    <a:pt x="323" y="1293"/>
                    <a:pt x="357" y="1322"/>
                  </a:cubicBezTo>
                  <a:cubicBezTo>
                    <a:pt x="382" y="1346"/>
                    <a:pt x="406" y="1383"/>
                    <a:pt x="412" y="1420"/>
                  </a:cubicBezTo>
                  <a:lnTo>
                    <a:pt x="891" y="1217"/>
                  </a:lnTo>
                  <a:cubicBezTo>
                    <a:pt x="879" y="1174"/>
                    <a:pt x="885" y="1125"/>
                    <a:pt x="916" y="1088"/>
                  </a:cubicBezTo>
                  <a:cubicBezTo>
                    <a:pt x="943" y="1058"/>
                    <a:pt x="980" y="1043"/>
                    <a:pt x="1018" y="1043"/>
                  </a:cubicBezTo>
                  <a:cubicBezTo>
                    <a:pt x="1050" y="1043"/>
                    <a:pt x="1081" y="1053"/>
                    <a:pt x="1106" y="1076"/>
                  </a:cubicBezTo>
                  <a:cubicBezTo>
                    <a:pt x="1119" y="1088"/>
                    <a:pt x="1131" y="1100"/>
                    <a:pt x="1137" y="1113"/>
                  </a:cubicBezTo>
                  <a:lnTo>
                    <a:pt x="1512" y="959"/>
                  </a:lnTo>
                  <a:cubicBezTo>
                    <a:pt x="1414" y="732"/>
                    <a:pt x="1119" y="185"/>
                    <a:pt x="468"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8"/>
            <p:cNvSpPr/>
            <p:nvPr/>
          </p:nvSpPr>
          <p:spPr>
            <a:xfrm>
              <a:off x="709765" y="-294658"/>
              <a:ext cx="305713" cy="281807"/>
            </a:xfrm>
            <a:custGeom>
              <a:rect b="b" l="l" r="r" t="t"/>
              <a:pathLst>
                <a:path extrusionOk="0" h="1156" w="1254">
                  <a:moveTo>
                    <a:pt x="56" y="1"/>
                  </a:moveTo>
                  <a:lnTo>
                    <a:pt x="1" y="191"/>
                  </a:lnTo>
                  <a:cubicBezTo>
                    <a:pt x="676" y="370"/>
                    <a:pt x="971" y="953"/>
                    <a:pt x="1057" y="1156"/>
                  </a:cubicBezTo>
                  <a:lnTo>
                    <a:pt x="1254" y="1076"/>
                  </a:lnTo>
                  <a:cubicBezTo>
                    <a:pt x="1254" y="1076"/>
                    <a:pt x="1162" y="707"/>
                    <a:pt x="787" y="370"/>
                  </a:cubicBezTo>
                  <a:cubicBezTo>
                    <a:pt x="412" y="38"/>
                    <a:pt x="56" y="1"/>
                    <a:pt x="56"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8"/>
            <p:cNvSpPr/>
            <p:nvPr/>
          </p:nvSpPr>
          <p:spPr>
            <a:xfrm>
              <a:off x="816059" y="-96463"/>
              <a:ext cx="96297" cy="87760"/>
            </a:xfrm>
            <a:custGeom>
              <a:rect b="b" l="l" r="r" t="t"/>
              <a:pathLst>
                <a:path extrusionOk="0" h="360" w="395">
                  <a:moveTo>
                    <a:pt x="195" y="1"/>
                  </a:moveTo>
                  <a:cubicBezTo>
                    <a:pt x="146" y="1"/>
                    <a:pt x="98" y="21"/>
                    <a:pt x="62" y="60"/>
                  </a:cubicBezTo>
                  <a:cubicBezTo>
                    <a:pt x="1" y="134"/>
                    <a:pt x="7" y="245"/>
                    <a:pt x="81" y="312"/>
                  </a:cubicBezTo>
                  <a:cubicBezTo>
                    <a:pt x="112" y="344"/>
                    <a:pt x="155" y="359"/>
                    <a:pt x="198" y="359"/>
                  </a:cubicBezTo>
                  <a:cubicBezTo>
                    <a:pt x="247" y="359"/>
                    <a:pt x="297" y="339"/>
                    <a:pt x="333" y="300"/>
                  </a:cubicBezTo>
                  <a:cubicBezTo>
                    <a:pt x="394" y="226"/>
                    <a:pt x="394" y="109"/>
                    <a:pt x="314" y="48"/>
                  </a:cubicBezTo>
                  <a:cubicBezTo>
                    <a:pt x="280" y="16"/>
                    <a:pt x="237" y="1"/>
                    <a:pt x="19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8"/>
            <p:cNvSpPr/>
            <p:nvPr/>
          </p:nvSpPr>
          <p:spPr>
            <a:xfrm>
              <a:off x="757792" y="-186419"/>
              <a:ext cx="61679" cy="56313"/>
            </a:xfrm>
            <a:custGeom>
              <a:rect b="b" l="l" r="r" t="t"/>
              <a:pathLst>
                <a:path extrusionOk="0" h="231" w="253">
                  <a:moveTo>
                    <a:pt x="129" y="1"/>
                  </a:moveTo>
                  <a:cubicBezTo>
                    <a:pt x="98" y="1"/>
                    <a:pt x="66" y="13"/>
                    <a:pt x="43" y="36"/>
                  </a:cubicBezTo>
                  <a:cubicBezTo>
                    <a:pt x="0" y="85"/>
                    <a:pt x="0" y="159"/>
                    <a:pt x="49" y="202"/>
                  </a:cubicBezTo>
                  <a:cubicBezTo>
                    <a:pt x="72" y="221"/>
                    <a:pt x="99" y="231"/>
                    <a:pt x="126" y="231"/>
                  </a:cubicBezTo>
                  <a:cubicBezTo>
                    <a:pt x="159" y="231"/>
                    <a:pt x="192" y="217"/>
                    <a:pt x="215" y="190"/>
                  </a:cubicBezTo>
                  <a:cubicBezTo>
                    <a:pt x="252" y="147"/>
                    <a:pt x="252" y="73"/>
                    <a:pt x="203" y="30"/>
                  </a:cubicBezTo>
                  <a:cubicBezTo>
                    <a:pt x="183" y="10"/>
                    <a:pt x="156" y="1"/>
                    <a:pt x="129"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8"/>
            <p:cNvSpPr/>
            <p:nvPr/>
          </p:nvSpPr>
          <p:spPr>
            <a:xfrm>
              <a:off x="654423" y="-164234"/>
              <a:ext cx="75087" cy="106043"/>
            </a:xfrm>
            <a:custGeom>
              <a:rect b="b" l="l" r="r" t="t"/>
              <a:pathLst>
                <a:path extrusionOk="0" h="435" w="308">
                  <a:moveTo>
                    <a:pt x="117" y="0"/>
                  </a:moveTo>
                  <a:cubicBezTo>
                    <a:pt x="99" y="74"/>
                    <a:pt x="25" y="332"/>
                    <a:pt x="0" y="424"/>
                  </a:cubicBezTo>
                  <a:cubicBezTo>
                    <a:pt x="23" y="431"/>
                    <a:pt x="46" y="435"/>
                    <a:pt x="69" y="435"/>
                  </a:cubicBezTo>
                  <a:cubicBezTo>
                    <a:pt x="129" y="435"/>
                    <a:pt x="188" y="412"/>
                    <a:pt x="228" y="363"/>
                  </a:cubicBezTo>
                  <a:cubicBezTo>
                    <a:pt x="308" y="271"/>
                    <a:pt x="301" y="136"/>
                    <a:pt x="209" y="50"/>
                  </a:cubicBezTo>
                  <a:cubicBezTo>
                    <a:pt x="185" y="31"/>
                    <a:pt x="154" y="13"/>
                    <a:pt x="117"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8"/>
            <p:cNvSpPr/>
            <p:nvPr/>
          </p:nvSpPr>
          <p:spPr>
            <a:xfrm>
              <a:off x="747309" y="-56970"/>
              <a:ext cx="46564" cy="42174"/>
            </a:xfrm>
            <a:custGeom>
              <a:rect b="b" l="l" r="r" t="t"/>
              <a:pathLst>
                <a:path extrusionOk="0" h="173" w="191">
                  <a:moveTo>
                    <a:pt x="96" y="1"/>
                  </a:moveTo>
                  <a:cubicBezTo>
                    <a:pt x="72" y="1"/>
                    <a:pt x="48" y="10"/>
                    <a:pt x="31" y="27"/>
                  </a:cubicBezTo>
                  <a:cubicBezTo>
                    <a:pt x="0" y="64"/>
                    <a:pt x="0" y="119"/>
                    <a:pt x="37" y="150"/>
                  </a:cubicBezTo>
                  <a:cubicBezTo>
                    <a:pt x="55" y="165"/>
                    <a:pt x="75" y="172"/>
                    <a:pt x="96" y="172"/>
                  </a:cubicBezTo>
                  <a:cubicBezTo>
                    <a:pt x="118" y="172"/>
                    <a:pt x="141" y="163"/>
                    <a:pt x="160" y="144"/>
                  </a:cubicBezTo>
                  <a:cubicBezTo>
                    <a:pt x="191" y="107"/>
                    <a:pt x="185" y="52"/>
                    <a:pt x="148" y="21"/>
                  </a:cubicBezTo>
                  <a:cubicBezTo>
                    <a:pt x="134" y="7"/>
                    <a:pt x="115" y="1"/>
                    <a:pt x="96"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8"/>
            <p:cNvSpPr/>
            <p:nvPr/>
          </p:nvSpPr>
          <p:spPr>
            <a:xfrm>
              <a:off x="817521" y="18359"/>
              <a:ext cx="48270" cy="31691"/>
            </a:xfrm>
            <a:custGeom>
              <a:rect b="b" l="l" r="r" t="t"/>
              <a:pathLst>
                <a:path extrusionOk="0" h="130" w="198">
                  <a:moveTo>
                    <a:pt x="104" y="1"/>
                  </a:moveTo>
                  <a:cubicBezTo>
                    <a:pt x="74" y="1"/>
                    <a:pt x="46" y="12"/>
                    <a:pt x="26" y="32"/>
                  </a:cubicBezTo>
                  <a:cubicBezTo>
                    <a:pt x="1" y="62"/>
                    <a:pt x="1" y="99"/>
                    <a:pt x="7" y="130"/>
                  </a:cubicBezTo>
                  <a:cubicBezTo>
                    <a:pt x="32" y="124"/>
                    <a:pt x="161" y="68"/>
                    <a:pt x="198" y="56"/>
                  </a:cubicBezTo>
                  <a:cubicBezTo>
                    <a:pt x="191" y="44"/>
                    <a:pt x="179" y="38"/>
                    <a:pt x="173" y="25"/>
                  </a:cubicBezTo>
                  <a:cubicBezTo>
                    <a:pt x="153" y="9"/>
                    <a:pt x="128" y="1"/>
                    <a:pt x="104"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8"/>
            <p:cNvSpPr/>
            <p:nvPr/>
          </p:nvSpPr>
          <p:spPr>
            <a:xfrm>
              <a:off x="616879" y="75648"/>
              <a:ext cx="70699" cy="55337"/>
            </a:xfrm>
            <a:custGeom>
              <a:rect b="b" l="l" r="r" t="t"/>
              <a:pathLst>
                <a:path extrusionOk="0" h="227" w="290">
                  <a:moveTo>
                    <a:pt x="146" y="1"/>
                  </a:moveTo>
                  <a:cubicBezTo>
                    <a:pt x="108" y="1"/>
                    <a:pt x="70" y="16"/>
                    <a:pt x="44" y="49"/>
                  </a:cubicBezTo>
                  <a:cubicBezTo>
                    <a:pt x="1" y="98"/>
                    <a:pt x="1" y="171"/>
                    <a:pt x="38" y="227"/>
                  </a:cubicBezTo>
                  <a:cubicBezTo>
                    <a:pt x="74" y="214"/>
                    <a:pt x="240" y="147"/>
                    <a:pt x="290" y="128"/>
                  </a:cubicBezTo>
                  <a:cubicBezTo>
                    <a:pt x="283" y="92"/>
                    <a:pt x="271" y="61"/>
                    <a:pt x="240" y="36"/>
                  </a:cubicBezTo>
                  <a:cubicBezTo>
                    <a:pt x="214" y="13"/>
                    <a:pt x="180" y="1"/>
                    <a:pt x="146"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8"/>
            <p:cNvSpPr/>
            <p:nvPr/>
          </p:nvSpPr>
          <p:spPr>
            <a:xfrm>
              <a:off x="648329" y="-20403"/>
              <a:ext cx="70699" cy="63138"/>
            </a:xfrm>
            <a:custGeom>
              <a:rect b="b" l="l" r="r" t="t"/>
              <a:pathLst>
                <a:path extrusionOk="0" h="259" w="290">
                  <a:moveTo>
                    <a:pt x="143" y="0"/>
                  </a:moveTo>
                  <a:cubicBezTo>
                    <a:pt x="108" y="0"/>
                    <a:pt x="73" y="14"/>
                    <a:pt x="50" y="43"/>
                  </a:cubicBezTo>
                  <a:cubicBezTo>
                    <a:pt x="1" y="98"/>
                    <a:pt x="7" y="178"/>
                    <a:pt x="56" y="227"/>
                  </a:cubicBezTo>
                  <a:cubicBezTo>
                    <a:pt x="82" y="248"/>
                    <a:pt x="113" y="258"/>
                    <a:pt x="144" y="258"/>
                  </a:cubicBezTo>
                  <a:cubicBezTo>
                    <a:pt x="179" y="258"/>
                    <a:pt x="214" y="245"/>
                    <a:pt x="240" y="215"/>
                  </a:cubicBezTo>
                  <a:cubicBezTo>
                    <a:pt x="290" y="160"/>
                    <a:pt x="283" y="80"/>
                    <a:pt x="228" y="31"/>
                  </a:cubicBezTo>
                  <a:cubicBezTo>
                    <a:pt x="205" y="11"/>
                    <a:pt x="174" y="0"/>
                    <a:pt x="143"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8"/>
            <p:cNvSpPr/>
            <p:nvPr/>
          </p:nvSpPr>
          <p:spPr>
            <a:xfrm>
              <a:off x="-139369" y="282131"/>
              <a:ext cx="584365" cy="460008"/>
            </a:xfrm>
            <a:custGeom>
              <a:rect b="b" l="l" r="r" t="t"/>
              <a:pathLst>
                <a:path extrusionOk="0" h="1887" w="2397">
                  <a:moveTo>
                    <a:pt x="861" y="324"/>
                  </a:moveTo>
                  <a:cubicBezTo>
                    <a:pt x="908" y="324"/>
                    <a:pt x="956" y="335"/>
                    <a:pt x="1002" y="356"/>
                  </a:cubicBezTo>
                  <a:cubicBezTo>
                    <a:pt x="1149" y="436"/>
                    <a:pt x="1211" y="621"/>
                    <a:pt x="1131" y="768"/>
                  </a:cubicBezTo>
                  <a:cubicBezTo>
                    <a:pt x="1074" y="876"/>
                    <a:pt x="967" y="936"/>
                    <a:pt x="856" y="936"/>
                  </a:cubicBezTo>
                  <a:cubicBezTo>
                    <a:pt x="810" y="936"/>
                    <a:pt x="763" y="925"/>
                    <a:pt x="719" y="903"/>
                  </a:cubicBezTo>
                  <a:cubicBezTo>
                    <a:pt x="572" y="823"/>
                    <a:pt x="510" y="639"/>
                    <a:pt x="584" y="492"/>
                  </a:cubicBezTo>
                  <a:cubicBezTo>
                    <a:pt x="640" y="384"/>
                    <a:pt x="748" y="324"/>
                    <a:pt x="861" y="324"/>
                  </a:cubicBezTo>
                  <a:close/>
                  <a:moveTo>
                    <a:pt x="1101" y="977"/>
                  </a:moveTo>
                  <a:cubicBezTo>
                    <a:pt x="1126" y="977"/>
                    <a:pt x="1151" y="983"/>
                    <a:pt x="1174" y="995"/>
                  </a:cubicBezTo>
                  <a:cubicBezTo>
                    <a:pt x="1260" y="1038"/>
                    <a:pt x="1290" y="1143"/>
                    <a:pt x="1247" y="1223"/>
                  </a:cubicBezTo>
                  <a:cubicBezTo>
                    <a:pt x="1217" y="1283"/>
                    <a:pt x="1158" y="1316"/>
                    <a:pt x="1097" y="1316"/>
                  </a:cubicBezTo>
                  <a:cubicBezTo>
                    <a:pt x="1071" y="1316"/>
                    <a:pt x="1044" y="1309"/>
                    <a:pt x="1020" y="1296"/>
                  </a:cubicBezTo>
                  <a:cubicBezTo>
                    <a:pt x="934" y="1253"/>
                    <a:pt x="903" y="1155"/>
                    <a:pt x="946" y="1069"/>
                  </a:cubicBezTo>
                  <a:cubicBezTo>
                    <a:pt x="977" y="1012"/>
                    <a:pt x="1039" y="977"/>
                    <a:pt x="1101" y="977"/>
                  </a:cubicBezTo>
                  <a:close/>
                  <a:moveTo>
                    <a:pt x="364" y="1008"/>
                  </a:moveTo>
                  <a:cubicBezTo>
                    <a:pt x="397" y="1008"/>
                    <a:pt x="430" y="1016"/>
                    <a:pt x="461" y="1032"/>
                  </a:cubicBezTo>
                  <a:cubicBezTo>
                    <a:pt x="565" y="1088"/>
                    <a:pt x="608" y="1217"/>
                    <a:pt x="553" y="1321"/>
                  </a:cubicBezTo>
                  <a:cubicBezTo>
                    <a:pt x="514" y="1394"/>
                    <a:pt x="439" y="1437"/>
                    <a:pt x="362" y="1437"/>
                  </a:cubicBezTo>
                  <a:cubicBezTo>
                    <a:pt x="329" y="1437"/>
                    <a:pt x="296" y="1430"/>
                    <a:pt x="264" y="1413"/>
                  </a:cubicBezTo>
                  <a:cubicBezTo>
                    <a:pt x="160" y="1358"/>
                    <a:pt x="123" y="1229"/>
                    <a:pt x="172" y="1124"/>
                  </a:cubicBezTo>
                  <a:cubicBezTo>
                    <a:pt x="211" y="1051"/>
                    <a:pt x="286" y="1008"/>
                    <a:pt x="364" y="1008"/>
                  </a:cubicBezTo>
                  <a:close/>
                  <a:moveTo>
                    <a:pt x="1496" y="1343"/>
                  </a:moveTo>
                  <a:cubicBezTo>
                    <a:pt x="1532" y="1343"/>
                    <a:pt x="1569" y="1352"/>
                    <a:pt x="1604" y="1370"/>
                  </a:cubicBezTo>
                  <a:cubicBezTo>
                    <a:pt x="1714" y="1432"/>
                    <a:pt x="1763" y="1567"/>
                    <a:pt x="1702" y="1683"/>
                  </a:cubicBezTo>
                  <a:cubicBezTo>
                    <a:pt x="1663" y="1761"/>
                    <a:pt x="1582" y="1809"/>
                    <a:pt x="1496" y="1809"/>
                  </a:cubicBezTo>
                  <a:cubicBezTo>
                    <a:pt x="1460" y="1809"/>
                    <a:pt x="1423" y="1800"/>
                    <a:pt x="1389" y="1782"/>
                  </a:cubicBezTo>
                  <a:cubicBezTo>
                    <a:pt x="1278" y="1726"/>
                    <a:pt x="1229" y="1585"/>
                    <a:pt x="1290" y="1468"/>
                  </a:cubicBezTo>
                  <a:cubicBezTo>
                    <a:pt x="1329" y="1391"/>
                    <a:pt x="1411" y="1343"/>
                    <a:pt x="1496" y="1343"/>
                  </a:cubicBezTo>
                  <a:close/>
                  <a:moveTo>
                    <a:pt x="959" y="0"/>
                  </a:moveTo>
                  <a:cubicBezTo>
                    <a:pt x="676" y="221"/>
                    <a:pt x="25" y="830"/>
                    <a:pt x="0" y="1813"/>
                  </a:cubicBezTo>
                  <a:lnTo>
                    <a:pt x="449" y="1831"/>
                  </a:lnTo>
                  <a:cubicBezTo>
                    <a:pt x="449" y="1776"/>
                    <a:pt x="461" y="1720"/>
                    <a:pt x="486" y="1671"/>
                  </a:cubicBezTo>
                  <a:cubicBezTo>
                    <a:pt x="551" y="1545"/>
                    <a:pt x="680" y="1472"/>
                    <a:pt x="813" y="1472"/>
                  </a:cubicBezTo>
                  <a:cubicBezTo>
                    <a:pt x="869" y="1472"/>
                    <a:pt x="925" y="1484"/>
                    <a:pt x="977" y="1511"/>
                  </a:cubicBezTo>
                  <a:cubicBezTo>
                    <a:pt x="1106" y="1579"/>
                    <a:pt x="1180" y="1714"/>
                    <a:pt x="1174" y="1849"/>
                  </a:cubicBezTo>
                  <a:lnTo>
                    <a:pt x="2396" y="1886"/>
                  </a:lnTo>
                  <a:lnTo>
                    <a:pt x="2304" y="1763"/>
                  </a:lnTo>
                  <a:cubicBezTo>
                    <a:pt x="2256" y="1820"/>
                    <a:pt x="2183" y="1853"/>
                    <a:pt x="2110" y="1853"/>
                  </a:cubicBezTo>
                  <a:cubicBezTo>
                    <a:pt x="2071" y="1853"/>
                    <a:pt x="2033" y="1844"/>
                    <a:pt x="1997" y="1825"/>
                  </a:cubicBezTo>
                  <a:cubicBezTo>
                    <a:pt x="1874" y="1763"/>
                    <a:pt x="1825" y="1610"/>
                    <a:pt x="1892" y="1493"/>
                  </a:cubicBezTo>
                  <a:cubicBezTo>
                    <a:pt x="1917" y="1438"/>
                    <a:pt x="1960" y="1401"/>
                    <a:pt x="2009" y="1376"/>
                  </a:cubicBezTo>
                  <a:lnTo>
                    <a:pt x="1548" y="774"/>
                  </a:lnTo>
                  <a:cubicBezTo>
                    <a:pt x="1517" y="795"/>
                    <a:pt x="1480" y="806"/>
                    <a:pt x="1442" y="806"/>
                  </a:cubicBezTo>
                  <a:cubicBezTo>
                    <a:pt x="1413" y="806"/>
                    <a:pt x="1385" y="800"/>
                    <a:pt x="1358" y="787"/>
                  </a:cubicBezTo>
                  <a:cubicBezTo>
                    <a:pt x="1260" y="737"/>
                    <a:pt x="1223" y="621"/>
                    <a:pt x="1272" y="522"/>
                  </a:cubicBezTo>
                  <a:cubicBezTo>
                    <a:pt x="1284" y="498"/>
                    <a:pt x="1297" y="479"/>
                    <a:pt x="1315" y="467"/>
                  </a:cubicBezTo>
                  <a:lnTo>
                    <a:pt x="959" y="0"/>
                  </a:ln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8"/>
            <p:cNvSpPr/>
            <p:nvPr/>
          </p:nvSpPr>
          <p:spPr>
            <a:xfrm>
              <a:off x="-236886" y="216066"/>
              <a:ext cx="325460" cy="508032"/>
            </a:xfrm>
            <a:custGeom>
              <a:rect b="b" l="l" r="r" t="t"/>
              <a:pathLst>
                <a:path extrusionOk="0" h="2084" w="1335">
                  <a:moveTo>
                    <a:pt x="1150" y="1"/>
                  </a:moveTo>
                  <a:cubicBezTo>
                    <a:pt x="1150" y="1"/>
                    <a:pt x="664" y="271"/>
                    <a:pt x="333" y="916"/>
                  </a:cubicBezTo>
                  <a:cubicBezTo>
                    <a:pt x="1" y="1561"/>
                    <a:pt x="81" y="2077"/>
                    <a:pt x="81" y="2077"/>
                  </a:cubicBezTo>
                  <a:lnTo>
                    <a:pt x="370" y="2084"/>
                  </a:lnTo>
                  <a:cubicBezTo>
                    <a:pt x="370" y="1064"/>
                    <a:pt x="1076" y="437"/>
                    <a:pt x="1334" y="247"/>
                  </a:cubicBezTo>
                  <a:lnTo>
                    <a:pt x="1150" y="1"/>
                  </a:ln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8"/>
            <p:cNvSpPr/>
            <p:nvPr/>
          </p:nvSpPr>
          <p:spPr>
            <a:xfrm>
              <a:off x="-1625" y="373062"/>
              <a:ext cx="144080" cy="126277"/>
            </a:xfrm>
            <a:custGeom>
              <a:rect b="b" l="l" r="r" t="t"/>
              <a:pathLst>
                <a:path extrusionOk="0" h="518" w="591">
                  <a:moveTo>
                    <a:pt x="296" y="0"/>
                  </a:moveTo>
                  <a:cubicBezTo>
                    <a:pt x="201" y="0"/>
                    <a:pt x="110" y="50"/>
                    <a:pt x="62" y="137"/>
                  </a:cubicBezTo>
                  <a:cubicBezTo>
                    <a:pt x="0" y="266"/>
                    <a:pt x="50" y="420"/>
                    <a:pt x="172" y="487"/>
                  </a:cubicBezTo>
                  <a:cubicBezTo>
                    <a:pt x="212" y="508"/>
                    <a:pt x="254" y="518"/>
                    <a:pt x="295" y="518"/>
                  </a:cubicBezTo>
                  <a:cubicBezTo>
                    <a:pt x="390" y="518"/>
                    <a:pt x="480" y="466"/>
                    <a:pt x="523" y="377"/>
                  </a:cubicBezTo>
                  <a:cubicBezTo>
                    <a:pt x="590" y="248"/>
                    <a:pt x="541" y="94"/>
                    <a:pt x="412" y="26"/>
                  </a:cubicBezTo>
                  <a:cubicBezTo>
                    <a:pt x="374" y="9"/>
                    <a:pt x="335" y="0"/>
                    <a:pt x="296"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8"/>
            <p:cNvSpPr/>
            <p:nvPr/>
          </p:nvSpPr>
          <p:spPr>
            <a:xfrm>
              <a:off x="-97436" y="539322"/>
              <a:ext cx="93128" cy="81665"/>
            </a:xfrm>
            <a:custGeom>
              <a:rect b="b" l="l" r="r" t="t"/>
              <a:pathLst>
                <a:path extrusionOk="0" h="335" w="382">
                  <a:moveTo>
                    <a:pt x="190" y="1"/>
                  </a:moveTo>
                  <a:cubicBezTo>
                    <a:pt x="129" y="1"/>
                    <a:pt x="73" y="33"/>
                    <a:pt x="43" y="88"/>
                  </a:cubicBezTo>
                  <a:cubicBezTo>
                    <a:pt x="0" y="174"/>
                    <a:pt x="31" y="272"/>
                    <a:pt x="117" y="315"/>
                  </a:cubicBezTo>
                  <a:cubicBezTo>
                    <a:pt x="141" y="328"/>
                    <a:pt x="167" y="334"/>
                    <a:pt x="193" y="334"/>
                  </a:cubicBezTo>
                  <a:cubicBezTo>
                    <a:pt x="251" y="334"/>
                    <a:pt x="308" y="301"/>
                    <a:pt x="338" y="241"/>
                  </a:cubicBezTo>
                  <a:cubicBezTo>
                    <a:pt x="381" y="162"/>
                    <a:pt x="350" y="63"/>
                    <a:pt x="271" y="20"/>
                  </a:cubicBezTo>
                  <a:cubicBezTo>
                    <a:pt x="244" y="7"/>
                    <a:pt x="217" y="1"/>
                    <a:pt x="190"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8"/>
            <p:cNvSpPr/>
            <p:nvPr/>
          </p:nvSpPr>
          <p:spPr>
            <a:xfrm>
              <a:off x="-19666" y="652437"/>
              <a:ext cx="156026" cy="80690"/>
            </a:xfrm>
            <a:custGeom>
              <a:rect b="b" l="l" r="r" t="t"/>
              <a:pathLst>
                <a:path extrusionOk="0" h="331" w="640">
                  <a:moveTo>
                    <a:pt x="320" y="0"/>
                  </a:moveTo>
                  <a:cubicBezTo>
                    <a:pt x="204" y="0"/>
                    <a:pt x="94" y="63"/>
                    <a:pt x="38" y="171"/>
                  </a:cubicBezTo>
                  <a:cubicBezTo>
                    <a:pt x="13" y="220"/>
                    <a:pt x="1" y="269"/>
                    <a:pt x="1" y="318"/>
                  </a:cubicBezTo>
                  <a:cubicBezTo>
                    <a:pt x="105" y="324"/>
                    <a:pt x="498" y="330"/>
                    <a:pt x="640" y="330"/>
                  </a:cubicBezTo>
                  <a:cubicBezTo>
                    <a:pt x="640" y="214"/>
                    <a:pt x="578" y="91"/>
                    <a:pt x="468" y="35"/>
                  </a:cubicBezTo>
                  <a:cubicBezTo>
                    <a:pt x="420" y="12"/>
                    <a:pt x="370" y="0"/>
                    <a:pt x="320"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p:nvPr/>
          </p:nvSpPr>
          <p:spPr>
            <a:xfrm>
              <a:off x="94186" y="532009"/>
              <a:ext cx="67774" cy="60457"/>
            </a:xfrm>
            <a:custGeom>
              <a:rect b="b" l="l" r="r" t="t"/>
              <a:pathLst>
                <a:path extrusionOk="0" h="248" w="278">
                  <a:moveTo>
                    <a:pt x="142" y="0"/>
                  </a:moveTo>
                  <a:cubicBezTo>
                    <a:pt x="96" y="0"/>
                    <a:pt x="53" y="25"/>
                    <a:pt x="31" y="69"/>
                  </a:cubicBezTo>
                  <a:cubicBezTo>
                    <a:pt x="1" y="124"/>
                    <a:pt x="19" y="204"/>
                    <a:pt x="81" y="235"/>
                  </a:cubicBezTo>
                  <a:cubicBezTo>
                    <a:pt x="98" y="244"/>
                    <a:pt x="117" y="248"/>
                    <a:pt x="136" y="248"/>
                  </a:cubicBezTo>
                  <a:cubicBezTo>
                    <a:pt x="181" y="248"/>
                    <a:pt x="225" y="223"/>
                    <a:pt x="246" y="179"/>
                  </a:cubicBezTo>
                  <a:cubicBezTo>
                    <a:pt x="277" y="118"/>
                    <a:pt x="253" y="44"/>
                    <a:pt x="197" y="13"/>
                  </a:cubicBezTo>
                  <a:cubicBezTo>
                    <a:pt x="179" y="4"/>
                    <a:pt x="160" y="0"/>
                    <a:pt x="142"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p:nvPr/>
          </p:nvSpPr>
          <p:spPr>
            <a:xfrm>
              <a:off x="172200" y="403291"/>
              <a:ext cx="58510" cy="64113"/>
            </a:xfrm>
            <a:custGeom>
              <a:rect b="b" l="l" r="r" t="t"/>
              <a:pathLst>
                <a:path extrusionOk="0" h="263" w="240">
                  <a:moveTo>
                    <a:pt x="74" y="1"/>
                  </a:moveTo>
                  <a:cubicBezTo>
                    <a:pt x="55" y="13"/>
                    <a:pt x="43" y="25"/>
                    <a:pt x="37" y="44"/>
                  </a:cubicBezTo>
                  <a:cubicBezTo>
                    <a:pt x="0" y="118"/>
                    <a:pt x="25" y="210"/>
                    <a:pt x="98" y="247"/>
                  </a:cubicBezTo>
                  <a:cubicBezTo>
                    <a:pt x="120" y="257"/>
                    <a:pt x="142" y="262"/>
                    <a:pt x="163" y="262"/>
                  </a:cubicBezTo>
                  <a:cubicBezTo>
                    <a:pt x="189" y="262"/>
                    <a:pt x="216" y="254"/>
                    <a:pt x="240" y="240"/>
                  </a:cubicBezTo>
                  <a:cubicBezTo>
                    <a:pt x="215" y="204"/>
                    <a:pt x="98" y="44"/>
                    <a:pt x="74"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318963" y="626596"/>
              <a:ext cx="96053" cy="95805"/>
            </a:xfrm>
            <a:custGeom>
              <a:rect b="b" l="l" r="r" t="t"/>
              <a:pathLst>
                <a:path extrusionOk="0" h="393" w="394">
                  <a:moveTo>
                    <a:pt x="160" y="0"/>
                  </a:moveTo>
                  <a:cubicBezTo>
                    <a:pt x="117" y="19"/>
                    <a:pt x="74" y="49"/>
                    <a:pt x="49" y="98"/>
                  </a:cubicBezTo>
                  <a:cubicBezTo>
                    <a:pt x="0" y="197"/>
                    <a:pt x="37" y="320"/>
                    <a:pt x="135" y="369"/>
                  </a:cubicBezTo>
                  <a:cubicBezTo>
                    <a:pt x="166" y="385"/>
                    <a:pt x="198" y="393"/>
                    <a:pt x="230" y="393"/>
                  </a:cubicBezTo>
                  <a:cubicBezTo>
                    <a:pt x="292" y="393"/>
                    <a:pt x="352" y="363"/>
                    <a:pt x="393" y="313"/>
                  </a:cubicBezTo>
                  <a:cubicBezTo>
                    <a:pt x="357" y="264"/>
                    <a:pt x="203" y="62"/>
                    <a:pt x="160"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p:nvPr/>
          </p:nvSpPr>
          <p:spPr>
            <a:xfrm>
              <a:off x="173662" y="620745"/>
              <a:ext cx="103611" cy="91173"/>
            </a:xfrm>
            <a:custGeom>
              <a:rect b="b" l="l" r="r" t="t"/>
              <a:pathLst>
                <a:path extrusionOk="0" h="374" w="425">
                  <a:moveTo>
                    <a:pt x="220" y="0"/>
                  </a:moveTo>
                  <a:cubicBezTo>
                    <a:pt x="149" y="0"/>
                    <a:pt x="79" y="38"/>
                    <a:pt x="43" y="104"/>
                  </a:cubicBezTo>
                  <a:cubicBezTo>
                    <a:pt x="0" y="196"/>
                    <a:pt x="37" y="307"/>
                    <a:pt x="129" y="356"/>
                  </a:cubicBezTo>
                  <a:cubicBezTo>
                    <a:pt x="155" y="368"/>
                    <a:pt x="183" y="374"/>
                    <a:pt x="210" y="374"/>
                  </a:cubicBezTo>
                  <a:cubicBezTo>
                    <a:pt x="279" y="374"/>
                    <a:pt x="346" y="336"/>
                    <a:pt x="381" y="270"/>
                  </a:cubicBezTo>
                  <a:cubicBezTo>
                    <a:pt x="424" y="184"/>
                    <a:pt x="393" y="67"/>
                    <a:pt x="301" y="18"/>
                  </a:cubicBezTo>
                  <a:cubicBezTo>
                    <a:pt x="275" y="6"/>
                    <a:pt x="247" y="0"/>
                    <a:pt x="220"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p:nvPr/>
          </p:nvSpPr>
          <p:spPr>
            <a:xfrm>
              <a:off x="-1304964" y="1763598"/>
              <a:ext cx="581195" cy="770093"/>
            </a:xfrm>
            <a:custGeom>
              <a:rect b="b" l="l" r="r" t="t"/>
              <a:pathLst>
                <a:path extrusionOk="0" h="3159" w="2384">
                  <a:moveTo>
                    <a:pt x="1801" y="0"/>
                  </a:moveTo>
                  <a:cubicBezTo>
                    <a:pt x="1781" y="0"/>
                    <a:pt x="1760" y="2"/>
                    <a:pt x="1739" y="5"/>
                  </a:cubicBezTo>
                  <a:cubicBezTo>
                    <a:pt x="1524" y="42"/>
                    <a:pt x="1376" y="245"/>
                    <a:pt x="1413" y="460"/>
                  </a:cubicBezTo>
                  <a:cubicBezTo>
                    <a:pt x="1438" y="626"/>
                    <a:pt x="1438" y="792"/>
                    <a:pt x="1407" y="951"/>
                  </a:cubicBezTo>
                  <a:lnTo>
                    <a:pt x="1727" y="1056"/>
                  </a:lnTo>
                  <a:lnTo>
                    <a:pt x="1389" y="1062"/>
                  </a:lnTo>
                  <a:cubicBezTo>
                    <a:pt x="1352" y="1197"/>
                    <a:pt x="1303" y="1332"/>
                    <a:pt x="1235" y="1455"/>
                  </a:cubicBezTo>
                  <a:lnTo>
                    <a:pt x="1462" y="1547"/>
                  </a:lnTo>
                  <a:lnTo>
                    <a:pt x="1198" y="1529"/>
                  </a:lnTo>
                  <a:cubicBezTo>
                    <a:pt x="1131" y="1646"/>
                    <a:pt x="1051" y="1756"/>
                    <a:pt x="965" y="1861"/>
                  </a:cubicBezTo>
                  <a:lnTo>
                    <a:pt x="1204" y="2051"/>
                  </a:lnTo>
                  <a:lnTo>
                    <a:pt x="891" y="1940"/>
                  </a:lnTo>
                  <a:cubicBezTo>
                    <a:pt x="817" y="2014"/>
                    <a:pt x="737" y="2088"/>
                    <a:pt x="651" y="2156"/>
                  </a:cubicBezTo>
                  <a:lnTo>
                    <a:pt x="928" y="2426"/>
                  </a:lnTo>
                  <a:lnTo>
                    <a:pt x="578" y="2217"/>
                  </a:lnTo>
                  <a:cubicBezTo>
                    <a:pt x="473" y="2297"/>
                    <a:pt x="369" y="2364"/>
                    <a:pt x="264" y="2420"/>
                  </a:cubicBezTo>
                  <a:cubicBezTo>
                    <a:pt x="74" y="2524"/>
                    <a:pt x="0" y="2764"/>
                    <a:pt x="105" y="2954"/>
                  </a:cubicBezTo>
                  <a:cubicBezTo>
                    <a:pt x="177" y="3086"/>
                    <a:pt x="311" y="3159"/>
                    <a:pt x="449" y="3159"/>
                  </a:cubicBezTo>
                  <a:cubicBezTo>
                    <a:pt x="511" y="3159"/>
                    <a:pt x="574" y="3144"/>
                    <a:pt x="633" y="3114"/>
                  </a:cubicBezTo>
                  <a:cubicBezTo>
                    <a:pt x="1548" y="2616"/>
                    <a:pt x="2384" y="1566"/>
                    <a:pt x="2187" y="331"/>
                  </a:cubicBezTo>
                  <a:cubicBezTo>
                    <a:pt x="2175" y="269"/>
                    <a:pt x="2157" y="214"/>
                    <a:pt x="2120" y="165"/>
                  </a:cubicBezTo>
                  <a:cubicBezTo>
                    <a:pt x="2046" y="64"/>
                    <a:pt x="1930" y="0"/>
                    <a:pt x="18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8"/>
            <p:cNvSpPr/>
            <p:nvPr/>
          </p:nvSpPr>
          <p:spPr>
            <a:xfrm>
              <a:off x="131730" y="1808698"/>
              <a:ext cx="352033" cy="758148"/>
            </a:xfrm>
            <a:custGeom>
              <a:rect b="b" l="l" r="r" t="t"/>
              <a:pathLst>
                <a:path extrusionOk="0" h="3110" w="1444">
                  <a:moveTo>
                    <a:pt x="515" y="0"/>
                  </a:moveTo>
                  <a:cubicBezTo>
                    <a:pt x="446" y="0"/>
                    <a:pt x="375" y="22"/>
                    <a:pt x="314" y="66"/>
                  </a:cubicBezTo>
                  <a:cubicBezTo>
                    <a:pt x="154" y="183"/>
                    <a:pt x="123" y="398"/>
                    <a:pt x="234" y="551"/>
                  </a:cubicBezTo>
                  <a:cubicBezTo>
                    <a:pt x="320" y="674"/>
                    <a:pt x="387" y="803"/>
                    <a:pt x="430" y="945"/>
                  </a:cubicBezTo>
                  <a:lnTo>
                    <a:pt x="725" y="895"/>
                  </a:lnTo>
                  <a:lnTo>
                    <a:pt x="455" y="1037"/>
                  </a:lnTo>
                  <a:cubicBezTo>
                    <a:pt x="486" y="1160"/>
                    <a:pt x="498" y="1289"/>
                    <a:pt x="492" y="1411"/>
                  </a:cubicBezTo>
                  <a:lnTo>
                    <a:pt x="713" y="1393"/>
                  </a:lnTo>
                  <a:lnTo>
                    <a:pt x="492" y="1485"/>
                  </a:lnTo>
                  <a:cubicBezTo>
                    <a:pt x="486" y="1602"/>
                    <a:pt x="467" y="1725"/>
                    <a:pt x="436" y="1835"/>
                  </a:cubicBezTo>
                  <a:lnTo>
                    <a:pt x="707" y="1891"/>
                  </a:lnTo>
                  <a:lnTo>
                    <a:pt x="412" y="1928"/>
                  </a:lnTo>
                  <a:cubicBezTo>
                    <a:pt x="387" y="2020"/>
                    <a:pt x="357" y="2112"/>
                    <a:pt x="314" y="2198"/>
                  </a:cubicBezTo>
                  <a:lnTo>
                    <a:pt x="639" y="2302"/>
                  </a:lnTo>
                  <a:lnTo>
                    <a:pt x="277" y="2278"/>
                  </a:lnTo>
                  <a:cubicBezTo>
                    <a:pt x="228" y="2376"/>
                    <a:pt x="172" y="2474"/>
                    <a:pt x="111" y="2566"/>
                  </a:cubicBezTo>
                  <a:cubicBezTo>
                    <a:pt x="0" y="2720"/>
                    <a:pt x="43" y="2935"/>
                    <a:pt x="197" y="3046"/>
                  </a:cubicBezTo>
                  <a:cubicBezTo>
                    <a:pt x="259" y="3088"/>
                    <a:pt x="329" y="3109"/>
                    <a:pt x="398" y="3109"/>
                  </a:cubicBezTo>
                  <a:cubicBezTo>
                    <a:pt x="508" y="3109"/>
                    <a:pt x="614" y="3057"/>
                    <a:pt x="682" y="2960"/>
                  </a:cubicBezTo>
                  <a:cubicBezTo>
                    <a:pt x="1204" y="2204"/>
                    <a:pt x="1444" y="1037"/>
                    <a:pt x="799" y="146"/>
                  </a:cubicBezTo>
                  <a:cubicBezTo>
                    <a:pt x="768" y="97"/>
                    <a:pt x="725" y="66"/>
                    <a:pt x="676" y="41"/>
                  </a:cubicBezTo>
                  <a:cubicBezTo>
                    <a:pt x="627" y="14"/>
                    <a:pt x="571" y="0"/>
                    <a:pt x="5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8"/>
            <p:cNvSpPr/>
            <p:nvPr/>
          </p:nvSpPr>
          <p:spPr>
            <a:xfrm>
              <a:off x="1343384" y="1635124"/>
              <a:ext cx="662134" cy="496819"/>
            </a:xfrm>
            <a:custGeom>
              <a:rect b="b" l="l" r="r" t="t"/>
              <a:pathLst>
                <a:path extrusionOk="0" h="2038" w="2716">
                  <a:moveTo>
                    <a:pt x="2366" y="1"/>
                  </a:moveTo>
                  <a:cubicBezTo>
                    <a:pt x="2217" y="1"/>
                    <a:pt x="2079" y="94"/>
                    <a:pt x="2034" y="244"/>
                  </a:cubicBezTo>
                  <a:cubicBezTo>
                    <a:pt x="1985" y="391"/>
                    <a:pt x="1917" y="520"/>
                    <a:pt x="1837" y="631"/>
                  </a:cubicBezTo>
                  <a:lnTo>
                    <a:pt x="2046" y="846"/>
                  </a:lnTo>
                  <a:lnTo>
                    <a:pt x="1770" y="710"/>
                  </a:lnTo>
                  <a:cubicBezTo>
                    <a:pt x="1690" y="809"/>
                    <a:pt x="1598" y="895"/>
                    <a:pt x="1499" y="968"/>
                  </a:cubicBezTo>
                  <a:lnTo>
                    <a:pt x="1641" y="1128"/>
                  </a:lnTo>
                  <a:lnTo>
                    <a:pt x="1438" y="1005"/>
                  </a:lnTo>
                  <a:cubicBezTo>
                    <a:pt x="1340" y="1073"/>
                    <a:pt x="1229" y="1128"/>
                    <a:pt x="1118" y="1177"/>
                  </a:cubicBezTo>
                  <a:lnTo>
                    <a:pt x="1241" y="1423"/>
                  </a:lnTo>
                  <a:lnTo>
                    <a:pt x="1032" y="1208"/>
                  </a:lnTo>
                  <a:cubicBezTo>
                    <a:pt x="940" y="1245"/>
                    <a:pt x="848" y="1269"/>
                    <a:pt x="756" y="1294"/>
                  </a:cubicBezTo>
                  <a:lnTo>
                    <a:pt x="867" y="1614"/>
                  </a:lnTo>
                  <a:lnTo>
                    <a:pt x="676" y="1306"/>
                  </a:lnTo>
                  <a:cubicBezTo>
                    <a:pt x="566" y="1331"/>
                    <a:pt x="449" y="1343"/>
                    <a:pt x="344" y="1343"/>
                  </a:cubicBezTo>
                  <a:cubicBezTo>
                    <a:pt x="154" y="1349"/>
                    <a:pt x="0" y="1509"/>
                    <a:pt x="7" y="1706"/>
                  </a:cubicBezTo>
                  <a:cubicBezTo>
                    <a:pt x="13" y="1892"/>
                    <a:pt x="166" y="2038"/>
                    <a:pt x="351" y="2038"/>
                  </a:cubicBezTo>
                  <a:cubicBezTo>
                    <a:pt x="355" y="2038"/>
                    <a:pt x="359" y="2038"/>
                    <a:pt x="363" y="2037"/>
                  </a:cubicBezTo>
                  <a:cubicBezTo>
                    <a:pt x="1284" y="2007"/>
                    <a:pt x="2359" y="1509"/>
                    <a:pt x="2691" y="452"/>
                  </a:cubicBezTo>
                  <a:cubicBezTo>
                    <a:pt x="2710" y="403"/>
                    <a:pt x="2716" y="348"/>
                    <a:pt x="2704" y="293"/>
                  </a:cubicBezTo>
                  <a:cubicBezTo>
                    <a:pt x="2685" y="170"/>
                    <a:pt x="2599" y="59"/>
                    <a:pt x="2470" y="16"/>
                  </a:cubicBezTo>
                  <a:cubicBezTo>
                    <a:pt x="2435" y="6"/>
                    <a:pt x="2400" y="1"/>
                    <a:pt x="23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p:nvPr/>
          </p:nvSpPr>
          <p:spPr>
            <a:xfrm>
              <a:off x="1613020" y="754338"/>
              <a:ext cx="355202" cy="646742"/>
            </a:xfrm>
            <a:custGeom>
              <a:rect b="b" l="l" r="r" t="t"/>
              <a:pathLst>
                <a:path extrusionOk="0" h="2653" w="1457">
                  <a:moveTo>
                    <a:pt x="347" y="1"/>
                  </a:moveTo>
                  <a:cubicBezTo>
                    <a:pt x="251" y="1"/>
                    <a:pt x="157" y="49"/>
                    <a:pt x="98" y="134"/>
                  </a:cubicBezTo>
                  <a:cubicBezTo>
                    <a:pt x="0" y="269"/>
                    <a:pt x="37" y="459"/>
                    <a:pt x="172" y="557"/>
                  </a:cubicBezTo>
                  <a:cubicBezTo>
                    <a:pt x="283" y="631"/>
                    <a:pt x="375" y="723"/>
                    <a:pt x="449" y="828"/>
                  </a:cubicBezTo>
                  <a:lnTo>
                    <a:pt x="676" y="705"/>
                  </a:lnTo>
                  <a:lnTo>
                    <a:pt x="498" y="901"/>
                  </a:lnTo>
                  <a:cubicBezTo>
                    <a:pt x="559" y="994"/>
                    <a:pt x="602" y="1092"/>
                    <a:pt x="639" y="1196"/>
                  </a:cubicBezTo>
                  <a:lnTo>
                    <a:pt x="811" y="1123"/>
                  </a:lnTo>
                  <a:lnTo>
                    <a:pt x="811" y="1123"/>
                  </a:lnTo>
                  <a:lnTo>
                    <a:pt x="658" y="1258"/>
                  </a:lnTo>
                  <a:cubicBezTo>
                    <a:pt x="682" y="1362"/>
                    <a:pt x="701" y="1461"/>
                    <a:pt x="713" y="1565"/>
                  </a:cubicBezTo>
                  <a:lnTo>
                    <a:pt x="952" y="1534"/>
                  </a:lnTo>
                  <a:lnTo>
                    <a:pt x="719" y="1651"/>
                  </a:lnTo>
                  <a:cubicBezTo>
                    <a:pt x="719" y="1737"/>
                    <a:pt x="719" y="1817"/>
                    <a:pt x="713" y="1903"/>
                  </a:cubicBezTo>
                  <a:lnTo>
                    <a:pt x="1008" y="1897"/>
                  </a:lnTo>
                  <a:lnTo>
                    <a:pt x="1008" y="1897"/>
                  </a:lnTo>
                  <a:lnTo>
                    <a:pt x="707" y="1977"/>
                  </a:lnTo>
                  <a:cubicBezTo>
                    <a:pt x="694" y="2075"/>
                    <a:pt x="676" y="2173"/>
                    <a:pt x="645" y="2265"/>
                  </a:cubicBezTo>
                  <a:cubicBezTo>
                    <a:pt x="602" y="2425"/>
                    <a:pt x="694" y="2597"/>
                    <a:pt x="860" y="2640"/>
                  </a:cubicBezTo>
                  <a:cubicBezTo>
                    <a:pt x="888" y="2649"/>
                    <a:pt x="917" y="2653"/>
                    <a:pt x="945" y="2653"/>
                  </a:cubicBezTo>
                  <a:cubicBezTo>
                    <a:pt x="1076" y="2653"/>
                    <a:pt x="1200" y="2563"/>
                    <a:pt x="1235" y="2431"/>
                  </a:cubicBezTo>
                  <a:cubicBezTo>
                    <a:pt x="1456" y="1651"/>
                    <a:pt x="1321" y="619"/>
                    <a:pt x="522" y="60"/>
                  </a:cubicBezTo>
                  <a:cubicBezTo>
                    <a:pt x="486" y="29"/>
                    <a:pt x="443" y="11"/>
                    <a:pt x="393" y="5"/>
                  </a:cubicBezTo>
                  <a:cubicBezTo>
                    <a:pt x="378" y="2"/>
                    <a:pt x="363" y="1"/>
                    <a:pt x="347"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8"/>
            <p:cNvSpPr/>
            <p:nvPr/>
          </p:nvSpPr>
          <p:spPr>
            <a:xfrm>
              <a:off x="-782009" y="1467646"/>
              <a:ext cx="924452" cy="1083591"/>
            </a:xfrm>
            <a:custGeom>
              <a:rect b="b" l="l" r="r" t="t"/>
              <a:pathLst>
                <a:path extrusionOk="0" h="4445" w="3792">
                  <a:moveTo>
                    <a:pt x="668" y="50"/>
                  </a:moveTo>
                  <a:cubicBezTo>
                    <a:pt x="827" y="50"/>
                    <a:pt x="1010" y="93"/>
                    <a:pt x="1217" y="175"/>
                  </a:cubicBezTo>
                  <a:cubicBezTo>
                    <a:pt x="1985" y="482"/>
                    <a:pt x="3048" y="1342"/>
                    <a:pt x="3490" y="2251"/>
                  </a:cubicBezTo>
                  <a:cubicBezTo>
                    <a:pt x="3742" y="2761"/>
                    <a:pt x="3724" y="3283"/>
                    <a:pt x="3441" y="3689"/>
                  </a:cubicBezTo>
                  <a:cubicBezTo>
                    <a:pt x="3115" y="4150"/>
                    <a:pt x="2501" y="4397"/>
                    <a:pt x="1716" y="4397"/>
                  </a:cubicBezTo>
                  <a:cubicBezTo>
                    <a:pt x="1570" y="4397"/>
                    <a:pt x="1417" y="4388"/>
                    <a:pt x="1260" y="4371"/>
                  </a:cubicBezTo>
                  <a:cubicBezTo>
                    <a:pt x="867" y="4328"/>
                    <a:pt x="584" y="4193"/>
                    <a:pt x="418" y="3959"/>
                  </a:cubicBezTo>
                  <a:cubicBezTo>
                    <a:pt x="117" y="3554"/>
                    <a:pt x="240" y="2927"/>
                    <a:pt x="302" y="2626"/>
                  </a:cubicBezTo>
                  <a:cubicBezTo>
                    <a:pt x="400" y="2135"/>
                    <a:pt x="480" y="1551"/>
                    <a:pt x="210" y="814"/>
                  </a:cubicBezTo>
                  <a:cubicBezTo>
                    <a:pt x="74" y="451"/>
                    <a:pt x="111" y="249"/>
                    <a:pt x="332" y="132"/>
                  </a:cubicBezTo>
                  <a:cubicBezTo>
                    <a:pt x="412" y="83"/>
                    <a:pt x="504" y="58"/>
                    <a:pt x="609" y="52"/>
                  </a:cubicBezTo>
                  <a:cubicBezTo>
                    <a:pt x="628" y="51"/>
                    <a:pt x="648" y="50"/>
                    <a:pt x="668" y="50"/>
                  </a:cubicBezTo>
                  <a:close/>
                  <a:moveTo>
                    <a:pt x="672" y="1"/>
                  </a:moveTo>
                  <a:cubicBezTo>
                    <a:pt x="533" y="1"/>
                    <a:pt x="412" y="30"/>
                    <a:pt x="308" y="89"/>
                  </a:cubicBezTo>
                  <a:cubicBezTo>
                    <a:pt x="1" y="255"/>
                    <a:pt x="62" y="556"/>
                    <a:pt x="160" y="832"/>
                  </a:cubicBezTo>
                  <a:cubicBezTo>
                    <a:pt x="431" y="1557"/>
                    <a:pt x="351" y="2135"/>
                    <a:pt x="259" y="2614"/>
                  </a:cubicBezTo>
                  <a:cubicBezTo>
                    <a:pt x="197" y="2927"/>
                    <a:pt x="68" y="3566"/>
                    <a:pt x="382" y="3990"/>
                  </a:cubicBezTo>
                  <a:cubicBezTo>
                    <a:pt x="554" y="4230"/>
                    <a:pt x="849" y="4371"/>
                    <a:pt x="1254" y="4420"/>
                  </a:cubicBezTo>
                  <a:cubicBezTo>
                    <a:pt x="1418" y="4436"/>
                    <a:pt x="1576" y="4445"/>
                    <a:pt x="1729" y="4445"/>
                  </a:cubicBezTo>
                  <a:cubicBezTo>
                    <a:pt x="1806" y="4445"/>
                    <a:pt x="1881" y="4443"/>
                    <a:pt x="1954" y="4438"/>
                  </a:cubicBezTo>
                  <a:cubicBezTo>
                    <a:pt x="2642" y="4389"/>
                    <a:pt x="3183" y="4137"/>
                    <a:pt x="3484" y="3714"/>
                  </a:cubicBezTo>
                  <a:cubicBezTo>
                    <a:pt x="3773" y="3296"/>
                    <a:pt x="3791" y="2755"/>
                    <a:pt x="3533" y="2227"/>
                  </a:cubicBezTo>
                  <a:cubicBezTo>
                    <a:pt x="3085" y="1311"/>
                    <a:pt x="2010" y="439"/>
                    <a:pt x="1236" y="126"/>
                  </a:cubicBezTo>
                  <a:cubicBezTo>
                    <a:pt x="1025" y="42"/>
                    <a:pt x="837" y="1"/>
                    <a:pt x="6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p:nvPr/>
          </p:nvSpPr>
          <p:spPr>
            <a:xfrm>
              <a:off x="-424607" y="2082465"/>
              <a:ext cx="179186" cy="133103"/>
            </a:xfrm>
            <a:custGeom>
              <a:rect b="b" l="l" r="r" t="t"/>
              <a:pathLst>
                <a:path extrusionOk="0" h="546" w="735">
                  <a:moveTo>
                    <a:pt x="225" y="1"/>
                  </a:moveTo>
                  <a:cubicBezTo>
                    <a:pt x="95" y="1"/>
                    <a:pt x="0" y="97"/>
                    <a:pt x="21" y="227"/>
                  </a:cubicBezTo>
                  <a:cubicBezTo>
                    <a:pt x="52" y="401"/>
                    <a:pt x="374" y="546"/>
                    <a:pt x="544" y="546"/>
                  </a:cubicBezTo>
                  <a:cubicBezTo>
                    <a:pt x="578" y="546"/>
                    <a:pt x="605" y="540"/>
                    <a:pt x="624" y="528"/>
                  </a:cubicBezTo>
                  <a:cubicBezTo>
                    <a:pt x="734" y="460"/>
                    <a:pt x="574" y="172"/>
                    <a:pt x="421" y="67"/>
                  </a:cubicBezTo>
                  <a:cubicBezTo>
                    <a:pt x="353" y="21"/>
                    <a:pt x="285"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p:nvPr/>
          </p:nvSpPr>
          <p:spPr>
            <a:xfrm>
              <a:off x="-726424" y="1514696"/>
              <a:ext cx="471977" cy="362741"/>
            </a:xfrm>
            <a:custGeom>
              <a:rect b="b" l="l" r="r" t="t"/>
              <a:pathLst>
                <a:path extrusionOk="0" h="1488" w="1936">
                  <a:moveTo>
                    <a:pt x="404" y="1"/>
                  </a:moveTo>
                  <a:cubicBezTo>
                    <a:pt x="310" y="1"/>
                    <a:pt x="224" y="15"/>
                    <a:pt x="160" y="49"/>
                  </a:cubicBezTo>
                  <a:cubicBezTo>
                    <a:pt x="12" y="129"/>
                    <a:pt x="0" y="221"/>
                    <a:pt x="111" y="541"/>
                  </a:cubicBezTo>
                  <a:cubicBezTo>
                    <a:pt x="190" y="762"/>
                    <a:pt x="240" y="971"/>
                    <a:pt x="264" y="1168"/>
                  </a:cubicBezTo>
                  <a:cubicBezTo>
                    <a:pt x="336" y="1283"/>
                    <a:pt x="511" y="1419"/>
                    <a:pt x="804" y="1419"/>
                  </a:cubicBezTo>
                  <a:cubicBezTo>
                    <a:pt x="838" y="1419"/>
                    <a:pt x="873" y="1417"/>
                    <a:pt x="909" y="1413"/>
                  </a:cubicBezTo>
                  <a:cubicBezTo>
                    <a:pt x="971" y="1408"/>
                    <a:pt x="1027" y="1406"/>
                    <a:pt x="1078" y="1406"/>
                  </a:cubicBezTo>
                  <a:cubicBezTo>
                    <a:pt x="1336" y="1406"/>
                    <a:pt x="1471" y="1461"/>
                    <a:pt x="1517" y="1487"/>
                  </a:cubicBezTo>
                  <a:cubicBezTo>
                    <a:pt x="1554" y="1376"/>
                    <a:pt x="1616" y="1278"/>
                    <a:pt x="1708" y="1217"/>
                  </a:cubicBezTo>
                  <a:cubicBezTo>
                    <a:pt x="1831" y="1137"/>
                    <a:pt x="1898" y="1051"/>
                    <a:pt x="1917" y="959"/>
                  </a:cubicBezTo>
                  <a:cubicBezTo>
                    <a:pt x="1935" y="873"/>
                    <a:pt x="1917" y="774"/>
                    <a:pt x="1855" y="664"/>
                  </a:cubicBezTo>
                  <a:cubicBezTo>
                    <a:pt x="1536" y="418"/>
                    <a:pt x="1204" y="221"/>
                    <a:pt x="915" y="105"/>
                  </a:cubicBezTo>
                  <a:cubicBezTo>
                    <a:pt x="776" y="49"/>
                    <a:pt x="577" y="1"/>
                    <a:pt x="4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p:nvPr/>
          </p:nvSpPr>
          <p:spPr>
            <a:xfrm>
              <a:off x="-715941" y="1823081"/>
              <a:ext cx="388114" cy="678677"/>
            </a:xfrm>
            <a:custGeom>
              <a:rect b="b" l="l" r="r" t="t"/>
              <a:pathLst>
                <a:path extrusionOk="0" h="2784" w="1592">
                  <a:moveTo>
                    <a:pt x="233" y="1"/>
                  </a:moveTo>
                  <a:lnTo>
                    <a:pt x="233" y="1"/>
                  </a:lnTo>
                  <a:cubicBezTo>
                    <a:pt x="289" y="443"/>
                    <a:pt x="246" y="843"/>
                    <a:pt x="172" y="1211"/>
                  </a:cubicBezTo>
                  <a:cubicBezTo>
                    <a:pt x="117" y="1494"/>
                    <a:pt x="0" y="2077"/>
                    <a:pt x="264" y="2434"/>
                  </a:cubicBezTo>
                  <a:cubicBezTo>
                    <a:pt x="399" y="2624"/>
                    <a:pt x="651" y="2741"/>
                    <a:pt x="995" y="2784"/>
                  </a:cubicBezTo>
                  <a:lnTo>
                    <a:pt x="1014" y="2784"/>
                  </a:lnTo>
                  <a:cubicBezTo>
                    <a:pt x="1008" y="2741"/>
                    <a:pt x="1001" y="2692"/>
                    <a:pt x="1008" y="2630"/>
                  </a:cubicBezTo>
                  <a:cubicBezTo>
                    <a:pt x="1026" y="2507"/>
                    <a:pt x="1106" y="2323"/>
                    <a:pt x="1370" y="2145"/>
                  </a:cubicBezTo>
                  <a:cubicBezTo>
                    <a:pt x="1585" y="2010"/>
                    <a:pt x="1585" y="1869"/>
                    <a:pt x="1591" y="1721"/>
                  </a:cubicBezTo>
                  <a:cubicBezTo>
                    <a:pt x="1591" y="1703"/>
                    <a:pt x="1591" y="1678"/>
                    <a:pt x="1591" y="1660"/>
                  </a:cubicBezTo>
                  <a:cubicBezTo>
                    <a:pt x="1530" y="1635"/>
                    <a:pt x="1462" y="1604"/>
                    <a:pt x="1376" y="1555"/>
                  </a:cubicBezTo>
                  <a:cubicBezTo>
                    <a:pt x="956" y="1312"/>
                    <a:pt x="1115" y="971"/>
                    <a:pt x="1405" y="971"/>
                  </a:cubicBezTo>
                  <a:cubicBezTo>
                    <a:pt x="1408" y="971"/>
                    <a:pt x="1410" y="971"/>
                    <a:pt x="1413" y="972"/>
                  </a:cubicBezTo>
                  <a:cubicBezTo>
                    <a:pt x="1388" y="830"/>
                    <a:pt x="1382" y="523"/>
                    <a:pt x="1456" y="271"/>
                  </a:cubicBezTo>
                  <a:cubicBezTo>
                    <a:pt x="1425" y="255"/>
                    <a:pt x="1295" y="191"/>
                    <a:pt x="1027" y="191"/>
                  </a:cubicBezTo>
                  <a:cubicBezTo>
                    <a:pt x="980" y="191"/>
                    <a:pt x="928" y="193"/>
                    <a:pt x="872" y="197"/>
                  </a:cubicBezTo>
                  <a:cubicBezTo>
                    <a:pt x="834" y="201"/>
                    <a:pt x="797" y="203"/>
                    <a:pt x="762" y="203"/>
                  </a:cubicBezTo>
                  <a:cubicBezTo>
                    <a:pt x="504" y="203"/>
                    <a:pt x="331" y="109"/>
                    <a:pt x="2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p:cNvSpPr/>
            <p:nvPr/>
          </p:nvSpPr>
          <p:spPr>
            <a:xfrm>
              <a:off x="-464346" y="1691438"/>
              <a:ext cx="558767" cy="816167"/>
            </a:xfrm>
            <a:custGeom>
              <a:rect b="b" l="l" r="r" t="t"/>
              <a:pathLst>
                <a:path extrusionOk="0" h="3348" w="2292">
                  <a:moveTo>
                    <a:pt x="860" y="0"/>
                  </a:moveTo>
                  <a:cubicBezTo>
                    <a:pt x="897" y="92"/>
                    <a:pt x="909" y="172"/>
                    <a:pt x="891" y="240"/>
                  </a:cubicBezTo>
                  <a:cubicBezTo>
                    <a:pt x="866" y="350"/>
                    <a:pt x="793" y="449"/>
                    <a:pt x="657" y="535"/>
                  </a:cubicBezTo>
                  <a:cubicBezTo>
                    <a:pt x="387" y="707"/>
                    <a:pt x="399" y="1321"/>
                    <a:pt x="424" y="1518"/>
                  </a:cubicBezTo>
                  <a:cubicBezTo>
                    <a:pt x="547" y="1536"/>
                    <a:pt x="682" y="1610"/>
                    <a:pt x="805" y="1770"/>
                  </a:cubicBezTo>
                  <a:cubicBezTo>
                    <a:pt x="935" y="1937"/>
                    <a:pt x="960" y="2229"/>
                    <a:pt x="720" y="2229"/>
                  </a:cubicBezTo>
                  <a:cubicBezTo>
                    <a:pt x="688" y="2229"/>
                    <a:pt x="651" y="2224"/>
                    <a:pt x="608" y="2212"/>
                  </a:cubicBezTo>
                  <a:cubicBezTo>
                    <a:pt x="608" y="2230"/>
                    <a:pt x="602" y="2243"/>
                    <a:pt x="602" y="2261"/>
                  </a:cubicBezTo>
                  <a:cubicBezTo>
                    <a:pt x="602" y="2409"/>
                    <a:pt x="602" y="2574"/>
                    <a:pt x="363" y="2728"/>
                  </a:cubicBezTo>
                  <a:cubicBezTo>
                    <a:pt x="0" y="2961"/>
                    <a:pt x="6" y="3213"/>
                    <a:pt x="31" y="3330"/>
                  </a:cubicBezTo>
                  <a:cubicBezTo>
                    <a:pt x="159" y="3342"/>
                    <a:pt x="283" y="3348"/>
                    <a:pt x="403" y="3348"/>
                  </a:cubicBezTo>
                  <a:cubicBezTo>
                    <a:pt x="1146" y="3348"/>
                    <a:pt x="1726" y="3121"/>
                    <a:pt x="2027" y="2697"/>
                  </a:cubicBezTo>
                  <a:cubicBezTo>
                    <a:pt x="2279" y="2335"/>
                    <a:pt x="2292" y="1880"/>
                    <a:pt x="2064" y="1407"/>
                  </a:cubicBezTo>
                  <a:cubicBezTo>
                    <a:pt x="1806" y="891"/>
                    <a:pt x="1352" y="393"/>
                    <a:pt x="8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p:nvPr/>
          </p:nvSpPr>
          <p:spPr>
            <a:xfrm>
              <a:off x="275568" y="1018598"/>
              <a:ext cx="710160" cy="922454"/>
            </a:xfrm>
            <a:custGeom>
              <a:rect b="b" l="l" r="r" t="t"/>
              <a:pathLst>
                <a:path extrusionOk="0" h="3784" w="2913">
                  <a:moveTo>
                    <a:pt x="1576" y="38"/>
                  </a:moveTo>
                  <a:cubicBezTo>
                    <a:pt x="1585" y="38"/>
                    <a:pt x="1594" y="38"/>
                    <a:pt x="1603" y="39"/>
                  </a:cubicBezTo>
                  <a:cubicBezTo>
                    <a:pt x="1671" y="45"/>
                    <a:pt x="1745" y="63"/>
                    <a:pt x="1819" y="106"/>
                  </a:cubicBezTo>
                  <a:cubicBezTo>
                    <a:pt x="1935" y="168"/>
                    <a:pt x="2052" y="278"/>
                    <a:pt x="2163" y="438"/>
                  </a:cubicBezTo>
                  <a:cubicBezTo>
                    <a:pt x="2537" y="960"/>
                    <a:pt x="2875" y="1968"/>
                    <a:pt x="2789" y="2748"/>
                  </a:cubicBezTo>
                  <a:cubicBezTo>
                    <a:pt x="2740" y="3184"/>
                    <a:pt x="2513" y="3522"/>
                    <a:pt x="2156" y="3669"/>
                  </a:cubicBezTo>
                  <a:cubicBezTo>
                    <a:pt x="2026" y="3723"/>
                    <a:pt x="1885" y="3749"/>
                    <a:pt x="1737" y="3749"/>
                  </a:cubicBezTo>
                  <a:cubicBezTo>
                    <a:pt x="1338" y="3749"/>
                    <a:pt x="885" y="3561"/>
                    <a:pt x="442" y="3203"/>
                  </a:cubicBezTo>
                  <a:cubicBezTo>
                    <a:pt x="203" y="3012"/>
                    <a:pt x="74" y="2809"/>
                    <a:pt x="61" y="2588"/>
                  </a:cubicBezTo>
                  <a:cubicBezTo>
                    <a:pt x="37" y="2195"/>
                    <a:pt x="375" y="1839"/>
                    <a:pt x="541" y="1667"/>
                  </a:cubicBezTo>
                  <a:cubicBezTo>
                    <a:pt x="811" y="1384"/>
                    <a:pt x="1106" y="1034"/>
                    <a:pt x="1235" y="438"/>
                  </a:cubicBezTo>
                  <a:cubicBezTo>
                    <a:pt x="1293" y="157"/>
                    <a:pt x="1397" y="38"/>
                    <a:pt x="1576" y="38"/>
                  </a:cubicBezTo>
                  <a:close/>
                  <a:moveTo>
                    <a:pt x="1573" y="1"/>
                  </a:moveTo>
                  <a:cubicBezTo>
                    <a:pt x="1327" y="1"/>
                    <a:pt x="1245" y="219"/>
                    <a:pt x="1198" y="426"/>
                  </a:cubicBezTo>
                  <a:cubicBezTo>
                    <a:pt x="1069" y="1015"/>
                    <a:pt x="780" y="1360"/>
                    <a:pt x="516" y="1636"/>
                  </a:cubicBezTo>
                  <a:cubicBezTo>
                    <a:pt x="344" y="1814"/>
                    <a:pt x="0" y="2183"/>
                    <a:pt x="25" y="2588"/>
                  </a:cubicBezTo>
                  <a:cubicBezTo>
                    <a:pt x="37" y="2822"/>
                    <a:pt x="172" y="3037"/>
                    <a:pt x="418" y="3233"/>
                  </a:cubicBezTo>
                  <a:cubicBezTo>
                    <a:pt x="565" y="3356"/>
                    <a:pt x="719" y="3454"/>
                    <a:pt x="866" y="3540"/>
                  </a:cubicBezTo>
                  <a:cubicBezTo>
                    <a:pt x="1167" y="3700"/>
                    <a:pt x="1460" y="3784"/>
                    <a:pt x="1730" y="3784"/>
                  </a:cubicBezTo>
                  <a:cubicBezTo>
                    <a:pt x="1885" y="3784"/>
                    <a:pt x="2032" y="3756"/>
                    <a:pt x="2169" y="3700"/>
                  </a:cubicBezTo>
                  <a:cubicBezTo>
                    <a:pt x="2537" y="3553"/>
                    <a:pt x="2777" y="3203"/>
                    <a:pt x="2826" y="2748"/>
                  </a:cubicBezTo>
                  <a:cubicBezTo>
                    <a:pt x="2912" y="1962"/>
                    <a:pt x="2574" y="942"/>
                    <a:pt x="2193" y="413"/>
                  </a:cubicBezTo>
                  <a:cubicBezTo>
                    <a:pt x="2003" y="155"/>
                    <a:pt x="1806" y="14"/>
                    <a:pt x="1603" y="2"/>
                  </a:cubicBezTo>
                  <a:cubicBezTo>
                    <a:pt x="1593" y="1"/>
                    <a:pt x="1583" y="1"/>
                    <a:pt x="1573"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p:nvPr/>
          </p:nvSpPr>
          <p:spPr>
            <a:xfrm>
              <a:off x="569096" y="1541999"/>
              <a:ext cx="109462" cy="131640"/>
            </a:xfrm>
            <a:custGeom>
              <a:rect b="b" l="l" r="r" t="t"/>
              <a:pathLst>
                <a:path extrusionOk="0" h="540" w="449">
                  <a:moveTo>
                    <a:pt x="198" y="0"/>
                  </a:moveTo>
                  <a:cubicBezTo>
                    <a:pt x="141" y="0"/>
                    <a:pt x="89" y="31"/>
                    <a:pt x="62" y="91"/>
                  </a:cubicBezTo>
                  <a:cubicBezTo>
                    <a:pt x="0" y="245"/>
                    <a:pt x="227" y="540"/>
                    <a:pt x="332" y="540"/>
                  </a:cubicBezTo>
                  <a:cubicBezTo>
                    <a:pt x="436" y="540"/>
                    <a:pt x="449" y="288"/>
                    <a:pt x="393" y="152"/>
                  </a:cubicBezTo>
                  <a:cubicBezTo>
                    <a:pt x="349" y="50"/>
                    <a:pt x="270" y="0"/>
                    <a:pt x="198"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p:nvPr/>
          </p:nvSpPr>
          <p:spPr>
            <a:xfrm>
              <a:off x="565926" y="1051509"/>
              <a:ext cx="305956" cy="367616"/>
            </a:xfrm>
            <a:custGeom>
              <a:rect b="b" l="l" r="r" t="t"/>
              <a:pathLst>
                <a:path extrusionOk="0" h="1508" w="1255">
                  <a:moveTo>
                    <a:pt x="363" y="0"/>
                  </a:moveTo>
                  <a:cubicBezTo>
                    <a:pt x="258" y="0"/>
                    <a:pt x="217" y="67"/>
                    <a:pt x="161" y="303"/>
                  </a:cubicBezTo>
                  <a:cubicBezTo>
                    <a:pt x="118" y="481"/>
                    <a:pt x="62" y="635"/>
                    <a:pt x="1" y="782"/>
                  </a:cubicBezTo>
                  <a:cubicBezTo>
                    <a:pt x="1" y="899"/>
                    <a:pt x="75" y="1083"/>
                    <a:pt x="320" y="1206"/>
                  </a:cubicBezTo>
                  <a:cubicBezTo>
                    <a:pt x="578" y="1341"/>
                    <a:pt x="664" y="1464"/>
                    <a:pt x="689" y="1507"/>
                  </a:cubicBezTo>
                  <a:cubicBezTo>
                    <a:pt x="763" y="1452"/>
                    <a:pt x="843" y="1415"/>
                    <a:pt x="922" y="1415"/>
                  </a:cubicBezTo>
                  <a:cubicBezTo>
                    <a:pt x="1039" y="1409"/>
                    <a:pt x="1119" y="1384"/>
                    <a:pt x="1174" y="1329"/>
                  </a:cubicBezTo>
                  <a:cubicBezTo>
                    <a:pt x="1223" y="1280"/>
                    <a:pt x="1248" y="1212"/>
                    <a:pt x="1254" y="1108"/>
                  </a:cubicBezTo>
                  <a:cubicBezTo>
                    <a:pt x="1144" y="813"/>
                    <a:pt x="1008" y="549"/>
                    <a:pt x="867" y="352"/>
                  </a:cubicBezTo>
                  <a:cubicBezTo>
                    <a:pt x="769" y="205"/>
                    <a:pt x="560" y="14"/>
                    <a:pt x="394" y="2"/>
                  </a:cubicBezTo>
                  <a:cubicBezTo>
                    <a:pt x="383" y="1"/>
                    <a:pt x="373" y="0"/>
                    <a:pt x="363"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8"/>
            <p:cNvSpPr/>
            <p:nvPr/>
          </p:nvSpPr>
          <p:spPr>
            <a:xfrm>
              <a:off x="309943" y="1258480"/>
              <a:ext cx="416637" cy="522903"/>
            </a:xfrm>
            <a:custGeom>
              <a:rect b="b" l="l" r="r" t="t"/>
              <a:pathLst>
                <a:path extrusionOk="0" h="2145" w="1709">
                  <a:moveTo>
                    <a:pt x="1020" y="1"/>
                  </a:moveTo>
                  <a:cubicBezTo>
                    <a:pt x="873" y="314"/>
                    <a:pt x="676" y="554"/>
                    <a:pt x="473" y="763"/>
                  </a:cubicBezTo>
                  <a:cubicBezTo>
                    <a:pt x="320" y="928"/>
                    <a:pt x="0" y="1266"/>
                    <a:pt x="25" y="1604"/>
                  </a:cubicBezTo>
                  <a:cubicBezTo>
                    <a:pt x="37" y="1789"/>
                    <a:pt x="148" y="1967"/>
                    <a:pt x="363" y="2139"/>
                  </a:cubicBezTo>
                  <a:cubicBezTo>
                    <a:pt x="363" y="2139"/>
                    <a:pt x="369" y="2145"/>
                    <a:pt x="375" y="2145"/>
                  </a:cubicBezTo>
                  <a:cubicBezTo>
                    <a:pt x="381" y="2114"/>
                    <a:pt x="400" y="2083"/>
                    <a:pt x="430" y="2047"/>
                  </a:cubicBezTo>
                  <a:cubicBezTo>
                    <a:pt x="498" y="1973"/>
                    <a:pt x="627" y="1881"/>
                    <a:pt x="873" y="1875"/>
                  </a:cubicBezTo>
                  <a:cubicBezTo>
                    <a:pt x="1069" y="1875"/>
                    <a:pt x="1131" y="1782"/>
                    <a:pt x="1192" y="1690"/>
                  </a:cubicBezTo>
                  <a:cubicBezTo>
                    <a:pt x="1198" y="1678"/>
                    <a:pt x="1211" y="1660"/>
                    <a:pt x="1217" y="1647"/>
                  </a:cubicBezTo>
                  <a:cubicBezTo>
                    <a:pt x="1186" y="1610"/>
                    <a:pt x="1155" y="1561"/>
                    <a:pt x="1125" y="1494"/>
                  </a:cubicBezTo>
                  <a:cubicBezTo>
                    <a:pt x="989" y="1231"/>
                    <a:pt x="1103" y="1080"/>
                    <a:pt x="1249" y="1080"/>
                  </a:cubicBezTo>
                  <a:cubicBezTo>
                    <a:pt x="1295" y="1080"/>
                    <a:pt x="1344" y="1094"/>
                    <a:pt x="1389" y="1125"/>
                  </a:cubicBezTo>
                  <a:cubicBezTo>
                    <a:pt x="1432" y="1021"/>
                    <a:pt x="1555" y="818"/>
                    <a:pt x="1708" y="683"/>
                  </a:cubicBezTo>
                  <a:cubicBezTo>
                    <a:pt x="1696" y="658"/>
                    <a:pt x="1616" y="529"/>
                    <a:pt x="1352" y="394"/>
                  </a:cubicBezTo>
                  <a:cubicBezTo>
                    <a:pt x="1137" y="283"/>
                    <a:pt x="1045" y="124"/>
                    <a:pt x="1020"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p:nvPr/>
          </p:nvSpPr>
          <p:spPr>
            <a:xfrm>
              <a:off x="407217" y="1340879"/>
              <a:ext cx="531950" cy="566051"/>
            </a:xfrm>
            <a:custGeom>
              <a:rect b="b" l="l" r="r" t="t"/>
              <a:pathLst>
                <a:path extrusionOk="0" h="2322" w="2182">
                  <a:moveTo>
                    <a:pt x="1936" y="1"/>
                  </a:moveTo>
                  <a:cubicBezTo>
                    <a:pt x="1917" y="68"/>
                    <a:pt x="1893" y="124"/>
                    <a:pt x="1856" y="167"/>
                  </a:cubicBezTo>
                  <a:cubicBezTo>
                    <a:pt x="1795" y="228"/>
                    <a:pt x="1702" y="259"/>
                    <a:pt x="1580" y="259"/>
                  </a:cubicBezTo>
                  <a:cubicBezTo>
                    <a:pt x="1328" y="265"/>
                    <a:pt x="1082" y="670"/>
                    <a:pt x="1014" y="812"/>
                  </a:cubicBezTo>
                  <a:cubicBezTo>
                    <a:pt x="1088" y="873"/>
                    <a:pt x="1143" y="977"/>
                    <a:pt x="1162" y="1131"/>
                  </a:cubicBezTo>
                  <a:cubicBezTo>
                    <a:pt x="1171" y="1267"/>
                    <a:pt x="1104" y="1426"/>
                    <a:pt x="993" y="1426"/>
                  </a:cubicBezTo>
                  <a:cubicBezTo>
                    <a:pt x="949" y="1426"/>
                    <a:pt x="898" y="1401"/>
                    <a:pt x="842" y="1340"/>
                  </a:cubicBezTo>
                  <a:cubicBezTo>
                    <a:pt x="836" y="1352"/>
                    <a:pt x="830" y="1358"/>
                    <a:pt x="824" y="1371"/>
                  </a:cubicBezTo>
                  <a:cubicBezTo>
                    <a:pt x="762" y="1469"/>
                    <a:pt x="689" y="1573"/>
                    <a:pt x="474" y="1580"/>
                  </a:cubicBezTo>
                  <a:cubicBezTo>
                    <a:pt x="136" y="1580"/>
                    <a:pt x="31" y="1745"/>
                    <a:pt x="1" y="1831"/>
                  </a:cubicBezTo>
                  <a:cubicBezTo>
                    <a:pt x="416" y="2153"/>
                    <a:pt x="831" y="2322"/>
                    <a:pt x="1192" y="2322"/>
                  </a:cubicBezTo>
                  <a:cubicBezTo>
                    <a:pt x="1328" y="2322"/>
                    <a:pt x="1456" y="2298"/>
                    <a:pt x="1573" y="2249"/>
                  </a:cubicBezTo>
                  <a:cubicBezTo>
                    <a:pt x="1893" y="2120"/>
                    <a:pt x="2089" y="1825"/>
                    <a:pt x="2132" y="1420"/>
                  </a:cubicBezTo>
                  <a:cubicBezTo>
                    <a:pt x="2182" y="977"/>
                    <a:pt x="2089" y="455"/>
                    <a:pt x="1936"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p:nvPr/>
          </p:nvSpPr>
          <p:spPr>
            <a:xfrm>
              <a:off x="1382391" y="1406213"/>
              <a:ext cx="386651" cy="440506"/>
            </a:xfrm>
            <a:custGeom>
              <a:rect b="b" l="l" r="r" t="t"/>
              <a:pathLst>
                <a:path extrusionOk="0" h="1807" w="1586">
                  <a:moveTo>
                    <a:pt x="1301" y="20"/>
                  </a:moveTo>
                  <a:cubicBezTo>
                    <a:pt x="1328" y="20"/>
                    <a:pt x="1355" y="29"/>
                    <a:pt x="1382" y="46"/>
                  </a:cubicBezTo>
                  <a:cubicBezTo>
                    <a:pt x="1413" y="71"/>
                    <a:pt x="1444" y="95"/>
                    <a:pt x="1462" y="132"/>
                  </a:cubicBezTo>
                  <a:cubicBezTo>
                    <a:pt x="1499" y="187"/>
                    <a:pt x="1524" y="267"/>
                    <a:pt x="1530" y="365"/>
                  </a:cubicBezTo>
                  <a:cubicBezTo>
                    <a:pt x="1567" y="685"/>
                    <a:pt x="1462" y="1213"/>
                    <a:pt x="1229" y="1533"/>
                  </a:cubicBezTo>
                  <a:cubicBezTo>
                    <a:pt x="1114" y="1697"/>
                    <a:pt x="949" y="1788"/>
                    <a:pt x="780" y="1788"/>
                  </a:cubicBezTo>
                  <a:cubicBezTo>
                    <a:pt x="759" y="1788"/>
                    <a:pt x="739" y="1787"/>
                    <a:pt x="719" y="1785"/>
                  </a:cubicBezTo>
                  <a:cubicBezTo>
                    <a:pt x="461" y="1748"/>
                    <a:pt x="227" y="1520"/>
                    <a:pt x="80" y="1152"/>
                  </a:cubicBezTo>
                  <a:cubicBezTo>
                    <a:pt x="25" y="1004"/>
                    <a:pt x="25" y="881"/>
                    <a:pt x="68" y="783"/>
                  </a:cubicBezTo>
                  <a:cubicBezTo>
                    <a:pt x="160" y="605"/>
                    <a:pt x="399" y="531"/>
                    <a:pt x="510" y="494"/>
                  </a:cubicBezTo>
                  <a:cubicBezTo>
                    <a:pt x="700" y="439"/>
                    <a:pt x="915" y="359"/>
                    <a:pt x="1124" y="132"/>
                  </a:cubicBezTo>
                  <a:cubicBezTo>
                    <a:pt x="1189" y="55"/>
                    <a:pt x="1246" y="20"/>
                    <a:pt x="1301" y="20"/>
                  </a:cubicBezTo>
                  <a:close/>
                  <a:moveTo>
                    <a:pt x="1299" y="1"/>
                  </a:moveTo>
                  <a:cubicBezTo>
                    <a:pt x="1226" y="1"/>
                    <a:pt x="1164" y="59"/>
                    <a:pt x="1112" y="120"/>
                  </a:cubicBezTo>
                  <a:cubicBezTo>
                    <a:pt x="909" y="347"/>
                    <a:pt x="694" y="421"/>
                    <a:pt x="504" y="482"/>
                  </a:cubicBezTo>
                  <a:cubicBezTo>
                    <a:pt x="387" y="513"/>
                    <a:pt x="141" y="587"/>
                    <a:pt x="55" y="777"/>
                  </a:cubicBezTo>
                  <a:cubicBezTo>
                    <a:pt x="0" y="881"/>
                    <a:pt x="6" y="1011"/>
                    <a:pt x="62" y="1158"/>
                  </a:cubicBezTo>
                  <a:cubicBezTo>
                    <a:pt x="98" y="1250"/>
                    <a:pt x="141" y="1330"/>
                    <a:pt x="184" y="1404"/>
                  </a:cubicBezTo>
                  <a:cubicBezTo>
                    <a:pt x="326" y="1637"/>
                    <a:pt x="516" y="1778"/>
                    <a:pt x="719" y="1803"/>
                  </a:cubicBezTo>
                  <a:cubicBezTo>
                    <a:pt x="740" y="1806"/>
                    <a:pt x="761" y="1807"/>
                    <a:pt x="781" y="1807"/>
                  </a:cubicBezTo>
                  <a:cubicBezTo>
                    <a:pt x="955" y="1807"/>
                    <a:pt x="1120" y="1715"/>
                    <a:pt x="1241" y="1545"/>
                  </a:cubicBezTo>
                  <a:cubicBezTo>
                    <a:pt x="1481" y="1226"/>
                    <a:pt x="1585" y="691"/>
                    <a:pt x="1548" y="359"/>
                  </a:cubicBezTo>
                  <a:cubicBezTo>
                    <a:pt x="1536" y="200"/>
                    <a:pt x="1481" y="89"/>
                    <a:pt x="1395" y="34"/>
                  </a:cubicBezTo>
                  <a:cubicBezTo>
                    <a:pt x="1361" y="10"/>
                    <a:pt x="1329" y="1"/>
                    <a:pt x="1299"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p:nvPr/>
          </p:nvSpPr>
          <p:spPr>
            <a:xfrm>
              <a:off x="1533543" y="1629274"/>
              <a:ext cx="50465" cy="69720"/>
            </a:xfrm>
            <a:custGeom>
              <a:rect b="b" l="l" r="r" t="t"/>
              <a:pathLst>
                <a:path extrusionOk="0" h="286" w="207">
                  <a:moveTo>
                    <a:pt x="115" y="0"/>
                  </a:moveTo>
                  <a:cubicBezTo>
                    <a:pt x="99" y="0"/>
                    <a:pt x="83" y="5"/>
                    <a:pt x="68" y="16"/>
                  </a:cubicBezTo>
                  <a:cubicBezTo>
                    <a:pt x="1" y="71"/>
                    <a:pt x="25" y="255"/>
                    <a:pt x="74" y="280"/>
                  </a:cubicBezTo>
                  <a:cubicBezTo>
                    <a:pt x="79" y="283"/>
                    <a:pt x="85" y="285"/>
                    <a:pt x="90" y="285"/>
                  </a:cubicBezTo>
                  <a:cubicBezTo>
                    <a:pt x="132" y="285"/>
                    <a:pt x="186" y="191"/>
                    <a:pt x="197" y="126"/>
                  </a:cubicBezTo>
                  <a:cubicBezTo>
                    <a:pt x="206" y="47"/>
                    <a:pt x="163" y="0"/>
                    <a:pt x="115"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p:nvPr/>
          </p:nvSpPr>
          <p:spPr>
            <a:xfrm>
              <a:off x="1611557" y="1423034"/>
              <a:ext cx="133353" cy="195753"/>
            </a:xfrm>
            <a:custGeom>
              <a:rect b="b" l="l" r="r" t="t"/>
              <a:pathLst>
                <a:path extrusionOk="0" h="803" w="547">
                  <a:moveTo>
                    <a:pt x="363" y="1"/>
                  </a:moveTo>
                  <a:cubicBezTo>
                    <a:pt x="330" y="1"/>
                    <a:pt x="297" y="28"/>
                    <a:pt x="240" y="94"/>
                  </a:cubicBezTo>
                  <a:cubicBezTo>
                    <a:pt x="172" y="161"/>
                    <a:pt x="111" y="217"/>
                    <a:pt x="43" y="266"/>
                  </a:cubicBezTo>
                  <a:cubicBezTo>
                    <a:pt x="12" y="315"/>
                    <a:pt x="0" y="413"/>
                    <a:pt x="80" y="530"/>
                  </a:cubicBezTo>
                  <a:cubicBezTo>
                    <a:pt x="160" y="653"/>
                    <a:pt x="166" y="733"/>
                    <a:pt x="166" y="757"/>
                  </a:cubicBezTo>
                  <a:cubicBezTo>
                    <a:pt x="184" y="755"/>
                    <a:pt x="201" y="754"/>
                    <a:pt x="217" y="754"/>
                  </a:cubicBezTo>
                  <a:cubicBezTo>
                    <a:pt x="246" y="754"/>
                    <a:pt x="272" y="758"/>
                    <a:pt x="295" y="769"/>
                  </a:cubicBezTo>
                  <a:cubicBezTo>
                    <a:pt x="333" y="793"/>
                    <a:pt x="367" y="802"/>
                    <a:pt x="398" y="802"/>
                  </a:cubicBezTo>
                  <a:cubicBezTo>
                    <a:pt x="407" y="802"/>
                    <a:pt x="416" y="802"/>
                    <a:pt x="424" y="800"/>
                  </a:cubicBezTo>
                  <a:cubicBezTo>
                    <a:pt x="455" y="788"/>
                    <a:pt x="485" y="763"/>
                    <a:pt x="516" y="720"/>
                  </a:cubicBezTo>
                  <a:cubicBezTo>
                    <a:pt x="541" y="567"/>
                    <a:pt x="547" y="413"/>
                    <a:pt x="535" y="290"/>
                  </a:cubicBezTo>
                  <a:cubicBezTo>
                    <a:pt x="528" y="204"/>
                    <a:pt x="485" y="69"/>
                    <a:pt x="418" y="20"/>
                  </a:cubicBezTo>
                  <a:cubicBezTo>
                    <a:pt x="397" y="8"/>
                    <a:pt x="380" y="1"/>
                    <a:pt x="363"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p:nvPr/>
          </p:nvSpPr>
          <p:spPr>
            <a:xfrm>
              <a:off x="1400188" y="1492268"/>
              <a:ext cx="247447" cy="200141"/>
            </a:xfrm>
            <a:custGeom>
              <a:rect b="b" l="l" r="r" t="t"/>
              <a:pathLst>
                <a:path extrusionOk="0" h="821" w="1015">
                  <a:moveTo>
                    <a:pt x="879" y="0"/>
                  </a:moveTo>
                  <a:lnTo>
                    <a:pt x="879" y="0"/>
                  </a:lnTo>
                  <a:cubicBezTo>
                    <a:pt x="738" y="105"/>
                    <a:pt x="591" y="160"/>
                    <a:pt x="449" y="203"/>
                  </a:cubicBezTo>
                  <a:cubicBezTo>
                    <a:pt x="345" y="234"/>
                    <a:pt x="118" y="301"/>
                    <a:pt x="44" y="461"/>
                  </a:cubicBezTo>
                  <a:cubicBezTo>
                    <a:pt x="1" y="541"/>
                    <a:pt x="7" y="651"/>
                    <a:pt x="56" y="780"/>
                  </a:cubicBezTo>
                  <a:cubicBezTo>
                    <a:pt x="56" y="780"/>
                    <a:pt x="56" y="780"/>
                    <a:pt x="56" y="787"/>
                  </a:cubicBezTo>
                  <a:cubicBezTo>
                    <a:pt x="68" y="774"/>
                    <a:pt x="87" y="762"/>
                    <a:pt x="111" y="756"/>
                  </a:cubicBezTo>
                  <a:cubicBezTo>
                    <a:pt x="128" y="748"/>
                    <a:pt x="151" y="743"/>
                    <a:pt x="180" y="743"/>
                  </a:cubicBezTo>
                  <a:cubicBezTo>
                    <a:pt x="223" y="743"/>
                    <a:pt x="278" y="756"/>
                    <a:pt x="345" y="793"/>
                  </a:cubicBezTo>
                  <a:cubicBezTo>
                    <a:pt x="380" y="813"/>
                    <a:pt x="409" y="821"/>
                    <a:pt x="435" y="821"/>
                  </a:cubicBezTo>
                  <a:cubicBezTo>
                    <a:pt x="472" y="821"/>
                    <a:pt x="503" y="805"/>
                    <a:pt x="535" y="787"/>
                  </a:cubicBezTo>
                  <a:cubicBezTo>
                    <a:pt x="541" y="787"/>
                    <a:pt x="548" y="780"/>
                    <a:pt x="554" y="780"/>
                  </a:cubicBezTo>
                  <a:cubicBezTo>
                    <a:pt x="554" y="750"/>
                    <a:pt x="548" y="719"/>
                    <a:pt x="554" y="682"/>
                  </a:cubicBezTo>
                  <a:cubicBezTo>
                    <a:pt x="557" y="571"/>
                    <a:pt x="609" y="522"/>
                    <a:pt x="663" y="522"/>
                  </a:cubicBezTo>
                  <a:cubicBezTo>
                    <a:pt x="701" y="522"/>
                    <a:pt x="740" y="547"/>
                    <a:pt x="763" y="590"/>
                  </a:cubicBezTo>
                  <a:cubicBezTo>
                    <a:pt x="806" y="553"/>
                    <a:pt x="910" y="498"/>
                    <a:pt x="1015" y="473"/>
                  </a:cubicBezTo>
                  <a:cubicBezTo>
                    <a:pt x="1015" y="461"/>
                    <a:pt x="1008" y="387"/>
                    <a:pt x="928" y="258"/>
                  </a:cubicBezTo>
                  <a:cubicBezTo>
                    <a:pt x="861" y="154"/>
                    <a:pt x="861" y="62"/>
                    <a:pt x="879"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8"/>
            <p:cNvSpPr/>
            <p:nvPr/>
          </p:nvSpPr>
          <p:spPr>
            <a:xfrm>
              <a:off x="1416766" y="1609040"/>
              <a:ext cx="319121" cy="219887"/>
            </a:xfrm>
            <a:custGeom>
              <a:rect b="b" l="l" r="r" t="t"/>
              <a:pathLst>
                <a:path extrusionOk="0" h="902" w="1309">
                  <a:moveTo>
                    <a:pt x="1309" y="0"/>
                  </a:moveTo>
                  <a:lnTo>
                    <a:pt x="1309" y="0"/>
                  </a:lnTo>
                  <a:cubicBezTo>
                    <a:pt x="1284" y="25"/>
                    <a:pt x="1254" y="43"/>
                    <a:pt x="1229" y="56"/>
                  </a:cubicBezTo>
                  <a:cubicBezTo>
                    <a:pt x="1218" y="59"/>
                    <a:pt x="1206" y="60"/>
                    <a:pt x="1195" y="60"/>
                  </a:cubicBezTo>
                  <a:cubicBezTo>
                    <a:pt x="1160" y="60"/>
                    <a:pt x="1123" y="48"/>
                    <a:pt x="1082" y="25"/>
                  </a:cubicBezTo>
                  <a:cubicBezTo>
                    <a:pt x="1060" y="13"/>
                    <a:pt x="1033" y="7"/>
                    <a:pt x="1005" y="7"/>
                  </a:cubicBezTo>
                  <a:cubicBezTo>
                    <a:pt x="893" y="7"/>
                    <a:pt x="750" y="90"/>
                    <a:pt x="701" y="129"/>
                  </a:cubicBezTo>
                  <a:cubicBezTo>
                    <a:pt x="713" y="172"/>
                    <a:pt x="713" y="234"/>
                    <a:pt x="682" y="301"/>
                  </a:cubicBezTo>
                  <a:cubicBezTo>
                    <a:pt x="657" y="355"/>
                    <a:pt x="607" y="401"/>
                    <a:pt x="563" y="401"/>
                  </a:cubicBezTo>
                  <a:cubicBezTo>
                    <a:pt x="532" y="401"/>
                    <a:pt x="505" y="378"/>
                    <a:pt x="492" y="320"/>
                  </a:cubicBezTo>
                  <a:cubicBezTo>
                    <a:pt x="486" y="320"/>
                    <a:pt x="480" y="320"/>
                    <a:pt x="473" y="326"/>
                  </a:cubicBezTo>
                  <a:cubicBezTo>
                    <a:pt x="445" y="340"/>
                    <a:pt x="411" y="357"/>
                    <a:pt x="370" y="357"/>
                  </a:cubicBezTo>
                  <a:cubicBezTo>
                    <a:pt x="342" y="357"/>
                    <a:pt x="309" y="349"/>
                    <a:pt x="271" y="326"/>
                  </a:cubicBezTo>
                  <a:cubicBezTo>
                    <a:pt x="208" y="293"/>
                    <a:pt x="156" y="282"/>
                    <a:pt x="115" y="282"/>
                  </a:cubicBezTo>
                  <a:cubicBezTo>
                    <a:pt x="56" y="282"/>
                    <a:pt x="19" y="305"/>
                    <a:pt x="0" y="320"/>
                  </a:cubicBezTo>
                  <a:cubicBezTo>
                    <a:pt x="136" y="658"/>
                    <a:pt x="351" y="873"/>
                    <a:pt x="584" y="897"/>
                  </a:cubicBezTo>
                  <a:cubicBezTo>
                    <a:pt x="604" y="900"/>
                    <a:pt x="625" y="902"/>
                    <a:pt x="645" y="902"/>
                  </a:cubicBezTo>
                  <a:cubicBezTo>
                    <a:pt x="794" y="902"/>
                    <a:pt x="930" y="822"/>
                    <a:pt x="1039" y="676"/>
                  </a:cubicBezTo>
                  <a:cubicBezTo>
                    <a:pt x="1174" y="492"/>
                    <a:pt x="1260" y="240"/>
                    <a:pt x="1309"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28"/>
            <p:cNvGrpSpPr/>
            <p:nvPr/>
          </p:nvGrpSpPr>
          <p:grpSpPr>
            <a:xfrm rot="10800000">
              <a:off x="2023325" y="1941559"/>
              <a:ext cx="714548" cy="596280"/>
              <a:chOff x="-573132" y="2605871"/>
              <a:chExt cx="714548" cy="596280"/>
            </a:xfrm>
          </p:grpSpPr>
          <p:sp>
            <p:nvSpPr>
              <p:cNvPr id="173" name="Google Shape;173;p28"/>
              <p:cNvSpPr/>
              <p:nvPr/>
            </p:nvSpPr>
            <p:spPr>
              <a:xfrm rot="10800000">
                <a:off x="-573132" y="2605871"/>
                <a:ext cx="714548" cy="596280"/>
              </a:xfrm>
              <a:custGeom>
                <a:rect b="b" l="l" r="r" t="t"/>
                <a:pathLst>
                  <a:path extrusionOk="0" h="2446" w="2931">
                    <a:moveTo>
                      <a:pt x="1422" y="29"/>
                    </a:moveTo>
                    <a:cubicBezTo>
                      <a:pt x="1514" y="29"/>
                      <a:pt x="1598" y="48"/>
                      <a:pt x="1672" y="86"/>
                    </a:cubicBezTo>
                    <a:cubicBezTo>
                      <a:pt x="1948" y="234"/>
                      <a:pt x="2059" y="615"/>
                      <a:pt x="2108" y="799"/>
                    </a:cubicBezTo>
                    <a:cubicBezTo>
                      <a:pt x="2188" y="1094"/>
                      <a:pt x="2304" y="1438"/>
                      <a:pt x="2661" y="1776"/>
                    </a:cubicBezTo>
                    <a:cubicBezTo>
                      <a:pt x="2839" y="1935"/>
                      <a:pt x="2876" y="2058"/>
                      <a:pt x="2784" y="2187"/>
                    </a:cubicBezTo>
                    <a:cubicBezTo>
                      <a:pt x="2753" y="2236"/>
                      <a:pt x="2710" y="2273"/>
                      <a:pt x="2648" y="2304"/>
                    </a:cubicBezTo>
                    <a:cubicBezTo>
                      <a:pt x="2556" y="2359"/>
                      <a:pt x="2433" y="2396"/>
                      <a:pt x="2280" y="2408"/>
                    </a:cubicBezTo>
                    <a:cubicBezTo>
                      <a:pt x="2231" y="2413"/>
                      <a:pt x="2180" y="2415"/>
                      <a:pt x="2126" y="2415"/>
                    </a:cubicBezTo>
                    <a:cubicBezTo>
                      <a:pt x="1616" y="2415"/>
                      <a:pt x="899" y="2231"/>
                      <a:pt x="443" y="1886"/>
                    </a:cubicBezTo>
                    <a:cubicBezTo>
                      <a:pt x="166" y="1677"/>
                      <a:pt x="31" y="1383"/>
                      <a:pt x="74" y="1081"/>
                    </a:cubicBezTo>
                    <a:cubicBezTo>
                      <a:pt x="136" y="670"/>
                      <a:pt x="504" y="307"/>
                      <a:pt x="1094" y="92"/>
                    </a:cubicBezTo>
                    <a:cubicBezTo>
                      <a:pt x="1212" y="51"/>
                      <a:pt x="1322" y="29"/>
                      <a:pt x="1422" y="29"/>
                    </a:cubicBezTo>
                    <a:close/>
                    <a:moveTo>
                      <a:pt x="1423" y="0"/>
                    </a:moveTo>
                    <a:cubicBezTo>
                      <a:pt x="1320" y="0"/>
                      <a:pt x="1206" y="23"/>
                      <a:pt x="1082" y="68"/>
                    </a:cubicBezTo>
                    <a:cubicBezTo>
                      <a:pt x="940" y="117"/>
                      <a:pt x="805" y="185"/>
                      <a:pt x="695" y="252"/>
                    </a:cubicBezTo>
                    <a:cubicBezTo>
                      <a:pt x="326" y="467"/>
                      <a:pt x="93" y="756"/>
                      <a:pt x="44" y="1075"/>
                    </a:cubicBezTo>
                    <a:cubicBezTo>
                      <a:pt x="1" y="1389"/>
                      <a:pt x="136" y="1690"/>
                      <a:pt x="431" y="1911"/>
                    </a:cubicBezTo>
                    <a:cubicBezTo>
                      <a:pt x="886" y="2261"/>
                      <a:pt x="1614" y="2445"/>
                      <a:pt x="2131" y="2445"/>
                    </a:cubicBezTo>
                    <a:cubicBezTo>
                      <a:pt x="2185" y="2445"/>
                      <a:pt x="2237" y="2443"/>
                      <a:pt x="2286" y="2439"/>
                    </a:cubicBezTo>
                    <a:cubicBezTo>
                      <a:pt x="2538" y="2415"/>
                      <a:pt x="2716" y="2335"/>
                      <a:pt x="2808" y="2206"/>
                    </a:cubicBezTo>
                    <a:cubicBezTo>
                      <a:pt x="2931" y="2021"/>
                      <a:pt x="2814" y="1874"/>
                      <a:pt x="2685" y="1751"/>
                    </a:cubicBezTo>
                    <a:cubicBezTo>
                      <a:pt x="2335" y="1426"/>
                      <a:pt x="2218" y="1081"/>
                      <a:pt x="2138" y="787"/>
                    </a:cubicBezTo>
                    <a:cubicBezTo>
                      <a:pt x="2083" y="602"/>
                      <a:pt x="1979" y="209"/>
                      <a:pt x="1684" y="62"/>
                    </a:cubicBezTo>
                    <a:cubicBezTo>
                      <a:pt x="1607" y="20"/>
                      <a:pt x="1520" y="0"/>
                      <a:pt x="1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p:nvPr/>
            </p:nvSpPr>
            <p:spPr>
              <a:xfrm rot="10800000">
                <a:off x="-219884" y="2895718"/>
                <a:ext cx="127746" cy="64845"/>
              </a:xfrm>
              <a:custGeom>
                <a:rect b="b" l="l" r="r" t="t"/>
                <a:pathLst>
                  <a:path extrusionOk="0" h="266" w="524">
                    <a:moveTo>
                      <a:pt x="265" y="1"/>
                    </a:moveTo>
                    <a:cubicBezTo>
                      <a:pt x="165" y="1"/>
                      <a:pt x="64" y="29"/>
                      <a:pt x="44" y="66"/>
                    </a:cubicBezTo>
                    <a:cubicBezTo>
                      <a:pt x="1" y="133"/>
                      <a:pt x="167" y="250"/>
                      <a:pt x="284" y="262"/>
                    </a:cubicBezTo>
                    <a:cubicBezTo>
                      <a:pt x="298" y="265"/>
                      <a:pt x="311" y="266"/>
                      <a:pt x="324" y="266"/>
                    </a:cubicBezTo>
                    <a:cubicBezTo>
                      <a:pt x="457" y="266"/>
                      <a:pt x="523" y="156"/>
                      <a:pt x="462" y="66"/>
                    </a:cubicBezTo>
                    <a:cubicBezTo>
                      <a:pt x="426" y="19"/>
                      <a:pt x="346" y="1"/>
                      <a:pt x="2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p:nvPr/>
            </p:nvSpPr>
            <p:spPr>
              <a:xfrm rot="10800000">
                <a:off x="-537300" y="2635605"/>
                <a:ext cx="317658" cy="199166"/>
              </a:xfrm>
              <a:custGeom>
                <a:rect b="b" l="l" r="r" t="t"/>
                <a:pathLst>
                  <a:path extrusionOk="0" h="817" w="1303">
                    <a:moveTo>
                      <a:pt x="712" y="0"/>
                    </a:moveTo>
                    <a:cubicBezTo>
                      <a:pt x="636" y="0"/>
                      <a:pt x="546" y="23"/>
                      <a:pt x="449" y="84"/>
                    </a:cubicBezTo>
                    <a:cubicBezTo>
                      <a:pt x="252" y="201"/>
                      <a:pt x="129" y="213"/>
                      <a:pt x="92" y="213"/>
                    </a:cubicBezTo>
                    <a:cubicBezTo>
                      <a:pt x="98" y="287"/>
                      <a:pt x="92" y="355"/>
                      <a:pt x="62" y="416"/>
                    </a:cubicBezTo>
                    <a:cubicBezTo>
                      <a:pt x="12" y="490"/>
                      <a:pt x="0" y="557"/>
                      <a:pt x="12" y="619"/>
                    </a:cubicBezTo>
                    <a:cubicBezTo>
                      <a:pt x="25" y="668"/>
                      <a:pt x="68" y="717"/>
                      <a:pt x="129" y="760"/>
                    </a:cubicBezTo>
                    <a:cubicBezTo>
                      <a:pt x="312" y="797"/>
                      <a:pt x="492" y="816"/>
                      <a:pt x="650" y="816"/>
                    </a:cubicBezTo>
                    <a:cubicBezTo>
                      <a:pt x="704" y="816"/>
                      <a:pt x="756" y="814"/>
                      <a:pt x="805" y="809"/>
                    </a:cubicBezTo>
                    <a:cubicBezTo>
                      <a:pt x="946" y="797"/>
                      <a:pt x="1161" y="742"/>
                      <a:pt x="1241" y="631"/>
                    </a:cubicBezTo>
                    <a:cubicBezTo>
                      <a:pt x="1303" y="545"/>
                      <a:pt x="1278" y="496"/>
                      <a:pt x="1131" y="349"/>
                    </a:cubicBezTo>
                    <a:cubicBezTo>
                      <a:pt x="1026" y="244"/>
                      <a:pt x="940" y="140"/>
                      <a:pt x="872" y="41"/>
                    </a:cubicBezTo>
                    <a:cubicBezTo>
                      <a:pt x="835" y="18"/>
                      <a:pt x="779" y="0"/>
                      <a:pt x="7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rot="10800000">
                <a:off x="-423449" y="2790167"/>
                <a:ext cx="317658" cy="384681"/>
              </a:xfrm>
              <a:custGeom>
                <a:rect b="b" l="l" r="r" t="t"/>
                <a:pathLst>
                  <a:path extrusionOk="0" h="1578" w="1303">
                    <a:moveTo>
                      <a:pt x="407" y="1"/>
                    </a:moveTo>
                    <a:cubicBezTo>
                      <a:pt x="318" y="1"/>
                      <a:pt x="219" y="21"/>
                      <a:pt x="111" y="60"/>
                    </a:cubicBezTo>
                    <a:lnTo>
                      <a:pt x="99" y="60"/>
                    </a:lnTo>
                    <a:cubicBezTo>
                      <a:pt x="117" y="85"/>
                      <a:pt x="135" y="109"/>
                      <a:pt x="148" y="146"/>
                    </a:cubicBezTo>
                    <a:cubicBezTo>
                      <a:pt x="172" y="220"/>
                      <a:pt x="178" y="343"/>
                      <a:pt x="80" y="515"/>
                    </a:cubicBezTo>
                    <a:cubicBezTo>
                      <a:pt x="0" y="650"/>
                      <a:pt x="37" y="730"/>
                      <a:pt x="74" y="810"/>
                    </a:cubicBezTo>
                    <a:cubicBezTo>
                      <a:pt x="80" y="822"/>
                      <a:pt x="86" y="834"/>
                      <a:pt x="92" y="847"/>
                    </a:cubicBezTo>
                    <a:cubicBezTo>
                      <a:pt x="135" y="840"/>
                      <a:pt x="185" y="840"/>
                      <a:pt x="240" y="840"/>
                    </a:cubicBezTo>
                    <a:cubicBezTo>
                      <a:pt x="547" y="859"/>
                      <a:pt x="547" y="1098"/>
                      <a:pt x="381" y="1172"/>
                    </a:cubicBezTo>
                    <a:cubicBezTo>
                      <a:pt x="436" y="1246"/>
                      <a:pt x="529" y="1418"/>
                      <a:pt x="553" y="1578"/>
                    </a:cubicBezTo>
                    <a:cubicBezTo>
                      <a:pt x="578" y="1578"/>
                      <a:pt x="694" y="1578"/>
                      <a:pt x="897" y="1455"/>
                    </a:cubicBezTo>
                    <a:cubicBezTo>
                      <a:pt x="1001" y="1389"/>
                      <a:pt x="1098" y="1365"/>
                      <a:pt x="1178" y="1365"/>
                    </a:cubicBezTo>
                    <a:cubicBezTo>
                      <a:pt x="1226" y="1365"/>
                      <a:pt x="1268" y="1373"/>
                      <a:pt x="1303" y="1387"/>
                    </a:cubicBezTo>
                    <a:cubicBezTo>
                      <a:pt x="1149" y="1154"/>
                      <a:pt x="1063" y="926"/>
                      <a:pt x="1002" y="699"/>
                    </a:cubicBezTo>
                    <a:cubicBezTo>
                      <a:pt x="952" y="527"/>
                      <a:pt x="860" y="171"/>
                      <a:pt x="615" y="48"/>
                    </a:cubicBezTo>
                    <a:cubicBezTo>
                      <a:pt x="554" y="16"/>
                      <a:pt x="485" y="1"/>
                      <a:pt x="4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rot="10800000">
                <a:off x="-252792" y="2650726"/>
                <a:ext cx="365685" cy="506570"/>
              </a:xfrm>
              <a:custGeom>
                <a:rect b="b" l="l" r="r" t="t"/>
                <a:pathLst>
                  <a:path extrusionOk="0" h="2078" w="1500">
                    <a:moveTo>
                      <a:pt x="971" y="1"/>
                    </a:moveTo>
                    <a:lnTo>
                      <a:pt x="971" y="1"/>
                    </a:lnTo>
                    <a:cubicBezTo>
                      <a:pt x="436" y="209"/>
                      <a:pt x="92" y="535"/>
                      <a:pt x="37" y="904"/>
                    </a:cubicBezTo>
                    <a:cubicBezTo>
                      <a:pt x="0" y="1174"/>
                      <a:pt x="117" y="1432"/>
                      <a:pt x="375" y="1629"/>
                    </a:cubicBezTo>
                    <a:cubicBezTo>
                      <a:pt x="658" y="1844"/>
                      <a:pt x="1051" y="1997"/>
                      <a:pt x="1432" y="2077"/>
                    </a:cubicBezTo>
                    <a:cubicBezTo>
                      <a:pt x="1389" y="2034"/>
                      <a:pt x="1358" y="1997"/>
                      <a:pt x="1352" y="1948"/>
                    </a:cubicBezTo>
                    <a:cubicBezTo>
                      <a:pt x="1333" y="1880"/>
                      <a:pt x="1346" y="1807"/>
                      <a:pt x="1395" y="1721"/>
                    </a:cubicBezTo>
                    <a:cubicBezTo>
                      <a:pt x="1499" y="1549"/>
                      <a:pt x="1321" y="1217"/>
                      <a:pt x="1254" y="1112"/>
                    </a:cubicBezTo>
                    <a:cubicBezTo>
                      <a:pt x="1226" y="1122"/>
                      <a:pt x="1196" y="1127"/>
                      <a:pt x="1163" y="1127"/>
                    </a:cubicBezTo>
                    <a:cubicBezTo>
                      <a:pt x="1108" y="1127"/>
                      <a:pt x="1044" y="1113"/>
                      <a:pt x="971" y="1082"/>
                    </a:cubicBezTo>
                    <a:cubicBezTo>
                      <a:pt x="836" y="1014"/>
                      <a:pt x="731" y="824"/>
                      <a:pt x="959" y="781"/>
                    </a:cubicBezTo>
                    <a:cubicBezTo>
                      <a:pt x="959" y="768"/>
                      <a:pt x="953" y="762"/>
                      <a:pt x="946" y="750"/>
                    </a:cubicBezTo>
                    <a:cubicBezTo>
                      <a:pt x="909" y="670"/>
                      <a:pt x="866" y="578"/>
                      <a:pt x="953" y="424"/>
                    </a:cubicBezTo>
                    <a:cubicBezTo>
                      <a:pt x="1088" y="197"/>
                      <a:pt x="1014" y="56"/>
                      <a:pt x="9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8"/>
            <p:cNvSpPr/>
            <p:nvPr/>
          </p:nvSpPr>
          <p:spPr>
            <a:xfrm>
              <a:off x="-716184" y="1067355"/>
              <a:ext cx="971016" cy="668438"/>
            </a:xfrm>
            <a:custGeom>
              <a:rect b="b" l="l" r="r" t="t"/>
              <a:pathLst>
                <a:path extrusionOk="0" h="2742" w="3983">
                  <a:moveTo>
                    <a:pt x="1318" y="92"/>
                  </a:moveTo>
                  <a:cubicBezTo>
                    <a:pt x="1332" y="92"/>
                    <a:pt x="1348" y="96"/>
                    <a:pt x="1365" y="103"/>
                  </a:cubicBezTo>
                  <a:cubicBezTo>
                    <a:pt x="1408" y="121"/>
                    <a:pt x="1432" y="152"/>
                    <a:pt x="1420" y="177"/>
                  </a:cubicBezTo>
                  <a:cubicBezTo>
                    <a:pt x="1413" y="191"/>
                    <a:pt x="1396" y="200"/>
                    <a:pt x="1375" y="200"/>
                  </a:cubicBezTo>
                  <a:cubicBezTo>
                    <a:pt x="1361" y="200"/>
                    <a:pt x="1345" y="196"/>
                    <a:pt x="1328" y="189"/>
                  </a:cubicBezTo>
                  <a:cubicBezTo>
                    <a:pt x="1291" y="177"/>
                    <a:pt x="1260" y="140"/>
                    <a:pt x="1273" y="115"/>
                  </a:cubicBezTo>
                  <a:cubicBezTo>
                    <a:pt x="1280" y="100"/>
                    <a:pt x="1297" y="92"/>
                    <a:pt x="1318" y="92"/>
                  </a:cubicBezTo>
                  <a:close/>
                  <a:moveTo>
                    <a:pt x="1539" y="206"/>
                  </a:moveTo>
                  <a:cubicBezTo>
                    <a:pt x="1558" y="206"/>
                    <a:pt x="1578" y="211"/>
                    <a:pt x="1598" y="220"/>
                  </a:cubicBezTo>
                  <a:cubicBezTo>
                    <a:pt x="1660" y="244"/>
                    <a:pt x="1690" y="287"/>
                    <a:pt x="1678" y="324"/>
                  </a:cubicBezTo>
                  <a:cubicBezTo>
                    <a:pt x="1670" y="343"/>
                    <a:pt x="1645" y="355"/>
                    <a:pt x="1613" y="355"/>
                  </a:cubicBezTo>
                  <a:cubicBezTo>
                    <a:pt x="1593" y="355"/>
                    <a:pt x="1572" y="351"/>
                    <a:pt x="1549" y="342"/>
                  </a:cubicBezTo>
                  <a:cubicBezTo>
                    <a:pt x="1494" y="318"/>
                    <a:pt x="1457" y="275"/>
                    <a:pt x="1469" y="238"/>
                  </a:cubicBezTo>
                  <a:cubicBezTo>
                    <a:pt x="1481" y="219"/>
                    <a:pt x="1507" y="206"/>
                    <a:pt x="1539" y="206"/>
                  </a:cubicBezTo>
                  <a:close/>
                  <a:moveTo>
                    <a:pt x="1802" y="332"/>
                  </a:moveTo>
                  <a:cubicBezTo>
                    <a:pt x="1816" y="332"/>
                    <a:pt x="1833" y="335"/>
                    <a:pt x="1850" y="342"/>
                  </a:cubicBezTo>
                  <a:cubicBezTo>
                    <a:pt x="1887" y="355"/>
                    <a:pt x="1912" y="392"/>
                    <a:pt x="1906" y="416"/>
                  </a:cubicBezTo>
                  <a:cubicBezTo>
                    <a:pt x="1898" y="431"/>
                    <a:pt x="1882" y="439"/>
                    <a:pt x="1860" y="439"/>
                  </a:cubicBezTo>
                  <a:cubicBezTo>
                    <a:pt x="1846" y="439"/>
                    <a:pt x="1830" y="436"/>
                    <a:pt x="1813" y="428"/>
                  </a:cubicBezTo>
                  <a:cubicBezTo>
                    <a:pt x="1770" y="410"/>
                    <a:pt x="1746" y="379"/>
                    <a:pt x="1758" y="355"/>
                  </a:cubicBezTo>
                  <a:cubicBezTo>
                    <a:pt x="1762" y="340"/>
                    <a:pt x="1779" y="332"/>
                    <a:pt x="1802" y="332"/>
                  </a:cubicBezTo>
                  <a:close/>
                  <a:moveTo>
                    <a:pt x="1244" y="311"/>
                  </a:moveTo>
                  <a:cubicBezTo>
                    <a:pt x="1250" y="311"/>
                    <a:pt x="1255" y="311"/>
                    <a:pt x="1260" y="312"/>
                  </a:cubicBezTo>
                  <a:cubicBezTo>
                    <a:pt x="1340" y="318"/>
                    <a:pt x="1402" y="361"/>
                    <a:pt x="1402" y="410"/>
                  </a:cubicBezTo>
                  <a:cubicBezTo>
                    <a:pt x="1396" y="450"/>
                    <a:pt x="1338" y="484"/>
                    <a:pt x="1270" y="484"/>
                  </a:cubicBezTo>
                  <a:cubicBezTo>
                    <a:pt x="1265" y="484"/>
                    <a:pt x="1260" y="484"/>
                    <a:pt x="1254" y="484"/>
                  </a:cubicBezTo>
                  <a:cubicBezTo>
                    <a:pt x="1174" y="478"/>
                    <a:pt x="1113" y="435"/>
                    <a:pt x="1113" y="385"/>
                  </a:cubicBezTo>
                  <a:cubicBezTo>
                    <a:pt x="1119" y="346"/>
                    <a:pt x="1177" y="311"/>
                    <a:pt x="1244" y="311"/>
                  </a:cubicBezTo>
                  <a:close/>
                  <a:moveTo>
                    <a:pt x="1580" y="419"/>
                  </a:moveTo>
                  <a:cubicBezTo>
                    <a:pt x="1614" y="419"/>
                    <a:pt x="1653" y="428"/>
                    <a:pt x="1690" y="447"/>
                  </a:cubicBezTo>
                  <a:cubicBezTo>
                    <a:pt x="1783" y="490"/>
                    <a:pt x="1832" y="564"/>
                    <a:pt x="1807" y="619"/>
                  </a:cubicBezTo>
                  <a:cubicBezTo>
                    <a:pt x="1793" y="650"/>
                    <a:pt x="1758" y="666"/>
                    <a:pt x="1715" y="666"/>
                  </a:cubicBezTo>
                  <a:cubicBezTo>
                    <a:pt x="1681" y="666"/>
                    <a:pt x="1642" y="656"/>
                    <a:pt x="1604" y="637"/>
                  </a:cubicBezTo>
                  <a:cubicBezTo>
                    <a:pt x="1512" y="594"/>
                    <a:pt x="1463" y="514"/>
                    <a:pt x="1488" y="465"/>
                  </a:cubicBezTo>
                  <a:cubicBezTo>
                    <a:pt x="1502" y="434"/>
                    <a:pt x="1537" y="419"/>
                    <a:pt x="1580" y="419"/>
                  </a:cubicBezTo>
                  <a:close/>
                  <a:moveTo>
                    <a:pt x="1312" y="0"/>
                  </a:moveTo>
                  <a:cubicBezTo>
                    <a:pt x="1080" y="0"/>
                    <a:pt x="851" y="113"/>
                    <a:pt x="652" y="398"/>
                  </a:cubicBezTo>
                  <a:cubicBezTo>
                    <a:pt x="0" y="1328"/>
                    <a:pt x="1326" y="1928"/>
                    <a:pt x="2037" y="1928"/>
                  </a:cubicBezTo>
                  <a:cubicBezTo>
                    <a:pt x="2096" y="1928"/>
                    <a:pt x="2151" y="1924"/>
                    <a:pt x="2200" y="1915"/>
                  </a:cubicBezTo>
                  <a:cubicBezTo>
                    <a:pt x="2314" y="2329"/>
                    <a:pt x="2474" y="2440"/>
                    <a:pt x="2561" y="2440"/>
                  </a:cubicBezTo>
                  <a:cubicBezTo>
                    <a:pt x="2568" y="2440"/>
                    <a:pt x="2575" y="2439"/>
                    <a:pt x="2581" y="2437"/>
                  </a:cubicBezTo>
                  <a:cubicBezTo>
                    <a:pt x="2716" y="2407"/>
                    <a:pt x="2729" y="2210"/>
                    <a:pt x="2649" y="1970"/>
                  </a:cubicBezTo>
                  <a:lnTo>
                    <a:pt x="2649" y="1970"/>
                  </a:lnTo>
                  <a:cubicBezTo>
                    <a:pt x="2680" y="1983"/>
                    <a:pt x="2710" y="1989"/>
                    <a:pt x="2741" y="1989"/>
                  </a:cubicBezTo>
                  <a:cubicBezTo>
                    <a:pt x="2938" y="2118"/>
                    <a:pt x="3147" y="2253"/>
                    <a:pt x="3183" y="2278"/>
                  </a:cubicBezTo>
                  <a:cubicBezTo>
                    <a:pt x="3251" y="2327"/>
                    <a:pt x="3165" y="2665"/>
                    <a:pt x="3337" y="2732"/>
                  </a:cubicBezTo>
                  <a:cubicBezTo>
                    <a:pt x="3354" y="2738"/>
                    <a:pt x="3371" y="2741"/>
                    <a:pt x="3387" y="2741"/>
                  </a:cubicBezTo>
                  <a:cubicBezTo>
                    <a:pt x="3541" y="2741"/>
                    <a:pt x="3676" y="2502"/>
                    <a:pt x="3626" y="2302"/>
                  </a:cubicBezTo>
                  <a:cubicBezTo>
                    <a:pt x="3810" y="2253"/>
                    <a:pt x="3982" y="1983"/>
                    <a:pt x="3835" y="1829"/>
                  </a:cubicBezTo>
                  <a:cubicBezTo>
                    <a:pt x="3803" y="1797"/>
                    <a:pt x="3769" y="1785"/>
                    <a:pt x="3735" y="1785"/>
                  </a:cubicBezTo>
                  <a:cubicBezTo>
                    <a:pt x="3615" y="1785"/>
                    <a:pt x="3489" y="1940"/>
                    <a:pt x="3411" y="1940"/>
                  </a:cubicBezTo>
                  <a:cubicBezTo>
                    <a:pt x="3409" y="1940"/>
                    <a:pt x="3407" y="1940"/>
                    <a:pt x="3405" y="1940"/>
                  </a:cubicBezTo>
                  <a:cubicBezTo>
                    <a:pt x="3349" y="1934"/>
                    <a:pt x="3128" y="1786"/>
                    <a:pt x="2938" y="1657"/>
                  </a:cubicBezTo>
                  <a:cubicBezTo>
                    <a:pt x="2925" y="1626"/>
                    <a:pt x="2907" y="1602"/>
                    <a:pt x="2882" y="1583"/>
                  </a:cubicBezTo>
                  <a:lnTo>
                    <a:pt x="2882" y="1583"/>
                  </a:lnTo>
                  <a:cubicBezTo>
                    <a:pt x="2891" y="1585"/>
                    <a:pt x="2899" y="1585"/>
                    <a:pt x="2908" y="1585"/>
                  </a:cubicBezTo>
                  <a:cubicBezTo>
                    <a:pt x="3038" y="1585"/>
                    <a:pt x="3224" y="1464"/>
                    <a:pt x="3190" y="1338"/>
                  </a:cubicBezTo>
                  <a:cubicBezTo>
                    <a:pt x="3168" y="1233"/>
                    <a:pt x="3047" y="1184"/>
                    <a:pt x="2883" y="1184"/>
                  </a:cubicBezTo>
                  <a:cubicBezTo>
                    <a:pt x="2815" y="1184"/>
                    <a:pt x="2740" y="1193"/>
                    <a:pt x="2661" y="1209"/>
                  </a:cubicBezTo>
                  <a:cubicBezTo>
                    <a:pt x="2511" y="736"/>
                    <a:pt x="1904" y="0"/>
                    <a:pt x="1312"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a:off x="1527692" y="2021763"/>
              <a:ext cx="497575" cy="552644"/>
            </a:xfrm>
            <a:custGeom>
              <a:rect b="b" l="l" r="r" t="t"/>
              <a:pathLst>
                <a:path extrusionOk="0" h="2267" w="2041">
                  <a:moveTo>
                    <a:pt x="615" y="1378"/>
                  </a:moveTo>
                  <a:cubicBezTo>
                    <a:pt x="617" y="1378"/>
                    <a:pt x="619" y="1378"/>
                    <a:pt x="621" y="1379"/>
                  </a:cubicBezTo>
                  <a:cubicBezTo>
                    <a:pt x="639" y="1385"/>
                    <a:pt x="645" y="1410"/>
                    <a:pt x="639" y="1434"/>
                  </a:cubicBezTo>
                  <a:cubicBezTo>
                    <a:pt x="634" y="1461"/>
                    <a:pt x="614" y="1479"/>
                    <a:pt x="601" y="1479"/>
                  </a:cubicBezTo>
                  <a:cubicBezTo>
                    <a:pt x="599" y="1479"/>
                    <a:pt x="598" y="1478"/>
                    <a:pt x="596" y="1477"/>
                  </a:cubicBezTo>
                  <a:cubicBezTo>
                    <a:pt x="578" y="1471"/>
                    <a:pt x="571" y="1447"/>
                    <a:pt x="578" y="1422"/>
                  </a:cubicBezTo>
                  <a:cubicBezTo>
                    <a:pt x="583" y="1395"/>
                    <a:pt x="602" y="1378"/>
                    <a:pt x="615" y="1378"/>
                  </a:cubicBezTo>
                  <a:close/>
                  <a:moveTo>
                    <a:pt x="747" y="1426"/>
                  </a:moveTo>
                  <a:cubicBezTo>
                    <a:pt x="752" y="1426"/>
                    <a:pt x="757" y="1427"/>
                    <a:pt x="762" y="1428"/>
                  </a:cubicBezTo>
                  <a:cubicBezTo>
                    <a:pt x="799" y="1441"/>
                    <a:pt x="811" y="1502"/>
                    <a:pt x="786" y="1557"/>
                  </a:cubicBezTo>
                  <a:cubicBezTo>
                    <a:pt x="770" y="1611"/>
                    <a:pt x="731" y="1646"/>
                    <a:pt x="697" y="1646"/>
                  </a:cubicBezTo>
                  <a:cubicBezTo>
                    <a:pt x="692" y="1646"/>
                    <a:pt x="687" y="1645"/>
                    <a:pt x="682" y="1643"/>
                  </a:cubicBezTo>
                  <a:cubicBezTo>
                    <a:pt x="645" y="1631"/>
                    <a:pt x="639" y="1570"/>
                    <a:pt x="657" y="1514"/>
                  </a:cubicBezTo>
                  <a:cubicBezTo>
                    <a:pt x="679" y="1461"/>
                    <a:pt x="714" y="1426"/>
                    <a:pt x="747" y="1426"/>
                  </a:cubicBezTo>
                  <a:close/>
                  <a:moveTo>
                    <a:pt x="571" y="1532"/>
                  </a:moveTo>
                  <a:cubicBezTo>
                    <a:pt x="574" y="1532"/>
                    <a:pt x="576" y="1532"/>
                    <a:pt x="578" y="1533"/>
                  </a:cubicBezTo>
                  <a:cubicBezTo>
                    <a:pt x="602" y="1539"/>
                    <a:pt x="614" y="1576"/>
                    <a:pt x="602" y="1613"/>
                  </a:cubicBezTo>
                  <a:cubicBezTo>
                    <a:pt x="591" y="1646"/>
                    <a:pt x="570" y="1669"/>
                    <a:pt x="548" y="1669"/>
                  </a:cubicBezTo>
                  <a:cubicBezTo>
                    <a:pt x="546" y="1669"/>
                    <a:pt x="543" y="1668"/>
                    <a:pt x="541" y="1668"/>
                  </a:cubicBezTo>
                  <a:cubicBezTo>
                    <a:pt x="516" y="1662"/>
                    <a:pt x="510" y="1625"/>
                    <a:pt x="516" y="1588"/>
                  </a:cubicBezTo>
                  <a:cubicBezTo>
                    <a:pt x="527" y="1555"/>
                    <a:pt x="553" y="1532"/>
                    <a:pt x="571" y="1532"/>
                  </a:cubicBezTo>
                  <a:close/>
                  <a:moveTo>
                    <a:pt x="497" y="1704"/>
                  </a:moveTo>
                  <a:cubicBezTo>
                    <a:pt x="499" y="1704"/>
                    <a:pt x="501" y="1704"/>
                    <a:pt x="504" y="1705"/>
                  </a:cubicBezTo>
                  <a:cubicBezTo>
                    <a:pt x="516" y="1711"/>
                    <a:pt x="528" y="1735"/>
                    <a:pt x="516" y="1760"/>
                  </a:cubicBezTo>
                  <a:cubicBezTo>
                    <a:pt x="511" y="1787"/>
                    <a:pt x="496" y="1804"/>
                    <a:pt x="480" y="1804"/>
                  </a:cubicBezTo>
                  <a:cubicBezTo>
                    <a:pt x="478" y="1804"/>
                    <a:pt x="475" y="1804"/>
                    <a:pt x="473" y="1803"/>
                  </a:cubicBezTo>
                  <a:cubicBezTo>
                    <a:pt x="461" y="1797"/>
                    <a:pt x="448" y="1772"/>
                    <a:pt x="461" y="1748"/>
                  </a:cubicBezTo>
                  <a:cubicBezTo>
                    <a:pt x="466" y="1721"/>
                    <a:pt x="481" y="1704"/>
                    <a:pt x="497" y="1704"/>
                  </a:cubicBezTo>
                  <a:close/>
                  <a:moveTo>
                    <a:pt x="651" y="1705"/>
                  </a:moveTo>
                  <a:cubicBezTo>
                    <a:pt x="682" y="1705"/>
                    <a:pt x="707" y="1742"/>
                    <a:pt x="713" y="1797"/>
                  </a:cubicBezTo>
                  <a:cubicBezTo>
                    <a:pt x="713" y="1846"/>
                    <a:pt x="688" y="1889"/>
                    <a:pt x="657" y="1889"/>
                  </a:cubicBezTo>
                  <a:cubicBezTo>
                    <a:pt x="627" y="1889"/>
                    <a:pt x="602" y="1846"/>
                    <a:pt x="602" y="1797"/>
                  </a:cubicBezTo>
                  <a:cubicBezTo>
                    <a:pt x="596" y="1748"/>
                    <a:pt x="621" y="1705"/>
                    <a:pt x="651" y="1705"/>
                  </a:cubicBezTo>
                  <a:close/>
                  <a:moveTo>
                    <a:pt x="1507" y="0"/>
                  </a:moveTo>
                  <a:cubicBezTo>
                    <a:pt x="1469" y="0"/>
                    <a:pt x="1433" y="14"/>
                    <a:pt x="1407" y="46"/>
                  </a:cubicBezTo>
                  <a:cubicBezTo>
                    <a:pt x="1321" y="150"/>
                    <a:pt x="1505" y="255"/>
                    <a:pt x="1505" y="316"/>
                  </a:cubicBezTo>
                  <a:cubicBezTo>
                    <a:pt x="1505" y="353"/>
                    <a:pt x="1425" y="501"/>
                    <a:pt x="1352" y="636"/>
                  </a:cubicBezTo>
                  <a:cubicBezTo>
                    <a:pt x="1339" y="642"/>
                    <a:pt x="1321" y="660"/>
                    <a:pt x="1309" y="673"/>
                  </a:cubicBezTo>
                  <a:cubicBezTo>
                    <a:pt x="1314" y="600"/>
                    <a:pt x="1232" y="485"/>
                    <a:pt x="1152" y="485"/>
                  </a:cubicBezTo>
                  <a:cubicBezTo>
                    <a:pt x="1145" y="485"/>
                    <a:pt x="1138" y="486"/>
                    <a:pt x="1130" y="488"/>
                  </a:cubicBezTo>
                  <a:cubicBezTo>
                    <a:pt x="1038" y="525"/>
                    <a:pt x="1032" y="673"/>
                    <a:pt x="1081" y="845"/>
                  </a:cubicBezTo>
                  <a:cubicBezTo>
                    <a:pt x="676" y="1023"/>
                    <a:pt x="0" y="1797"/>
                    <a:pt x="694" y="2184"/>
                  </a:cubicBezTo>
                  <a:cubicBezTo>
                    <a:pt x="797" y="2241"/>
                    <a:pt x="891" y="2267"/>
                    <a:pt x="977" y="2267"/>
                  </a:cubicBezTo>
                  <a:cubicBezTo>
                    <a:pt x="1465" y="2267"/>
                    <a:pt x="1661" y="1436"/>
                    <a:pt x="1567" y="1090"/>
                  </a:cubicBezTo>
                  <a:cubicBezTo>
                    <a:pt x="1849" y="980"/>
                    <a:pt x="1898" y="863"/>
                    <a:pt x="1880" y="808"/>
                  </a:cubicBezTo>
                  <a:cubicBezTo>
                    <a:pt x="1864" y="767"/>
                    <a:pt x="1823" y="749"/>
                    <a:pt x="1767" y="749"/>
                  </a:cubicBezTo>
                  <a:cubicBezTo>
                    <a:pt x="1713" y="749"/>
                    <a:pt x="1645" y="765"/>
                    <a:pt x="1573" y="795"/>
                  </a:cubicBezTo>
                  <a:cubicBezTo>
                    <a:pt x="1579" y="777"/>
                    <a:pt x="1579" y="759"/>
                    <a:pt x="1579" y="740"/>
                  </a:cubicBezTo>
                  <a:cubicBezTo>
                    <a:pt x="1653" y="605"/>
                    <a:pt x="1720" y="464"/>
                    <a:pt x="1732" y="439"/>
                  </a:cubicBezTo>
                  <a:cubicBezTo>
                    <a:pt x="1763" y="390"/>
                    <a:pt x="1991" y="427"/>
                    <a:pt x="2015" y="310"/>
                  </a:cubicBezTo>
                  <a:cubicBezTo>
                    <a:pt x="2040" y="215"/>
                    <a:pt x="1923" y="137"/>
                    <a:pt x="1803" y="137"/>
                  </a:cubicBezTo>
                  <a:cubicBezTo>
                    <a:pt x="1775" y="137"/>
                    <a:pt x="1747" y="141"/>
                    <a:pt x="1720" y="150"/>
                  </a:cubicBezTo>
                  <a:cubicBezTo>
                    <a:pt x="1690" y="69"/>
                    <a:pt x="1593" y="0"/>
                    <a:pt x="1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a:off x="822397" y="1686563"/>
              <a:ext cx="670910" cy="536554"/>
            </a:xfrm>
            <a:custGeom>
              <a:rect b="b" l="l" r="r" t="t"/>
              <a:pathLst>
                <a:path extrusionOk="0" h="2201" w="2752">
                  <a:moveTo>
                    <a:pt x="2092" y="542"/>
                  </a:moveTo>
                  <a:cubicBezTo>
                    <a:pt x="2095" y="542"/>
                    <a:pt x="2098" y="542"/>
                    <a:pt x="2101" y="542"/>
                  </a:cubicBezTo>
                  <a:cubicBezTo>
                    <a:pt x="2131" y="555"/>
                    <a:pt x="2144" y="610"/>
                    <a:pt x="2125" y="665"/>
                  </a:cubicBezTo>
                  <a:cubicBezTo>
                    <a:pt x="2109" y="708"/>
                    <a:pt x="2079" y="741"/>
                    <a:pt x="2047" y="741"/>
                  </a:cubicBezTo>
                  <a:cubicBezTo>
                    <a:pt x="2043" y="741"/>
                    <a:pt x="2038" y="741"/>
                    <a:pt x="2033" y="739"/>
                  </a:cubicBezTo>
                  <a:cubicBezTo>
                    <a:pt x="2002" y="727"/>
                    <a:pt x="1990" y="678"/>
                    <a:pt x="2008" y="622"/>
                  </a:cubicBezTo>
                  <a:cubicBezTo>
                    <a:pt x="2025" y="572"/>
                    <a:pt x="2063" y="542"/>
                    <a:pt x="2092" y="542"/>
                  </a:cubicBezTo>
                  <a:close/>
                  <a:moveTo>
                    <a:pt x="2244" y="697"/>
                  </a:moveTo>
                  <a:cubicBezTo>
                    <a:pt x="2250" y="697"/>
                    <a:pt x="2255" y="699"/>
                    <a:pt x="2260" y="702"/>
                  </a:cubicBezTo>
                  <a:cubicBezTo>
                    <a:pt x="2273" y="714"/>
                    <a:pt x="2273" y="745"/>
                    <a:pt x="2254" y="770"/>
                  </a:cubicBezTo>
                  <a:cubicBezTo>
                    <a:pt x="2241" y="788"/>
                    <a:pt x="2221" y="799"/>
                    <a:pt x="2206" y="799"/>
                  </a:cubicBezTo>
                  <a:cubicBezTo>
                    <a:pt x="2201" y="799"/>
                    <a:pt x="2196" y="798"/>
                    <a:pt x="2193" y="794"/>
                  </a:cubicBezTo>
                  <a:cubicBezTo>
                    <a:pt x="2174" y="782"/>
                    <a:pt x="2180" y="757"/>
                    <a:pt x="2199" y="727"/>
                  </a:cubicBezTo>
                  <a:cubicBezTo>
                    <a:pt x="2212" y="709"/>
                    <a:pt x="2229" y="697"/>
                    <a:pt x="2244" y="697"/>
                  </a:cubicBezTo>
                  <a:close/>
                  <a:moveTo>
                    <a:pt x="2120" y="814"/>
                  </a:moveTo>
                  <a:cubicBezTo>
                    <a:pt x="2127" y="814"/>
                    <a:pt x="2133" y="816"/>
                    <a:pt x="2137" y="819"/>
                  </a:cubicBezTo>
                  <a:cubicBezTo>
                    <a:pt x="2162" y="837"/>
                    <a:pt x="2156" y="874"/>
                    <a:pt x="2131" y="911"/>
                  </a:cubicBezTo>
                  <a:cubicBezTo>
                    <a:pt x="2113" y="938"/>
                    <a:pt x="2085" y="955"/>
                    <a:pt x="2064" y="955"/>
                  </a:cubicBezTo>
                  <a:cubicBezTo>
                    <a:pt x="2057" y="955"/>
                    <a:pt x="2050" y="953"/>
                    <a:pt x="2045" y="948"/>
                  </a:cubicBezTo>
                  <a:cubicBezTo>
                    <a:pt x="2021" y="936"/>
                    <a:pt x="2027" y="893"/>
                    <a:pt x="2051" y="856"/>
                  </a:cubicBezTo>
                  <a:cubicBezTo>
                    <a:pt x="2074" y="828"/>
                    <a:pt x="2101" y="814"/>
                    <a:pt x="2120" y="814"/>
                  </a:cubicBezTo>
                  <a:close/>
                  <a:moveTo>
                    <a:pt x="1943" y="781"/>
                  </a:moveTo>
                  <a:cubicBezTo>
                    <a:pt x="1956" y="781"/>
                    <a:pt x="1968" y="785"/>
                    <a:pt x="1978" y="794"/>
                  </a:cubicBezTo>
                  <a:cubicBezTo>
                    <a:pt x="2014" y="819"/>
                    <a:pt x="2002" y="886"/>
                    <a:pt x="1953" y="936"/>
                  </a:cubicBezTo>
                  <a:cubicBezTo>
                    <a:pt x="1923" y="974"/>
                    <a:pt x="1884" y="998"/>
                    <a:pt x="1852" y="998"/>
                  </a:cubicBezTo>
                  <a:cubicBezTo>
                    <a:pt x="1839" y="998"/>
                    <a:pt x="1827" y="994"/>
                    <a:pt x="1818" y="985"/>
                  </a:cubicBezTo>
                  <a:cubicBezTo>
                    <a:pt x="1781" y="960"/>
                    <a:pt x="1793" y="893"/>
                    <a:pt x="1842" y="837"/>
                  </a:cubicBezTo>
                  <a:cubicBezTo>
                    <a:pt x="1872" y="803"/>
                    <a:pt x="1911" y="781"/>
                    <a:pt x="1943" y="781"/>
                  </a:cubicBezTo>
                  <a:close/>
                  <a:moveTo>
                    <a:pt x="1995" y="992"/>
                  </a:moveTo>
                  <a:cubicBezTo>
                    <a:pt x="2000" y="992"/>
                    <a:pt x="2005" y="994"/>
                    <a:pt x="2008" y="997"/>
                  </a:cubicBezTo>
                  <a:cubicBezTo>
                    <a:pt x="2027" y="1009"/>
                    <a:pt x="2021" y="1040"/>
                    <a:pt x="2002" y="1065"/>
                  </a:cubicBezTo>
                  <a:cubicBezTo>
                    <a:pt x="1989" y="1083"/>
                    <a:pt x="1972" y="1094"/>
                    <a:pt x="1957" y="1094"/>
                  </a:cubicBezTo>
                  <a:cubicBezTo>
                    <a:pt x="1951" y="1094"/>
                    <a:pt x="1946" y="1093"/>
                    <a:pt x="1941" y="1089"/>
                  </a:cubicBezTo>
                  <a:cubicBezTo>
                    <a:pt x="1928" y="1077"/>
                    <a:pt x="1928" y="1052"/>
                    <a:pt x="1947" y="1022"/>
                  </a:cubicBezTo>
                  <a:cubicBezTo>
                    <a:pt x="1960" y="1004"/>
                    <a:pt x="1980" y="992"/>
                    <a:pt x="1995" y="992"/>
                  </a:cubicBezTo>
                  <a:close/>
                  <a:moveTo>
                    <a:pt x="1753" y="1"/>
                  </a:moveTo>
                  <a:cubicBezTo>
                    <a:pt x="1296" y="1"/>
                    <a:pt x="871" y="676"/>
                    <a:pt x="847" y="1028"/>
                  </a:cubicBezTo>
                  <a:cubicBezTo>
                    <a:pt x="509" y="1034"/>
                    <a:pt x="411" y="1145"/>
                    <a:pt x="411" y="1206"/>
                  </a:cubicBezTo>
                  <a:cubicBezTo>
                    <a:pt x="411" y="1289"/>
                    <a:pt x="520" y="1337"/>
                    <a:pt x="672" y="1337"/>
                  </a:cubicBezTo>
                  <a:cubicBezTo>
                    <a:pt x="689" y="1337"/>
                    <a:pt x="706" y="1336"/>
                    <a:pt x="724" y="1335"/>
                  </a:cubicBezTo>
                  <a:lnTo>
                    <a:pt x="724" y="1335"/>
                  </a:lnTo>
                  <a:cubicBezTo>
                    <a:pt x="712" y="1353"/>
                    <a:pt x="706" y="1372"/>
                    <a:pt x="700" y="1390"/>
                  </a:cubicBezTo>
                  <a:cubicBezTo>
                    <a:pt x="571" y="1507"/>
                    <a:pt x="442" y="1624"/>
                    <a:pt x="417" y="1648"/>
                  </a:cubicBezTo>
                  <a:cubicBezTo>
                    <a:pt x="411" y="1655"/>
                    <a:pt x="400" y="1657"/>
                    <a:pt x="386" y="1657"/>
                  </a:cubicBezTo>
                  <a:cubicBezTo>
                    <a:pt x="337" y="1657"/>
                    <a:pt x="252" y="1627"/>
                    <a:pt x="179" y="1627"/>
                  </a:cubicBezTo>
                  <a:cubicBezTo>
                    <a:pt x="135" y="1627"/>
                    <a:pt x="97" y="1638"/>
                    <a:pt x="73" y="1673"/>
                  </a:cubicBezTo>
                  <a:cubicBezTo>
                    <a:pt x="1" y="1781"/>
                    <a:pt x="154" y="1949"/>
                    <a:pt x="311" y="1949"/>
                  </a:cubicBezTo>
                  <a:cubicBezTo>
                    <a:pt x="313" y="1949"/>
                    <a:pt x="316" y="1949"/>
                    <a:pt x="319" y="1949"/>
                  </a:cubicBezTo>
                  <a:cubicBezTo>
                    <a:pt x="324" y="2067"/>
                    <a:pt x="435" y="2201"/>
                    <a:pt x="546" y="2201"/>
                  </a:cubicBezTo>
                  <a:cubicBezTo>
                    <a:pt x="569" y="2201"/>
                    <a:pt x="592" y="2195"/>
                    <a:pt x="614" y="2183"/>
                  </a:cubicBezTo>
                  <a:cubicBezTo>
                    <a:pt x="743" y="2103"/>
                    <a:pt x="589" y="1931"/>
                    <a:pt x="614" y="1863"/>
                  </a:cubicBezTo>
                  <a:cubicBezTo>
                    <a:pt x="632" y="1826"/>
                    <a:pt x="767" y="1697"/>
                    <a:pt x="896" y="1587"/>
                  </a:cubicBezTo>
                  <a:cubicBezTo>
                    <a:pt x="915" y="1587"/>
                    <a:pt x="933" y="1575"/>
                    <a:pt x="958" y="1562"/>
                  </a:cubicBezTo>
                  <a:lnTo>
                    <a:pt x="958" y="1562"/>
                  </a:lnTo>
                  <a:cubicBezTo>
                    <a:pt x="921" y="1648"/>
                    <a:pt x="970" y="1820"/>
                    <a:pt x="1068" y="1820"/>
                  </a:cubicBezTo>
                  <a:cubicBezTo>
                    <a:pt x="1179" y="1820"/>
                    <a:pt x="1240" y="1673"/>
                    <a:pt x="1253" y="1476"/>
                  </a:cubicBezTo>
                  <a:cubicBezTo>
                    <a:pt x="1750" y="1446"/>
                    <a:pt x="2752" y="893"/>
                    <a:pt x="2174" y="223"/>
                  </a:cubicBezTo>
                  <a:cubicBezTo>
                    <a:pt x="2038" y="65"/>
                    <a:pt x="1894" y="1"/>
                    <a:pt x="17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a:off x="604933" y="741418"/>
              <a:ext cx="677005" cy="330562"/>
            </a:xfrm>
            <a:custGeom>
              <a:rect b="b" l="l" r="r" t="t"/>
              <a:pathLst>
                <a:path extrusionOk="0" h="1356" w="2777">
                  <a:moveTo>
                    <a:pt x="2262" y="971"/>
                  </a:moveTo>
                  <a:cubicBezTo>
                    <a:pt x="2297" y="971"/>
                    <a:pt x="2325" y="984"/>
                    <a:pt x="2329" y="1010"/>
                  </a:cubicBezTo>
                  <a:cubicBezTo>
                    <a:pt x="2341" y="1040"/>
                    <a:pt x="2304" y="1077"/>
                    <a:pt x="2249" y="1096"/>
                  </a:cubicBezTo>
                  <a:cubicBezTo>
                    <a:pt x="2232" y="1101"/>
                    <a:pt x="2215" y="1104"/>
                    <a:pt x="2200" y="1104"/>
                  </a:cubicBezTo>
                  <a:cubicBezTo>
                    <a:pt x="2167" y="1104"/>
                    <a:pt x="2141" y="1091"/>
                    <a:pt x="2132" y="1065"/>
                  </a:cubicBezTo>
                  <a:cubicBezTo>
                    <a:pt x="2126" y="1034"/>
                    <a:pt x="2163" y="991"/>
                    <a:pt x="2212" y="979"/>
                  </a:cubicBezTo>
                  <a:cubicBezTo>
                    <a:pt x="2229" y="973"/>
                    <a:pt x="2247" y="971"/>
                    <a:pt x="2262" y="971"/>
                  </a:cubicBezTo>
                  <a:close/>
                  <a:moveTo>
                    <a:pt x="1925" y="966"/>
                  </a:moveTo>
                  <a:cubicBezTo>
                    <a:pt x="1930" y="966"/>
                    <a:pt x="1936" y="966"/>
                    <a:pt x="1942" y="967"/>
                  </a:cubicBezTo>
                  <a:cubicBezTo>
                    <a:pt x="2010" y="973"/>
                    <a:pt x="2065" y="1010"/>
                    <a:pt x="2059" y="1053"/>
                  </a:cubicBezTo>
                  <a:cubicBezTo>
                    <a:pt x="2059" y="1092"/>
                    <a:pt x="2007" y="1121"/>
                    <a:pt x="1947" y="1121"/>
                  </a:cubicBezTo>
                  <a:cubicBezTo>
                    <a:pt x="1941" y="1121"/>
                    <a:pt x="1935" y="1121"/>
                    <a:pt x="1930" y="1120"/>
                  </a:cubicBezTo>
                  <a:cubicBezTo>
                    <a:pt x="1856" y="1108"/>
                    <a:pt x="1807" y="1071"/>
                    <a:pt x="1807" y="1028"/>
                  </a:cubicBezTo>
                  <a:cubicBezTo>
                    <a:pt x="1812" y="995"/>
                    <a:pt x="1864" y="966"/>
                    <a:pt x="1925" y="966"/>
                  </a:cubicBezTo>
                  <a:close/>
                  <a:moveTo>
                    <a:pt x="1842" y="1162"/>
                  </a:moveTo>
                  <a:cubicBezTo>
                    <a:pt x="1846" y="1162"/>
                    <a:pt x="1851" y="1163"/>
                    <a:pt x="1856" y="1163"/>
                  </a:cubicBezTo>
                  <a:cubicBezTo>
                    <a:pt x="1887" y="1163"/>
                    <a:pt x="1911" y="1176"/>
                    <a:pt x="1911" y="1194"/>
                  </a:cubicBezTo>
                  <a:cubicBezTo>
                    <a:pt x="1911" y="1213"/>
                    <a:pt x="1881" y="1231"/>
                    <a:pt x="1850" y="1231"/>
                  </a:cubicBezTo>
                  <a:cubicBezTo>
                    <a:pt x="1819" y="1231"/>
                    <a:pt x="1795" y="1213"/>
                    <a:pt x="1795" y="1194"/>
                  </a:cubicBezTo>
                  <a:cubicBezTo>
                    <a:pt x="1795" y="1178"/>
                    <a:pt x="1813" y="1162"/>
                    <a:pt x="1842" y="1162"/>
                  </a:cubicBezTo>
                  <a:close/>
                  <a:moveTo>
                    <a:pt x="2039" y="1150"/>
                  </a:moveTo>
                  <a:cubicBezTo>
                    <a:pt x="2044" y="1150"/>
                    <a:pt x="2048" y="1150"/>
                    <a:pt x="2053" y="1151"/>
                  </a:cubicBezTo>
                  <a:cubicBezTo>
                    <a:pt x="2096" y="1151"/>
                    <a:pt x="2132" y="1170"/>
                    <a:pt x="2132" y="1200"/>
                  </a:cubicBezTo>
                  <a:cubicBezTo>
                    <a:pt x="2132" y="1225"/>
                    <a:pt x="2096" y="1243"/>
                    <a:pt x="2053" y="1243"/>
                  </a:cubicBezTo>
                  <a:cubicBezTo>
                    <a:pt x="2003" y="1243"/>
                    <a:pt x="1973" y="1219"/>
                    <a:pt x="1973" y="1194"/>
                  </a:cubicBezTo>
                  <a:cubicBezTo>
                    <a:pt x="1973" y="1172"/>
                    <a:pt x="2002" y="1150"/>
                    <a:pt x="2039" y="1150"/>
                  </a:cubicBezTo>
                  <a:close/>
                  <a:moveTo>
                    <a:pt x="2237" y="1194"/>
                  </a:moveTo>
                  <a:cubicBezTo>
                    <a:pt x="2268" y="1194"/>
                    <a:pt x="2292" y="1213"/>
                    <a:pt x="2292" y="1231"/>
                  </a:cubicBezTo>
                  <a:cubicBezTo>
                    <a:pt x="2292" y="1249"/>
                    <a:pt x="2268" y="1262"/>
                    <a:pt x="2237" y="1262"/>
                  </a:cubicBezTo>
                  <a:cubicBezTo>
                    <a:pt x="2206" y="1262"/>
                    <a:pt x="2182" y="1249"/>
                    <a:pt x="2182" y="1225"/>
                  </a:cubicBezTo>
                  <a:cubicBezTo>
                    <a:pt x="2182" y="1206"/>
                    <a:pt x="2206" y="1194"/>
                    <a:pt x="2237" y="1194"/>
                  </a:cubicBezTo>
                  <a:close/>
                  <a:moveTo>
                    <a:pt x="867" y="0"/>
                  </a:moveTo>
                  <a:cubicBezTo>
                    <a:pt x="846" y="0"/>
                    <a:pt x="829" y="6"/>
                    <a:pt x="818" y="15"/>
                  </a:cubicBezTo>
                  <a:cubicBezTo>
                    <a:pt x="738" y="70"/>
                    <a:pt x="781" y="205"/>
                    <a:pt x="891" y="346"/>
                  </a:cubicBezTo>
                  <a:cubicBezTo>
                    <a:pt x="873" y="346"/>
                    <a:pt x="848" y="346"/>
                    <a:pt x="830" y="352"/>
                  </a:cubicBezTo>
                  <a:cubicBezTo>
                    <a:pt x="664" y="316"/>
                    <a:pt x="492" y="279"/>
                    <a:pt x="461" y="273"/>
                  </a:cubicBezTo>
                  <a:cubicBezTo>
                    <a:pt x="400" y="260"/>
                    <a:pt x="369" y="8"/>
                    <a:pt x="240" y="8"/>
                  </a:cubicBezTo>
                  <a:cubicBezTo>
                    <a:pt x="105" y="15"/>
                    <a:pt x="56" y="242"/>
                    <a:pt x="154" y="371"/>
                  </a:cubicBezTo>
                  <a:cubicBezTo>
                    <a:pt x="44" y="457"/>
                    <a:pt x="1" y="678"/>
                    <a:pt x="136" y="739"/>
                  </a:cubicBezTo>
                  <a:cubicBezTo>
                    <a:pt x="154" y="748"/>
                    <a:pt x="170" y="752"/>
                    <a:pt x="185" y="752"/>
                  </a:cubicBezTo>
                  <a:cubicBezTo>
                    <a:pt x="291" y="752"/>
                    <a:pt x="341" y="571"/>
                    <a:pt x="400" y="555"/>
                  </a:cubicBezTo>
                  <a:cubicBezTo>
                    <a:pt x="402" y="555"/>
                    <a:pt x="405" y="555"/>
                    <a:pt x="409" y="555"/>
                  </a:cubicBezTo>
                  <a:cubicBezTo>
                    <a:pt x="461" y="555"/>
                    <a:pt x="631" y="594"/>
                    <a:pt x="781" y="629"/>
                  </a:cubicBezTo>
                  <a:cubicBezTo>
                    <a:pt x="799" y="641"/>
                    <a:pt x="818" y="653"/>
                    <a:pt x="836" y="666"/>
                  </a:cubicBezTo>
                  <a:cubicBezTo>
                    <a:pt x="750" y="684"/>
                    <a:pt x="640" y="825"/>
                    <a:pt x="695" y="905"/>
                  </a:cubicBezTo>
                  <a:cubicBezTo>
                    <a:pt x="719" y="942"/>
                    <a:pt x="759" y="958"/>
                    <a:pt x="808" y="958"/>
                  </a:cubicBezTo>
                  <a:cubicBezTo>
                    <a:pt x="883" y="958"/>
                    <a:pt x="981" y="919"/>
                    <a:pt x="1082" y="856"/>
                  </a:cubicBezTo>
                  <a:cubicBezTo>
                    <a:pt x="1268" y="1086"/>
                    <a:pt x="1708" y="1355"/>
                    <a:pt x="2078" y="1355"/>
                  </a:cubicBezTo>
                  <a:cubicBezTo>
                    <a:pt x="2331" y="1355"/>
                    <a:pt x="2551" y="1230"/>
                    <a:pt x="2636" y="881"/>
                  </a:cubicBezTo>
                  <a:cubicBezTo>
                    <a:pt x="2777" y="323"/>
                    <a:pt x="2295" y="129"/>
                    <a:pt x="1833" y="129"/>
                  </a:cubicBezTo>
                  <a:cubicBezTo>
                    <a:pt x="1588" y="129"/>
                    <a:pt x="1349" y="183"/>
                    <a:pt x="1211" y="266"/>
                  </a:cubicBezTo>
                  <a:cubicBezTo>
                    <a:pt x="1056" y="60"/>
                    <a:pt x="937" y="0"/>
                    <a:pt x="867"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386575" y="752144"/>
              <a:ext cx="588753" cy="459033"/>
            </a:xfrm>
            <a:custGeom>
              <a:rect b="b" l="l" r="r" t="t"/>
              <a:pathLst>
                <a:path extrusionOk="0" h="1883" w="2415">
                  <a:moveTo>
                    <a:pt x="1359" y="246"/>
                  </a:moveTo>
                  <a:cubicBezTo>
                    <a:pt x="1638" y="246"/>
                    <a:pt x="1796" y="590"/>
                    <a:pt x="1407" y="738"/>
                  </a:cubicBezTo>
                  <a:cubicBezTo>
                    <a:pt x="1324" y="769"/>
                    <a:pt x="1255" y="783"/>
                    <a:pt x="1199" y="783"/>
                  </a:cubicBezTo>
                  <a:cubicBezTo>
                    <a:pt x="921" y="783"/>
                    <a:pt x="958" y="457"/>
                    <a:pt x="1106" y="339"/>
                  </a:cubicBezTo>
                  <a:cubicBezTo>
                    <a:pt x="1194" y="273"/>
                    <a:pt x="1281" y="246"/>
                    <a:pt x="1359" y="246"/>
                  </a:cubicBezTo>
                  <a:close/>
                  <a:moveTo>
                    <a:pt x="1249" y="0"/>
                  </a:moveTo>
                  <a:cubicBezTo>
                    <a:pt x="1047" y="0"/>
                    <a:pt x="825" y="26"/>
                    <a:pt x="584" y="69"/>
                  </a:cubicBezTo>
                  <a:cubicBezTo>
                    <a:pt x="130" y="149"/>
                    <a:pt x="1" y="689"/>
                    <a:pt x="443" y="867"/>
                  </a:cubicBezTo>
                  <a:cubicBezTo>
                    <a:pt x="879" y="1046"/>
                    <a:pt x="873" y="1439"/>
                    <a:pt x="1082" y="1728"/>
                  </a:cubicBezTo>
                  <a:cubicBezTo>
                    <a:pt x="1158" y="1831"/>
                    <a:pt x="1283" y="1882"/>
                    <a:pt x="1411" y="1882"/>
                  </a:cubicBezTo>
                  <a:cubicBezTo>
                    <a:pt x="1635" y="1882"/>
                    <a:pt x="1871" y="1726"/>
                    <a:pt x="1887" y="1414"/>
                  </a:cubicBezTo>
                  <a:cubicBezTo>
                    <a:pt x="1905" y="929"/>
                    <a:pt x="1991" y="941"/>
                    <a:pt x="2188" y="794"/>
                  </a:cubicBezTo>
                  <a:cubicBezTo>
                    <a:pt x="2384" y="652"/>
                    <a:pt x="2415" y="480"/>
                    <a:pt x="2083" y="241"/>
                  </a:cubicBezTo>
                  <a:cubicBezTo>
                    <a:pt x="1849" y="67"/>
                    <a:pt x="1573" y="0"/>
                    <a:pt x="1249"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146439" y="823816"/>
              <a:ext cx="178454" cy="107506"/>
            </a:xfrm>
            <a:custGeom>
              <a:rect b="b" l="l" r="r" t="t"/>
              <a:pathLst>
                <a:path extrusionOk="0" h="441" w="732">
                  <a:moveTo>
                    <a:pt x="366" y="0"/>
                  </a:moveTo>
                  <a:cubicBezTo>
                    <a:pt x="301" y="0"/>
                    <a:pt x="229" y="22"/>
                    <a:pt x="158" y="76"/>
                  </a:cubicBezTo>
                  <a:cubicBezTo>
                    <a:pt x="31" y="172"/>
                    <a:pt x="1" y="441"/>
                    <a:pt x="230" y="441"/>
                  </a:cubicBezTo>
                  <a:cubicBezTo>
                    <a:pt x="278" y="441"/>
                    <a:pt x="338" y="429"/>
                    <a:pt x="410" y="401"/>
                  </a:cubicBezTo>
                  <a:cubicBezTo>
                    <a:pt x="732" y="281"/>
                    <a:pt x="596" y="0"/>
                    <a:pt x="366"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p:nvPr/>
          </p:nvSpPr>
          <p:spPr>
            <a:xfrm>
              <a:off x="876276" y="1110261"/>
              <a:ext cx="597529" cy="577021"/>
            </a:xfrm>
            <a:custGeom>
              <a:rect b="b" l="l" r="r" t="t"/>
              <a:pathLst>
                <a:path extrusionOk="0" h="2367" w="2451">
                  <a:moveTo>
                    <a:pt x="1319" y="597"/>
                  </a:moveTo>
                  <a:cubicBezTo>
                    <a:pt x="1778" y="597"/>
                    <a:pt x="1870" y="1170"/>
                    <a:pt x="1414" y="1170"/>
                  </a:cubicBezTo>
                  <a:cubicBezTo>
                    <a:pt x="1383" y="1170"/>
                    <a:pt x="1350" y="1167"/>
                    <a:pt x="1314" y="1162"/>
                  </a:cubicBezTo>
                  <a:cubicBezTo>
                    <a:pt x="712" y="1063"/>
                    <a:pt x="983" y="633"/>
                    <a:pt x="1241" y="603"/>
                  </a:cubicBezTo>
                  <a:cubicBezTo>
                    <a:pt x="1268" y="599"/>
                    <a:pt x="1294" y="597"/>
                    <a:pt x="1319" y="597"/>
                  </a:cubicBezTo>
                  <a:close/>
                  <a:moveTo>
                    <a:pt x="663" y="0"/>
                  </a:moveTo>
                  <a:cubicBezTo>
                    <a:pt x="269" y="0"/>
                    <a:pt x="1" y="383"/>
                    <a:pt x="288" y="744"/>
                  </a:cubicBezTo>
                  <a:cubicBezTo>
                    <a:pt x="620" y="1168"/>
                    <a:pt x="387" y="1549"/>
                    <a:pt x="436" y="1948"/>
                  </a:cubicBezTo>
                  <a:cubicBezTo>
                    <a:pt x="462" y="2191"/>
                    <a:pt x="697" y="2366"/>
                    <a:pt x="946" y="2366"/>
                  </a:cubicBezTo>
                  <a:cubicBezTo>
                    <a:pt x="1111" y="2366"/>
                    <a:pt x="1282" y="2288"/>
                    <a:pt x="1400" y="2102"/>
                  </a:cubicBezTo>
                  <a:cubicBezTo>
                    <a:pt x="1695" y="1629"/>
                    <a:pt x="1775" y="1690"/>
                    <a:pt x="2052" y="1659"/>
                  </a:cubicBezTo>
                  <a:cubicBezTo>
                    <a:pt x="2322" y="1629"/>
                    <a:pt x="2451" y="1475"/>
                    <a:pt x="2260" y="1051"/>
                  </a:cubicBezTo>
                  <a:cubicBezTo>
                    <a:pt x="2039" y="560"/>
                    <a:pt x="1560" y="277"/>
                    <a:pt x="878" y="37"/>
                  </a:cubicBezTo>
                  <a:cubicBezTo>
                    <a:pt x="804" y="12"/>
                    <a:pt x="731" y="0"/>
                    <a:pt x="663"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1076674" y="1267988"/>
              <a:ext cx="234526" cy="115307"/>
            </a:xfrm>
            <a:custGeom>
              <a:rect b="b" l="l" r="r" t="t"/>
              <a:pathLst>
                <a:path extrusionOk="0" h="473" w="962">
                  <a:moveTo>
                    <a:pt x="502" y="0"/>
                  </a:moveTo>
                  <a:cubicBezTo>
                    <a:pt x="481" y="0"/>
                    <a:pt x="459" y="2"/>
                    <a:pt x="437" y="5"/>
                  </a:cubicBezTo>
                  <a:cubicBezTo>
                    <a:pt x="222" y="29"/>
                    <a:pt x="1" y="386"/>
                    <a:pt x="498" y="466"/>
                  </a:cubicBezTo>
                  <a:cubicBezTo>
                    <a:pt x="529" y="471"/>
                    <a:pt x="558" y="473"/>
                    <a:pt x="585" y="473"/>
                  </a:cubicBezTo>
                  <a:cubicBezTo>
                    <a:pt x="962" y="473"/>
                    <a:pt x="879" y="0"/>
                    <a:pt x="502"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1812687" y="1259699"/>
              <a:ext cx="359103" cy="368835"/>
            </a:xfrm>
            <a:custGeom>
              <a:rect b="b" l="l" r="r" t="t"/>
              <a:pathLst>
                <a:path extrusionOk="0" h="1513" w="1473">
                  <a:moveTo>
                    <a:pt x="964" y="580"/>
                  </a:moveTo>
                  <a:cubicBezTo>
                    <a:pt x="1012" y="580"/>
                    <a:pt x="1062" y="595"/>
                    <a:pt x="1098" y="622"/>
                  </a:cubicBezTo>
                  <a:cubicBezTo>
                    <a:pt x="1303" y="779"/>
                    <a:pt x="1217" y="1019"/>
                    <a:pt x="1070" y="1019"/>
                  </a:cubicBezTo>
                  <a:cubicBezTo>
                    <a:pt x="1014" y="1019"/>
                    <a:pt x="950" y="985"/>
                    <a:pt x="889" y="899"/>
                  </a:cubicBezTo>
                  <a:cubicBezTo>
                    <a:pt x="725" y="677"/>
                    <a:pt x="839" y="580"/>
                    <a:pt x="964" y="580"/>
                  </a:cubicBezTo>
                  <a:close/>
                  <a:moveTo>
                    <a:pt x="879" y="0"/>
                  </a:moveTo>
                  <a:cubicBezTo>
                    <a:pt x="750" y="0"/>
                    <a:pt x="632" y="88"/>
                    <a:pt x="613" y="266"/>
                  </a:cubicBezTo>
                  <a:cubicBezTo>
                    <a:pt x="570" y="598"/>
                    <a:pt x="299" y="665"/>
                    <a:pt x="146" y="862"/>
                  </a:cubicBezTo>
                  <a:cubicBezTo>
                    <a:pt x="0" y="1047"/>
                    <a:pt x="140" y="1369"/>
                    <a:pt x="422" y="1369"/>
                  </a:cubicBezTo>
                  <a:cubicBezTo>
                    <a:pt x="449" y="1369"/>
                    <a:pt x="478" y="1366"/>
                    <a:pt x="508" y="1360"/>
                  </a:cubicBezTo>
                  <a:cubicBezTo>
                    <a:pt x="615" y="1334"/>
                    <a:pt x="689" y="1323"/>
                    <a:pt x="745" y="1323"/>
                  </a:cubicBezTo>
                  <a:cubicBezTo>
                    <a:pt x="866" y="1323"/>
                    <a:pt x="901" y="1376"/>
                    <a:pt x="994" y="1452"/>
                  </a:cubicBezTo>
                  <a:cubicBezTo>
                    <a:pt x="1043" y="1490"/>
                    <a:pt x="1091" y="1513"/>
                    <a:pt x="1137" y="1513"/>
                  </a:cubicBezTo>
                  <a:cubicBezTo>
                    <a:pt x="1216" y="1513"/>
                    <a:pt x="1290" y="1445"/>
                    <a:pt x="1356" y="1274"/>
                  </a:cubicBezTo>
                  <a:cubicBezTo>
                    <a:pt x="1473" y="954"/>
                    <a:pt x="1387" y="616"/>
                    <a:pt x="1190" y="211"/>
                  </a:cubicBezTo>
                  <a:cubicBezTo>
                    <a:pt x="1120" y="71"/>
                    <a:pt x="996" y="0"/>
                    <a:pt x="879"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2001383" y="1409869"/>
              <a:ext cx="117751" cy="89223"/>
            </a:xfrm>
            <a:custGeom>
              <a:rect b="b" l="l" r="r" t="t"/>
              <a:pathLst>
                <a:path extrusionOk="0" h="366" w="483">
                  <a:moveTo>
                    <a:pt x="201" y="1"/>
                  </a:moveTo>
                  <a:cubicBezTo>
                    <a:pt x="98" y="1"/>
                    <a:pt x="1" y="84"/>
                    <a:pt x="134" y="271"/>
                  </a:cubicBezTo>
                  <a:cubicBezTo>
                    <a:pt x="185" y="339"/>
                    <a:pt x="239" y="366"/>
                    <a:pt x="285" y="366"/>
                  </a:cubicBezTo>
                  <a:cubicBezTo>
                    <a:pt x="410" y="366"/>
                    <a:pt x="482" y="167"/>
                    <a:pt x="312" y="37"/>
                  </a:cubicBezTo>
                  <a:cubicBezTo>
                    <a:pt x="283" y="13"/>
                    <a:pt x="242" y="1"/>
                    <a:pt x="201"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390395" y="2033953"/>
              <a:ext cx="526343" cy="539480"/>
            </a:xfrm>
            <a:custGeom>
              <a:rect b="b" l="l" r="r" t="t"/>
              <a:pathLst>
                <a:path extrusionOk="0" h="2213" w="2159">
                  <a:moveTo>
                    <a:pt x="1364" y="841"/>
                  </a:moveTo>
                  <a:cubicBezTo>
                    <a:pt x="1410" y="841"/>
                    <a:pt x="1456" y="850"/>
                    <a:pt x="1495" y="868"/>
                  </a:cubicBezTo>
                  <a:cubicBezTo>
                    <a:pt x="1873" y="1050"/>
                    <a:pt x="1782" y="1481"/>
                    <a:pt x="1520" y="1481"/>
                  </a:cubicBezTo>
                  <a:cubicBezTo>
                    <a:pt x="1445" y="1481"/>
                    <a:pt x="1357" y="1446"/>
                    <a:pt x="1262" y="1360"/>
                  </a:cubicBezTo>
                  <a:cubicBezTo>
                    <a:pt x="907" y="1036"/>
                    <a:pt x="1145" y="841"/>
                    <a:pt x="1364" y="841"/>
                  </a:cubicBezTo>
                  <a:close/>
                  <a:moveTo>
                    <a:pt x="1062" y="1"/>
                  </a:moveTo>
                  <a:cubicBezTo>
                    <a:pt x="828" y="1"/>
                    <a:pt x="623" y="177"/>
                    <a:pt x="653" y="487"/>
                  </a:cubicBezTo>
                  <a:cubicBezTo>
                    <a:pt x="702" y="1004"/>
                    <a:pt x="315" y="1188"/>
                    <a:pt x="143" y="1532"/>
                  </a:cubicBezTo>
                  <a:cubicBezTo>
                    <a:pt x="1" y="1817"/>
                    <a:pt x="243" y="2213"/>
                    <a:pt x="607" y="2213"/>
                  </a:cubicBezTo>
                  <a:cubicBezTo>
                    <a:pt x="681" y="2213"/>
                    <a:pt x="761" y="2196"/>
                    <a:pt x="844" y="2158"/>
                  </a:cubicBezTo>
                  <a:cubicBezTo>
                    <a:pt x="1060" y="2059"/>
                    <a:pt x="1187" y="2021"/>
                    <a:pt x="1281" y="2021"/>
                  </a:cubicBezTo>
                  <a:cubicBezTo>
                    <a:pt x="1396" y="2021"/>
                    <a:pt x="1465" y="2076"/>
                    <a:pt x="1593" y="2140"/>
                  </a:cubicBezTo>
                  <a:cubicBezTo>
                    <a:pt x="1661" y="2176"/>
                    <a:pt x="1724" y="2196"/>
                    <a:pt x="1782" y="2196"/>
                  </a:cubicBezTo>
                  <a:cubicBezTo>
                    <a:pt x="1924" y="2196"/>
                    <a:pt x="2031" y="2075"/>
                    <a:pt x="2079" y="1765"/>
                  </a:cubicBezTo>
                  <a:cubicBezTo>
                    <a:pt x="2158" y="1255"/>
                    <a:pt x="1919" y="776"/>
                    <a:pt x="1495" y="229"/>
                  </a:cubicBezTo>
                  <a:cubicBezTo>
                    <a:pt x="1375" y="73"/>
                    <a:pt x="1213"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a:off x="633701" y="2251894"/>
              <a:ext cx="195032" cy="129690"/>
            </a:xfrm>
            <a:custGeom>
              <a:rect b="b" l="l" r="r" t="t"/>
              <a:pathLst>
                <a:path extrusionOk="0" h="532" w="800">
                  <a:moveTo>
                    <a:pt x="375" y="1"/>
                  </a:moveTo>
                  <a:cubicBezTo>
                    <a:pt x="195" y="1"/>
                    <a:pt x="1" y="161"/>
                    <a:pt x="294" y="429"/>
                  </a:cubicBezTo>
                  <a:cubicBezTo>
                    <a:pt x="374" y="502"/>
                    <a:pt x="448" y="532"/>
                    <a:pt x="510" y="532"/>
                  </a:cubicBezTo>
                  <a:cubicBezTo>
                    <a:pt x="726" y="532"/>
                    <a:pt x="799" y="176"/>
                    <a:pt x="485" y="23"/>
                  </a:cubicBezTo>
                  <a:cubicBezTo>
                    <a:pt x="452" y="8"/>
                    <a:pt x="414" y="1"/>
                    <a:pt x="3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p:nvPr/>
          </p:nvSpPr>
          <p:spPr>
            <a:xfrm>
              <a:off x="115152" y="771891"/>
              <a:ext cx="482460" cy="627727"/>
            </a:xfrm>
            <a:custGeom>
              <a:rect b="b" l="l" r="r" t="t"/>
              <a:pathLst>
                <a:path extrusionOk="0" h="2575" w="1979">
                  <a:moveTo>
                    <a:pt x="1120" y="280"/>
                  </a:moveTo>
                  <a:cubicBezTo>
                    <a:pt x="1130" y="280"/>
                    <a:pt x="1140" y="283"/>
                    <a:pt x="1150" y="289"/>
                  </a:cubicBezTo>
                  <a:cubicBezTo>
                    <a:pt x="1180" y="301"/>
                    <a:pt x="1193" y="338"/>
                    <a:pt x="1174" y="369"/>
                  </a:cubicBezTo>
                  <a:cubicBezTo>
                    <a:pt x="1166" y="390"/>
                    <a:pt x="1146" y="402"/>
                    <a:pt x="1125" y="402"/>
                  </a:cubicBezTo>
                  <a:cubicBezTo>
                    <a:pt x="1115" y="402"/>
                    <a:pt x="1104" y="399"/>
                    <a:pt x="1094" y="393"/>
                  </a:cubicBezTo>
                  <a:cubicBezTo>
                    <a:pt x="1070" y="381"/>
                    <a:pt x="1057" y="344"/>
                    <a:pt x="1070" y="313"/>
                  </a:cubicBezTo>
                  <a:cubicBezTo>
                    <a:pt x="1082" y="293"/>
                    <a:pt x="1100" y="280"/>
                    <a:pt x="1120" y="280"/>
                  </a:cubicBezTo>
                  <a:close/>
                  <a:moveTo>
                    <a:pt x="824" y="639"/>
                  </a:moveTo>
                  <a:cubicBezTo>
                    <a:pt x="873" y="688"/>
                    <a:pt x="928" y="731"/>
                    <a:pt x="984" y="768"/>
                  </a:cubicBezTo>
                  <a:cubicBezTo>
                    <a:pt x="1039" y="811"/>
                    <a:pt x="1094" y="848"/>
                    <a:pt x="1150" y="879"/>
                  </a:cubicBezTo>
                  <a:cubicBezTo>
                    <a:pt x="1180" y="897"/>
                    <a:pt x="1211" y="909"/>
                    <a:pt x="1242" y="922"/>
                  </a:cubicBezTo>
                  <a:cubicBezTo>
                    <a:pt x="1272" y="934"/>
                    <a:pt x="1303" y="946"/>
                    <a:pt x="1334" y="958"/>
                  </a:cubicBezTo>
                  <a:cubicBezTo>
                    <a:pt x="1401" y="977"/>
                    <a:pt x="1469" y="989"/>
                    <a:pt x="1537" y="1008"/>
                  </a:cubicBezTo>
                  <a:cubicBezTo>
                    <a:pt x="1493" y="1020"/>
                    <a:pt x="1447" y="1026"/>
                    <a:pt x="1400" y="1026"/>
                  </a:cubicBezTo>
                  <a:cubicBezTo>
                    <a:pt x="1374" y="1026"/>
                    <a:pt x="1348" y="1024"/>
                    <a:pt x="1322" y="1020"/>
                  </a:cubicBezTo>
                  <a:cubicBezTo>
                    <a:pt x="1285" y="1020"/>
                    <a:pt x="1248" y="1008"/>
                    <a:pt x="1217" y="995"/>
                  </a:cubicBezTo>
                  <a:cubicBezTo>
                    <a:pt x="1180" y="983"/>
                    <a:pt x="1143" y="971"/>
                    <a:pt x="1113" y="952"/>
                  </a:cubicBezTo>
                  <a:cubicBezTo>
                    <a:pt x="1045" y="915"/>
                    <a:pt x="990" y="872"/>
                    <a:pt x="941" y="817"/>
                  </a:cubicBezTo>
                  <a:cubicBezTo>
                    <a:pt x="891" y="768"/>
                    <a:pt x="848" y="707"/>
                    <a:pt x="824" y="639"/>
                  </a:cubicBezTo>
                  <a:close/>
                  <a:moveTo>
                    <a:pt x="805" y="848"/>
                  </a:moveTo>
                  <a:lnTo>
                    <a:pt x="805" y="848"/>
                  </a:lnTo>
                  <a:cubicBezTo>
                    <a:pt x="891" y="922"/>
                    <a:pt x="977" y="989"/>
                    <a:pt x="1070" y="1038"/>
                  </a:cubicBezTo>
                  <a:cubicBezTo>
                    <a:pt x="1113" y="1069"/>
                    <a:pt x="1162" y="1088"/>
                    <a:pt x="1217" y="1100"/>
                  </a:cubicBezTo>
                  <a:cubicBezTo>
                    <a:pt x="1266" y="1118"/>
                    <a:pt x="1322" y="1131"/>
                    <a:pt x="1377" y="1143"/>
                  </a:cubicBezTo>
                  <a:cubicBezTo>
                    <a:pt x="1336" y="1152"/>
                    <a:pt x="1293" y="1157"/>
                    <a:pt x="1250" y="1157"/>
                  </a:cubicBezTo>
                  <a:cubicBezTo>
                    <a:pt x="1235" y="1157"/>
                    <a:pt x="1220" y="1157"/>
                    <a:pt x="1205" y="1155"/>
                  </a:cubicBezTo>
                  <a:cubicBezTo>
                    <a:pt x="1174" y="1149"/>
                    <a:pt x="1150" y="1143"/>
                    <a:pt x="1119" y="1131"/>
                  </a:cubicBezTo>
                  <a:cubicBezTo>
                    <a:pt x="1088" y="1124"/>
                    <a:pt x="1064" y="1112"/>
                    <a:pt x="1039" y="1100"/>
                  </a:cubicBezTo>
                  <a:cubicBezTo>
                    <a:pt x="984" y="1069"/>
                    <a:pt x="941" y="1032"/>
                    <a:pt x="898" y="989"/>
                  </a:cubicBezTo>
                  <a:cubicBezTo>
                    <a:pt x="861" y="952"/>
                    <a:pt x="824" y="903"/>
                    <a:pt x="805" y="848"/>
                  </a:cubicBezTo>
                  <a:close/>
                  <a:moveTo>
                    <a:pt x="818" y="1026"/>
                  </a:moveTo>
                  <a:cubicBezTo>
                    <a:pt x="879" y="1081"/>
                    <a:pt x="934" y="1131"/>
                    <a:pt x="1002" y="1167"/>
                  </a:cubicBezTo>
                  <a:cubicBezTo>
                    <a:pt x="1039" y="1186"/>
                    <a:pt x="1070" y="1198"/>
                    <a:pt x="1107" y="1210"/>
                  </a:cubicBezTo>
                  <a:cubicBezTo>
                    <a:pt x="1143" y="1223"/>
                    <a:pt x="1180" y="1229"/>
                    <a:pt x="1223" y="1241"/>
                  </a:cubicBezTo>
                  <a:cubicBezTo>
                    <a:pt x="1202" y="1248"/>
                    <a:pt x="1178" y="1251"/>
                    <a:pt x="1153" y="1251"/>
                  </a:cubicBezTo>
                  <a:cubicBezTo>
                    <a:pt x="1136" y="1251"/>
                    <a:pt x="1118" y="1250"/>
                    <a:pt x="1100" y="1247"/>
                  </a:cubicBezTo>
                  <a:cubicBezTo>
                    <a:pt x="1082" y="1247"/>
                    <a:pt x="1057" y="1241"/>
                    <a:pt x="1039" y="1235"/>
                  </a:cubicBezTo>
                  <a:cubicBezTo>
                    <a:pt x="1021" y="1223"/>
                    <a:pt x="1002" y="1217"/>
                    <a:pt x="984" y="1210"/>
                  </a:cubicBezTo>
                  <a:cubicBezTo>
                    <a:pt x="947" y="1186"/>
                    <a:pt x="910" y="1161"/>
                    <a:pt x="885" y="1131"/>
                  </a:cubicBezTo>
                  <a:cubicBezTo>
                    <a:pt x="855" y="1100"/>
                    <a:pt x="830" y="1069"/>
                    <a:pt x="818" y="1026"/>
                  </a:cubicBezTo>
                  <a:close/>
                  <a:moveTo>
                    <a:pt x="1598" y="0"/>
                  </a:moveTo>
                  <a:cubicBezTo>
                    <a:pt x="1598" y="0"/>
                    <a:pt x="762" y="129"/>
                    <a:pt x="480" y="670"/>
                  </a:cubicBezTo>
                  <a:cubicBezTo>
                    <a:pt x="449" y="731"/>
                    <a:pt x="425" y="799"/>
                    <a:pt x="412" y="866"/>
                  </a:cubicBezTo>
                  <a:cubicBezTo>
                    <a:pt x="363" y="891"/>
                    <a:pt x="105" y="1045"/>
                    <a:pt x="7" y="1315"/>
                  </a:cubicBezTo>
                  <a:cubicBezTo>
                    <a:pt x="222" y="1217"/>
                    <a:pt x="332" y="1198"/>
                    <a:pt x="382" y="1192"/>
                  </a:cubicBezTo>
                  <a:cubicBezTo>
                    <a:pt x="394" y="1518"/>
                    <a:pt x="517" y="1819"/>
                    <a:pt x="566" y="1923"/>
                  </a:cubicBezTo>
                  <a:cubicBezTo>
                    <a:pt x="518" y="1912"/>
                    <a:pt x="468" y="1905"/>
                    <a:pt x="419" y="1905"/>
                  </a:cubicBezTo>
                  <a:cubicBezTo>
                    <a:pt x="272" y="1905"/>
                    <a:pt x="125" y="1969"/>
                    <a:pt x="1" y="2193"/>
                  </a:cubicBezTo>
                  <a:cubicBezTo>
                    <a:pt x="58" y="2224"/>
                    <a:pt x="118" y="2239"/>
                    <a:pt x="177" y="2239"/>
                  </a:cubicBezTo>
                  <a:cubicBezTo>
                    <a:pt x="330" y="2239"/>
                    <a:pt x="483" y="2141"/>
                    <a:pt x="584" y="1960"/>
                  </a:cubicBezTo>
                  <a:cubicBezTo>
                    <a:pt x="584" y="1966"/>
                    <a:pt x="584" y="1966"/>
                    <a:pt x="584" y="1966"/>
                  </a:cubicBezTo>
                  <a:cubicBezTo>
                    <a:pt x="468" y="2224"/>
                    <a:pt x="529" y="2476"/>
                    <a:pt x="738" y="2574"/>
                  </a:cubicBezTo>
                  <a:cubicBezTo>
                    <a:pt x="885" y="2261"/>
                    <a:pt x="775" y="2083"/>
                    <a:pt x="627" y="1954"/>
                  </a:cubicBezTo>
                  <a:cubicBezTo>
                    <a:pt x="744" y="1935"/>
                    <a:pt x="1051" y="1862"/>
                    <a:pt x="1328" y="1683"/>
                  </a:cubicBezTo>
                  <a:cubicBezTo>
                    <a:pt x="1352" y="1733"/>
                    <a:pt x="1401" y="1831"/>
                    <a:pt x="1438" y="2052"/>
                  </a:cubicBezTo>
                  <a:cubicBezTo>
                    <a:pt x="1592" y="1831"/>
                    <a:pt x="1580" y="1554"/>
                    <a:pt x="1573" y="1475"/>
                  </a:cubicBezTo>
                  <a:cubicBezTo>
                    <a:pt x="1623" y="1419"/>
                    <a:pt x="1666" y="1364"/>
                    <a:pt x="1696" y="1296"/>
                  </a:cubicBezTo>
                  <a:cubicBezTo>
                    <a:pt x="1979" y="750"/>
                    <a:pt x="1598" y="0"/>
                    <a:pt x="1598"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p:nvPr/>
          </p:nvSpPr>
          <p:spPr>
            <a:xfrm>
              <a:off x="1964814" y="1661209"/>
              <a:ext cx="361297" cy="377855"/>
            </a:xfrm>
            <a:custGeom>
              <a:rect b="b" l="l" r="r" t="t"/>
              <a:pathLst>
                <a:path extrusionOk="0" h="1550" w="1482">
                  <a:moveTo>
                    <a:pt x="988" y="119"/>
                  </a:moveTo>
                  <a:cubicBezTo>
                    <a:pt x="997" y="119"/>
                    <a:pt x="1006" y="122"/>
                    <a:pt x="1015" y="130"/>
                  </a:cubicBezTo>
                  <a:cubicBezTo>
                    <a:pt x="1027" y="143"/>
                    <a:pt x="1033" y="167"/>
                    <a:pt x="1021" y="186"/>
                  </a:cubicBezTo>
                  <a:cubicBezTo>
                    <a:pt x="1011" y="192"/>
                    <a:pt x="999" y="197"/>
                    <a:pt x="988" y="197"/>
                  </a:cubicBezTo>
                  <a:cubicBezTo>
                    <a:pt x="979" y="197"/>
                    <a:pt x="971" y="194"/>
                    <a:pt x="965" y="186"/>
                  </a:cubicBezTo>
                  <a:cubicBezTo>
                    <a:pt x="947" y="173"/>
                    <a:pt x="947" y="149"/>
                    <a:pt x="959" y="130"/>
                  </a:cubicBezTo>
                  <a:cubicBezTo>
                    <a:pt x="966" y="124"/>
                    <a:pt x="976" y="119"/>
                    <a:pt x="988" y="119"/>
                  </a:cubicBezTo>
                  <a:close/>
                  <a:moveTo>
                    <a:pt x="750" y="309"/>
                  </a:moveTo>
                  <a:lnTo>
                    <a:pt x="750" y="309"/>
                  </a:lnTo>
                  <a:cubicBezTo>
                    <a:pt x="781" y="345"/>
                    <a:pt x="806" y="382"/>
                    <a:pt x="836" y="419"/>
                  </a:cubicBezTo>
                  <a:cubicBezTo>
                    <a:pt x="867" y="450"/>
                    <a:pt x="898" y="481"/>
                    <a:pt x="935" y="511"/>
                  </a:cubicBezTo>
                  <a:cubicBezTo>
                    <a:pt x="947" y="524"/>
                    <a:pt x="965" y="536"/>
                    <a:pt x="984" y="554"/>
                  </a:cubicBezTo>
                  <a:cubicBezTo>
                    <a:pt x="1002" y="567"/>
                    <a:pt x="1021" y="579"/>
                    <a:pt x="1039" y="585"/>
                  </a:cubicBezTo>
                  <a:cubicBezTo>
                    <a:pt x="1076" y="610"/>
                    <a:pt x="1119" y="628"/>
                    <a:pt x="1162" y="646"/>
                  </a:cubicBezTo>
                  <a:cubicBezTo>
                    <a:pt x="1151" y="648"/>
                    <a:pt x="1140" y="649"/>
                    <a:pt x="1128" y="649"/>
                  </a:cubicBezTo>
                  <a:cubicBezTo>
                    <a:pt x="1092" y="649"/>
                    <a:pt x="1053" y="642"/>
                    <a:pt x="1021" y="628"/>
                  </a:cubicBezTo>
                  <a:cubicBezTo>
                    <a:pt x="996" y="622"/>
                    <a:pt x="978" y="603"/>
                    <a:pt x="953" y="597"/>
                  </a:cubicBezTo>
                  <a:cubicBezTo>
                    <a:pt x="935" y="585"/>
                    <a:pt x="916" y="567"/>
                    <a:pt x="898" y="554"/>
                  </a:cubicBezTo>
                  <a:cubicBezTo>
                    <a:pt x="861" y="524"/>
                    <a:pt x="824" y="481"/>
                    <a:pt x="800" y="444"/>
                  </a:cubicBezTo>
                  <a:cubicBezTo>
                    <a:pt x="775" y="401"/>
                    <a:pt x="757" y="352"/>
                    <a:pt x="750" y="309"/>
                  </a:cubicBezTo>
                  <a:close/>
                  <a:moveTo>
                    <a:pt x="707" y="444"/>
                  </a:moveTo>
                  <a:lnTo>
                    <a:pt x="707" y="444"/>
                  </a:lnTo>
                  <a:cubicBezTo>
                    <a:pt x="757" y="505"/>
                    <a:pt x="800" y="560"/>
                    <a:pt x="855" y="603"/>
                  </a:cubicBezTo>
                  <a:cubicBezTo>
                    <a:pt x="879" y="628"/>
                    <a:pt x="910" y="646"/>
                    <a:pt x="941" y="665"/>
                  </a:cubicBezTo>
                  <a:cubicBezTo>
                    <a:pt x="972" y="683"/>
                    <a:pt x="1002" y="696"/>
                    <a:pt x="1039" y="714"/>
                  </a:cubicBezTo>
                  <a:cubicBezTo>
                    <a:pt x="1002" y="714"/>
                    <a:pt x="965" y="708"/>
                    <a:pt x="929" y="696"/>
                  </a:cubicBezTo>
                  <a:cubicBezTo>
                    <a:pt x="910" y="689"/>
                    <a:pt x="892" y="677"/>
                    <a:pt x="873" y="671"/>
                  </a:cubicBezTo>
                  <a:cubicBezTo>
                    <a:pt x="861" y="659"/>
                    <a:pt x="843" y="653"/>
                    <a:pt x="824" y="640"/>
                  </a:cubicBezTo>
                  <a:cubicBezTo>
                    <a:pt x="800" y="610"/>
                    <a:pt x="769" y="585"/>
                    <a:pt x="750" y="548"/>
                  </a:cubicBezTo>
                  <a:cubicBezTo>
                    <a:pt x="732" y="517"/>
                    <a:pt x="714" y="481"/>
                    <a:pt x="707" y="444"/>
                  </a:cubicBezTo>
                  <a:close/>
                  <a:moveTo>
                    <a:pt x="689" y="560"/>
                  </a:moveTo>
                  <a:lnTo>
                    <a:pt x="689" y="560"/>
                  </a:lnTo>
                  <a:cubicBezTo>
                    <a:pt x="726" y="603"/>
                    <a:pt x="757" y="646"/>
                    <a:pt x="793" y="677"/>
                  </a:cubicBezTo>
                  <a:cubicBezTo>
                    <a:pt x="812" y="696"/>
                    <a:pt x="836" y="708"/>
                    <a:pt x="855" y="720"/>
                  </a:cubicBezTo>
                  <a:cubicBezTo>
                    <a:pt x="879" y="732"/>
                    <a:pt x="904" y="745"/>
                    <a:pt x="929" y="757"/>
                  </a:cubicBezTo>
                  <a:cubicBezTo>
                    <a:pt x="898" y="757"/>
                    <a:pt x="873" y="757"/>
                    <a:pt x="849" y="745"/>
                  </a:cubicBezTo>
                  <a:cubicBezTo>
                    <a:pt x="830" y="739"/>
                    <a:pt x="818" y="732"/>
                    <a:pt x="806" y="726"/>
                  </a:cubicBezTo>
                  <a:cubicBezTo>
                    <a:pt x="800" y="720"/>
                    <a:pt x="787" y="708"/>
                    <a:pt x="775" y="702"/>
                  </a:cubicBezTo>
                  <a:cubicBezTo>
                    <a:pt x="757" y="683"/>
                    <a:pt x="738" y="665"/>
                    <a:pt x="720" y="640"/>
                  </a:cubicBezTo>
                  <a:cubicBezTo>
                    <a:pt x="707" y="616"/>
                    <a:pt x="695" y="591"/>
                    <a:pt x="689" y="560"/>
                  </a:cubicBezTo>
                  <a:close/>
                  <a:moveTo>
                    <a:pt x="1299" y="1"/>
                  </a:moveTo>
                  <a:cubicBezTo>
                    <a:pt x="1165" y="1"/>
                    <a:pt x="740" y="22"/>
                    <a:pt x="529" y="284"/>
                  </a:cubicBezTo>
                  <a:cubicBezTo>
                    <a:pt x="499" y="321"/>
                    <a:pt x="474" y="358"/>
                    <a:pt x="456" y="401"/>
                  </a:cubicBezTo>
                  <a:cubicBezTo>
                    <a:pt x="419" y="407"/>
                    <a:pt x="228" y="474"/>
                    <a:pt x="130" y="634"/>
                  </a:cubicBezTo>
                  <a:cubicBezTo>
                    <a:pt x="222" y="611"/>
                    <a:pt x="287" y="605"/>
                    <a:pt x="331" y="605"/>
                  </a:cubicBezTo>
                  <a:cubicBezTo>
                    <a:pt x="358" y="605"/>
                    <a:pt x="376" y="607"/>
                    <a:pt x="388" y="610"/>
                  </a:cubicBezTo>
                  <a:cubicBezTo>
                    <a:pt x="351" y="818"/>
                    <a:pt x="388" y="1027"/>
                    <a:pt x="406" y="1107"/>
                  </a:cubicBezTo>
                  <a:cubicBezTo>
                    <a:pt x="358" y="1084"/>
                    <a:pt x="305" y="1067"/>
                    <a:pt x="249" y="1067"/>
                  </a:cubicBezTo>
                  <a:cubicBezTo>
                    <a:pt x="171" y="1067"/>
                    <a:pt x="87" y="1101"/>
                    <a:pt x="1" y="1205"/>
                  </a:cubicBezTo>
                  <a:cubicBezTo>
                    <a:pt x="44" y="1244"/>
                    <a:pt x="97" y="1263"/>
                    <a:pt x="153" y="1263"/>
                  </a:cubicBezTo>
                  <a:cubicBezTo>
                    <a:pt x="240" y="1263"/>
                    <a:pt x="334" y="1218"/>
                    <a:pt x="413" y="1132"/>
                  </a:cubicBezTo>
                  <a:lnTo>
                    <a:pt x="413" y="1138"/>
                  </a:lnTo>
                  <a:cubicBezTo>
                    <a:pt x="296" y="1285"/>
                    <a:pt x="302" y="1457"/>
                    <a:pt x="425" y="1550"/>
                  </a:cubicBezTo>
                  <a:cubicBezTo>
                    <a:pt x="566" y="1371"/>
                    <a:pt x="517" y="1242"/>
                    <a:pt x="443" y="1138"/>
                  </a:cubicBezTo>
                  <a:cubicBezTo>
                    <a:pt x="517" y="1138"/>
                    <a:pt x="732" y="1132"/>
                    <a:pt x="929" y="1058"/>
                  </a:cubicBezTo>
                  <a:cubicBezTo>
                    <a:pt x="941" y="1089"/>
                    <a:pt x="959" y="1162"/>
                    <a:pt x="953" y="1310"/>
                  </a:cubicBezTo>
                  <a:cubicBezTo>
                    <a:pt x="1082" y="1187"/>
                    <a:pt x="1113" y="1009"/>
                    <a:pt x="1119" y="954"/>
                  </a:cubicBezTo>
                  <a:cubicBezTo>
                    <a:pt x="1162" y="929"/>
                    <a:pt x="1193" y="892"/>
                    <a:pt x="1230" y="855"/>
                  </a:cubicBezTo>
                  <a:cubicBezTo>
                    <a:pt x="1482" y="542"/>
                    <a:pt x="1340" y="1"/>
                    <a:pt x="1340" y="1"/>
                  </a:cubicBezTo>
                  <a:cubicBezTo>
                    <a:pt x="1340" y="1"/>
                    <a:pt x="1325" y="1"/>
                    <a:pt x="12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a:off x="964529" y="2146580"/>
              <a:ext cx="641168" cy="428317"/>
            </a:xfrm>
            <a:custGeom>
              <a:rect b="b" l="l" r="r" t="t"/>
              <a:pathLst>
                <a:path extrusionOk="0" h="1757" w="2630">
                  <a:moveTo>
                    <a:pt x="370" y="980"/>
                  </a:moveTo>
                  <a:cubicBezTo>
                    <a:pt x="396" y="980"/>
                    <a:pt x="420" y="997"/>
                    <a:pt x="430" y="1021"/>
                  </a:cubicBezTo>
                  <a:cubicBezTo>
                    <a:pt x="442" y="1045"/>
                    <a:pt x="430" y="1082"/>
                    <a:pt x="399" y="1094"/>
                  </a:cubicBezTo>
                  <a:cubicBezTo>
                    <a:pt x="391" y="1098"/>
                    <a:pt x="383" y="1099"/>
                    <a:pt x="375" y="1099"/>
                  </a:cubicBezTo>
                  <a:cubicBezTo>
                    <a:pt x="351" y="1099"/>
                    <a:pt x="329" y="1086"/>
                    <a:pt x="320" y="1064"/>
                  </a:cubicBezTo>
                  <a:cubicBezTo>
                    <a:pt x="307" y="1033"/>
                    <a:pt x="320" y="1002"/>
                    <a:pt x="350" y="984"/>
                  </a:cubicBezTo>
                  <a:cubicBezTo>
                    <a:pt x="357" y="981"/>
                    <a:pt x="364" y="980"/>
                    <a:pt x="370" y="980"/>
                  </a:cubicBezTo>
                  <a:close/>
                  <a:moveTo>
                    <a:pt x="1081" y="781"/>
                  </a:moveTo>
                  <a:lnTo>
                    <a:pt x="1081" y="781"/>
                  </a:lnTo>
                  <a:cubicBezTo>
                    <a:pt x="1118" y="800"/>
                    <a:pt x="1155" y="824"/>
                    <a:pt x="1180" y="855"/>
                  </a:cubicBezTo>
                  <a:cubicBezTo>
                    <a:pt x="1210" y="886"/>
                    <a:pt x="1235" y="922"/>
                    <a:pt x="1247" y="959"/>
                  </a:cubicBezTo>
                  <a:cubicBezTo>
                    <a:pt x="1259" y="978"/>
                    <a:pt x="1266" y="1002"/>
                    <a:pt x="1272" y="1021"/>
                  </a:cubicBezTo>
                  <a:cubicBezTo>
                    <a:pt x="1272" y="1039"/>
                    <a:pt x="1278" y="1058"/>
                    <a:pt x="1278" y="1082"/>
                  </a:cubicBezTo>
                  <a:cubicBezTo>
                    <a:pt x="1284" y="1125"/>
                    <a:pt x="1278" y="1162"/>
                    <a:pt x="1266" y="1205"/>
                  </a:cubicBezTo>
                  <a:cubicBezTo>
                    <a:pt x="1259" y="1162"/>
                    <a:pt x="1253" y="1125"/>
                    <a:pt x="1241" y="1088"/>
                  </a:cubicBezTo>
                  <a:cubicBezTo>
                    <a:pt x="1235" y="1051"/>
                    <a:pt x="1223" y="1015"/>
                    <a:pt x="1204" y="978"/>
                  </a:cubicBezTo>
                  <a:cubicBezTo>
                    <a:pt x="1173" y="910"/>
                    <a:pt x="1130" y="849"/>
                    <a:pt x="1081" y="781"/>
                  </a:cubicBezTo>
                  <a:close/>
                  <a:moveTo>
                    <a:pt x="903" y="763"/>
                  </a:moveTo>
                  <a:lnTo>
                    <a:pt x="903" y="763"/>
                  </a:lnTo>
                  <a:cubicBezTo>
                    <a:pt x="952" y="781"/>
                    <a:pt x="1001" y="824"/>
                    <a:pt x="1038" y="861"/>
                  </a:cubicBezTo>
                  <a:cubicBezTo>
                    <a:pt x="1081" y="904"/>
                    <a:pt x="1112" y="953"/>
                    <a:pt x="1137" y="1008"/>
                  </a:cubicBezTo>
                  <a:cubicBezTo>
                    <a:pt x="1149" y="1039"/>
                    <a:pt x="1155" y="1064"/>
                    <a:pt x="1167" y="1094"/>
                  </a:cubicBezTo>
                  <a:cubicBezTo>
                    <a:pt x="1167" y="1119"/>
                    <a:pt x="1180" y="1150"/>
                    <a:pt x="1180" y="1180"/>
                  </a:cubicBezTo>
                  <a:cubicBezTo>
                    <a:pt x="1186" y="1236"/>
                    <a:pt x="1173" y="1297"/>
                    <a:pt x="1155" y="1352"/>
                  </a:cubicBezTo>
                  <a:cubicBezTo>
                    <a:pt x="1143" y="1291"/>
                    <a:pt x="1143" y="1236"/>
                    <a:pt x="1124" y="1187"/>
                  </a:cubicBezTo>
                  <a:cubicBezTo>
                    <a:pt x="1112" y="1137"/>
                    <a:pt x="1100" y="1082"/>
                    <a:pt x="1075" y="1039"/>
                  </a:cubicBezTo>
                  <a:cubicBezTo>
                    <a:pt x="1032" y="941"/>
                    <a:pt x="971" y="849"/>
                    <a:pt x="903" y="763"/>
                  </a:cubicBezTo>
                  <a:close/>
                  <a:moveTo>
                    <a:pt x="694" y="763"/>
                  </a:moveTo>
                  <a:lnTo>
                    <a:pt x="694" y="763"/>
                  </a:lnTo>
                  <a:cubicBezTo>
                    <a:pt x="756" y="793"/>
                    <a:pt x="817" y="836"/>
                    <a:pt x="866" y="892"/>
                  </a:cubicBezTo>
                  <a:cubicBezTo>
                    <a:pt x="915" y="947"/>
                    <a:pt x="952" y="1008"/>
                    <a:pt x="983" y="1076"/>
                  </a:cubicBezTo>
                  <a:cubicBezTo>
                    <a:pt x="1001" y="1107"/>
                    <a:pt x="1014" y="1144"/>
                    <a:pt x="1020" y="1180"/>
                  </a:cubicBezTo>
                  <a:cubicBezTo>
                    <a:pt x="1026" y="1217"/>
                    <a:pt x="1038" y="1248"/>
                    <a:pt x="1038" y="1285"/>
                  </a:cubicBezTo>
                  <a:cubicBezTo>
                    <a:pt x="1044" y="1359"/>
                    <a:pt x="1032" y="1432"/>
                    <a:pt x="1008" y="1500"/>
                  </a:cubicBezTo>
                  <a:cubicBezTo>
                    <a:pt x="995" y="1432"/>
                    <a:pt x="989" y="1365"/>
                    <a:pt x="977" y="1297"/>
                  </a:cubicBezTo>
                  <a:cubicBezTo>
                    <a:pt x="965" y="1266"/>
                    <a:pt x="958" y="1236"/>
                    <a:pt x="946" y="1199"/>
                  </a:cubicBezTo>
                  <a:cubicBezTo>
                    <a:pt x="934" y="1168"/>
                    <a:pt x="922" y="1137"/>
                    <a:pt x="909" y="1107"/>
                  </a:cubicBezTo>
                  <a:cubicBezTo>
                    <a:pt x="885" y="1045"/>
                    <a:pt x="848" y="990"/>
                    <a:pt x="811" y="929"/>
                  </a:cubicBezTo>
                  <a:cubicBezTo>
                    <a:pt x="774" y="873"/>
                    <a:pt x="737" y="818"/>
                    <a:pt x="694" y="763"/>
                  </a:cubicBezTo>
                  <a:close/>
                  <a:moveTo>
                    <a:pt x="1425" y="1"/>
                  </a:moveTo>
                  <a:lnTo>
                    <a:pt x="1425" y="1"/>
                  </a:lnTo>
                  <a:cubicBezTo>
                    <a:pt x="1149" y="75"/>
                    <a:pt x="977" y="320"/>
                    <a:pt x="946" y="369"/>
                  </a:cubicBezTo>
                  <a:cubicBezTo>
                    <a:pt x="879" y="382"/>
                    <a:pt x="811" y="400"/>
                    <a:pt x="750" y="425"/>
                  </a:cubicBezTo>
                  <a:cubicBezTo>
                    <a:pt x="184" y="664"/>
                    <a:pt x="0" y="1488"/>
                    <a:pt x="0" y="1488"/>
                  </a:cubicBezTo>
                  <a:cubicBezTo>
                    <a:pt x="0" y="1488"/>
                    <a:pt x="446" y="1756"/>
                    <a:pt x="908" y="1756"/>
                  </a:cubicBezTo>
                  <a:cubicBezTo>
                    <a:pt x="1035" y="1756"/>
                    <a:pt x="1164" y="1736"/>
                    <a:pt x="1284" y="1684"/>
                  </a:cubicBezTo>
                  <a:cubicBezTo>
                    <a:pt x="1352" y="1653"/>
                    <a:pt x="1419" y="1610"/>
                    <a:pt x="1475" y="1567"/>
                  </a:cubicBezTo>
                  <a:cubicBezTo>
                    <a:pt x="1505" y="1572"/>
                    <a:pt x="1562" y="1579"/>
                    <a:pt x="1634" y="1579"/>
                  </a:cubicBezTo>
                  <a:cubicBezTo>
                    <a:pt x="1753" y="1579"/>
                    <a:pt x="1913" y="1560"/>
                    <a:pt x="2058" y="1475"/>
                  </a:cubicBezTo>
                  <a:cubicBezTo>
                    <a:pt x="1843" y="1420"/>
                    <a:pt x="1745" y="1371"/>
                    <a:pt x="1702" y="1340"/>
                  </a:cubicBezTo>
                  <a:cubicBezTo>
                    <a:pt x="1892" y="1082"/>
                    <a:pt x="1991" y="775"/>
                    <a:pt x="2021" y="664"/>
                  </a:cubicBezTo>
                  <a:cubicBezTo>
                    <a:pt x="2104" y="773"/>
                    <a:pt x="2214" y="866"/>
                    <a:pt x="2384" y="866"/>
                  </a:cubicBezTo>
                  <a:cubicBezTo>
                    <a:pt x="2454" y="866"/>
                    <a:pt x="2536" y="850"/>
                    <a:pt x="2629" y="812"/>
                  </a:cubicBezTo>
                  <a:cubicBezTo>
                    <a:pt x="2573" y="660"/>
                    <a:pt x="2431" y="578"/>
                    <a:pt x="2259" y="578"/>
                  </a:cubicBezTo>
                  <a:cubicBezTo>
                    <a:pt x="2188" y="578"/>
                    <a:pt x="2111" y="593"/>
                    <a:pt x="2034" y="621"/>
                  </a:cubicBezTo>
                  <a:cubicBezTo>
                    <a:pt x="2034" y="621"/>
                    <a:pt x="2034" y="615"/>
                    <a:pt x="2034" y="615"/>
                  </a:cubicBezTo>
                  <a:cubicBezTo>
                    <a:pt x="2285" y="492"/>
                    <a:pt x="2402" y="259"/>
                    <a:pt x="2304" y="50"/>
                  </a:cubicBezTo>
                  <a:lnTo>
                    <a:pt x="2304" y="50"/>
                  </a:lnTo>
                  <a:cubicBezTo>
                    <a:pt x="1991" y="197"/>
                    <a:pt x="1960" y="400"/>
                    <a:pt x="1991" y="597"/>
                  </a:cubicBezTo>
                  <a:cubicBezTo>
                    <a:pt x="1892" y="542"/>
                    <a:pt x="1604" y="400"/>
                    <a:pt x="1278" y="363"/>
                  </a:cubicBezTo>
                  <a:cubicBezTo>
                    <a:pt x="1284" y="314"/>
                    <a:pt x="1309" y="204"/>
                    <a:pt x="14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p:nvPr/>
          </p:nvSpPr>
          <p:spPr>
            <a:xfrm>
              <a:off x="1271465" y="744831"/>
              <a:ext cx="453937" cy="606762"/>
            </a:xfrm>
            <a:custGeom>
              <a:rect b="b" l="l" r="r" t="t"/>
              <a:pathLst>
                <a:path extrusionOk="0" h="2489" w="1862">
                  <a:moveTo>
                    <a:pt x="1072" y="1276"/>
                  </a:moveTo>
                  <a:cubicBezTo>
                    <a:pt x="1102" y="1276"/>
                    <a:pt x="1130" y="1282"/>
                    <a:pt x="1162" y="1291"/>
                  </a:cubicBezTo>
                  <a:cubicBezTo>
                    <a:pt x="1119" y="1297"/>
                    <a:pt x="1082" y="1303"/>
                    <a:pt x="1051" y="1315"/>
                  </a:cubicBezTo>
                  <a:cubicBezTo>
                    <a:pt x="1014" y="1328"/>
                    <a:pt x="977" y="1340"/>
                    <a:pt x="947" y="1352"/>
                  </a:cubicBezTo>
                  <a:cubicBezTo>
                    <a:pt x="879" y="1389"/>
                    <a:pt x="824" y="1432"/>
                    <a:pt x="762" y="1481"/>
                  </a:cubicBezTo>
                  <a:cubicBezTo>
                    <a:pt x="775" y="1444"/>
                    <a:pt x="799" y="1407"/>
                    <a:pt x="830" y="1383"/>
                  </a:cubicBezTo>
                  <a:cubicBezTo>
                    <a:pt x="854" y="1352"/>
                    <a:pt x="891" y="1334"/>
                    <a:pt x="928" y="1315"/>
                  </a:cubicBezTo>
                  <a:cubicBezTo>
                    <a:pt x="947" y="1303"/>
                    <a:pt x="965" y="1297"/>
                    <a:pt x="983" y="1291"/>
                  </a:cubicBezTo>
                  <a:cubicBezTo>
                    <a:pt x="1002" y="1291"/>
                    <a:pt x="1020" y="1278"/>
                    <a:pt x="1039" y="1278"/>
                  </a:cubicBezTo>
                  <a:cubicBezTo>
                    <a:pt x="1050" y="1277"/>
                    <a:pt x="1061" y="1276"/>
                    <a:pt x="1072" y="1276"/>
                  </a:cubicBezTo>
                  <a:close/>
                  <a:moveTo>
                    <a:pt x="1181" y="1374"/>
                  </a:moveTo>
                  <a:cubicBezTo>
                    <a:pt x="1222" y="1374"/>
                    <a:pt x="1262" y="1380"/>
                    <a:pt x="1303" y="1389"/>
                  </a:cubicBezTo>
                  <a:cubicBezTo>
                    <a:pt x="1248" y="1401"/>
                    <a:pt x="1198" y="1407"/>
                    <a:pt x="1143" y="1426"/>
                  </a:cubicBezTo>
                  <a:cubicBezTo>
                    <a:pt x="1094" y="1438"/>
                    <a:pt x="1051" y="1457"/>
                    <a:pt x="1002" y="1481"/>
                  </a:cubicBezTo>
                  <a:cubicBezTo>
                    <a:pt x="910" y="1524"/>
                    <a:pt x="830" y="1579"/>
                    <a:pt x="744" y="1653"/>
                  </a:cubicBezTo>
                  <a:cubicBezTo>
                    <a:pt x="768" y="1604"/>
                    <a:pt x="799" y="1555"/>
                    <a:pt x="842" y="1518"/>
                  </a:cubicBezTo>
                  <a:cubicBezTo>
                    <a:pt x="879" y="1481"/>
                    <a:pt x="928" y="1444"/>
                    <a:pt x="977" y="1420"/>
                  </a:cubicBezTo>
                  <a:cubicBezTo>
                    <a:pt x="1002" y="1407"/>
                    <a:pt x="1026" y="1401"/>
                    <a:pt x="1057" y="1389"/>
                  </a:cubicBezTo>
                  <a:cubicBezTo>
                    <a:pt x="1082" y="1383"/>
                    <a:pt x="1106" y="1377"/>
                    <a:pt x="1137" y="1377"/>
                  </a:cubicBezTo>
                  <a:cubicBezTo>
                    <a:pt x="1152" y="1375"/>
                    <a:pt x="1167" y="1374"/>
                    <a:pt x="1181" y="1374"/>
                  </a:cubicBezTo>
                  <a:close/>
                  <a:moveTo>
                    <a:pt x="1305" y="1501"/>
                  </a:moveTo>
                  <a:cubicBezTo>
                    <a:pt x="1355" y="1501"/>
                    <a:pt x="1406" y="1511"/>
                    <a:pt x="1450" y="1524"/>
                  </a:cubicBezTo>
                  <a:cubicBezTo>
                    <a:pt x="1383" y="1536"/>
                    <a:pt x="1321" y="1549"/>
                    <a:pt x="1254" y="1567"/>
                  </a:cubicBezTo>
                  <a:cubicBezTo>
                    <a:pt x="1223" y="1573"/>
                    <a:pt x="1192" y="1586"/>
                    <a:pt x="1168" y="1598"/>
                  </a:cubicBezTo>
                  <a:cubicBezTo>
                    <a:pt x="1137" y="1610"/>
                    <a:pt x="1106" y="1622"/>
                    <a:pt x="1082" y="1635"/>
                  </a:cubicBezTo>
                  <a:cubicBezTo>
                    <a:pt x="1020" y="1665"/>
                    <a:pt x="965" y="1696"/>
                    <a:pt x="916" y="1733"/>
                  </a:cubicBezTo>
                  <a:cubicBezTo>
                    <a:pt x="861" y="1770"/>
                    <a:pt x="805" y="1807"/>
                    <a:pt x="756" y="1856"/>
                  </a:cubicBezTo>
                  <a:cubicBezTo>
                    <a:pt x="781" y="1788"/>
                    <a:pt x="824" y="1733"/>
                    <a:pt x="873" y="1684"/>
                  </a:cubicBezTo>
                  <a:cubicBezTo>
                    <a:pt x="922" y="1635"/>
                    <a:pt x="983" y="1592"/>
                    <a:pt x="1045" y="1561"/>
                  </a:cubicBezTo>
                  <a:cubicBezTo>
                    <a:pt x="1076" y="1549"/>
                    <a:pt x="1106" y="1536"/>
                    <a:pt x="1143" y="1524"/>
                  </a:cubicBezTo>
                  <a:cubicBezTo>
                    <a:pt x="1174" y="1518"/>
                    <a:pt x="1211" y="1506"/>
                    <a:pt x="1248" y="1506"/>
                  </a:cubicBezTo>
                  <a:cubicBezTo>
                    <a:pt x="1266" y="1502"/>
                    <a:pt x="1286" y="1501"/>
                    <a:pt x="1305" y="1501"/>
                  </a:cubicBezTo>
                  <a:close/>
                  <a:moveTo>
                    <a:pt x="1032" y="2091"/>
                  </a:moveTo>
                  <a:cubicBezTo>
                    <a:pt x="1053" y="2091"/>
                    <a:pt x="1073" y="2103"/>
                    <a:pt x="1082" y="2126"/>
                  </a:cubicBezTo>
                  <a:cubicBezTo>
                    <a:pt x="1094" y="2151"/>
                    <a:pt x="1088" y="2188"/>
                    <a:pt x="1057" y="2200"/>
                  </a:cubicBezTo>
                  <a:cubicBezTo>
                    <a:pt x="1049" y="2203"/>
                    <a:pt x="1041" y="2205"/>
                    <a:pt x="1034" y="2205"/>
                  </a:cubicBezTo>
                  <a:cubicBezTo>
                    <a:pt x="1012" y="2205"/>
                    <a:pt x="993" y="2192"/>
                    <a:pt x="983" y="2169"/>
                  </a:cubicBezTo>
                  <a:cubicBezTo>
                    <a:pt x="971" y="2145"/>
                    <a:pt x="983" y="2108"/>
                    <a:pt x="1008" y="2095"/>
                  </a:cubicBezTo>
                  <a:cubicBezTo>
                    <a:pt x="1016" y="2092"/>
                    <a:pt x="1024" y="2091"/>
                    <a:pt x="1032" y="2091"/>
                  </a:cubicBezTo>
                  <a:close/>
                  <a:moveTo>
                    <a:pt x="738" y="1"/>
                  </a:moveTo>
                  <a:lnTo>
                    <a:pt x="738" y="1"/>
                  </a:lnTo>
                  <a:cubicBezTo>
                    <a:pt x="535" y="93"/>
                    <a:pt x="467" y="326"/>
                    <a:pt x="572" y="578"/>
                  </a:cubicBezTo>
                  <a:cubicBezTo>
                    <a:pt x="476" y="401"/>
                    <a:pt x="327" y="301"/>
                    <a:pt x="176" y="301"/>
                  </a:cubicBezTo>
                  <a:cubicBezTo>
                    <a:pt x="123" y="301"/>
                    <a:pt x="70" y="313"/>
                    <a:pt x="19" y="338"/>
                  </a:cubicBezTo>
                  <a:cubicBezTo>
                    <a:pt x="137" y="566"/>
                    <a:pt x="281" y="629"/>
                    <a:pt x="426" y="629"/>
                  </a:cubicBezTo>
                  <a:cubicBezTo>
                    <a:pt x="468" y="629"/>
                    <a:pt x="511" y="623"/>
                    <a:pt x="553" y="615"/>
                  </a:cubicBezTo>
                  <a:lnTo>
                    <a:pt x="553" y="615"/>
                  </a:lnTo>
                  <a:cubicBezTo>
                    <a:pt x="504" y="719"/>
                    <a:pt x="375" y="1002"/>
                    <a:pt x="351" y="1309"/>
                  </a:cubicBezTo>
                  <a:cubicBezTo>
                    <a:pt x="308" y="1303"/>
                    <a:pt x="197" y="1285"/>
                    <a:pt x="0" y="1180"/>
                  </a:cubicBezTo>
                  <a:lnTo>
                    <a:pt x="0" y="1180"/>
                  </a:lnTo>
                  <a:cubicBezTo>
                    <a:pt x="86" y="1438"/>
                    <a:pt x="326" y="1598"/>
                    <a:pt x="369" y="1622"/>
                  </a:cubicBezTo>
                  <a:cubicBezTo>
                    <a:pt x="381" y="1690"/>
                    <a:pt x="406" y="1751"/>
                    <a:pt x="431" y="1813"/>
                  </a:cubicBezTo>
                  <a:cubicBezTo>
                    <a:pt x="682" y="2341"/>
                    <a:pt x="1475" y="2489"/>
                    <a:pt x="1475" y="2489"/>
                  </a:cubicBezTo>
                  <a:cubicBezTo>
                    <a:pt x="1475" y="2489"/>
                    <a:pt x="1862" y="1782"/>
                    <a:pt x="1616" y="1254"/>
                  </a:cubicBezTo>
                  <a:cubicBezTo>
                    <a:pt x="1586" y="1192"/>
                    <a:pt x="1543" y="1131"/>
                    <a:pt x="1499" y="1076"/>
                  </a:cubicBezTo>
                  <a:cubicBezTo>
                    <a:pt x="1512" y="1002"/>
                    <a:pt x="1530" y="738"/>
                    <a:pt x="1389" y="529"/>
                  </a:cubicBezTo>
                  <a:cubicBezTo>
                    <a:pt x="1346" y="732"/>
                    <a:pt x="1297" y="830"/>
                    <a:pt x="1272" y="873"/>
                  </a:cubicBezTo>
                  <a:cubicBezTo>
                    <a:pt x="1020" y="695"/>
                    <a:pt x="725" y="615"/>
                    <a:pt x="615" y="590"/>
                  </a:cubicBezTo>
                  <a:cubicBezTo>
                    <a:pt x="756" y="467"/>
                    <a:pt x="873" y="308"/>
                    <a:pt x="738"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530089" y="3380363"/>
              <a:ext cx="702603" cy="996562"/>
            </a:xfrm>
            <a:custGeom>
              <a:rect b="b" l="l" r="r" t="t"/>
              <a:pathLst>
                <a:path extrusionOk="0" h="4088" w="2882">
                  <a:moveTo>
                    <a:pt x="2079" y="1"/>
                  </a:moveTo>
                  <a:cubicBezTo>
                    <a:pt x="1986" y="1"/>
                    <a:pt x="1894" y="150"/>
                    <a:pt x="1813" y="377"/>
                  </a:cubicBezTo>
                  <a:cubicBezTo>
                    <a:pt x="1733" y="592"/>
                    <a:pt x="1536" y="1323"/>
                    <a:pt x="1567" y="1790"/>
                  </a:cubicBezTo>
                  <a:cubicBezTo>
                    <a:pt x="1558" y="1742"/>
                    <a:pt x="1546" y="1717"/>
                    <a:pt x="1532" y="1717"/>
                  </a:cubicBezTo>
                  <a:cubicBezTo>
                    <a:pt x="1517" y="1717"/>
                    <a:pt x="1500" y="1743"/>
                    <a:pt x="1481" y="1796"/>
                  </a:cubicBezTo>
                  <a:cubicBezTo>
                    <a:pt x="1548" y="1404"/>
                    <a:pt x="1375" y="776"/>
                    <a:pt x="1232" y="776"/>
                  </a:cubicBezTo>
                  <a:cubicBezTo>
                    <a:pt x="1219" y="776"/>
                    <a:pt x="1205" y="782"/>
                    <a:pt x="1192" y="795"/>
                  </a:cubicBezTo>
                  <a:cubicBezTo>
                    <a:pt x="1045" y="930"/>
                    <a:pt x="1469" y="1360"/>
                    <a:pt x="1456" y="1845"/>
                  </a:cubicBezTo>
                  <a:cubicBezTo>
                    <a:pt x="1438" y="1808"/>
                    <a:pt x="1426" y="1771"/>
                    <a:pt x="1407" y="1753"/>
                  </a:cubicBezTo>
                  <a:cubicBezTo>
                    <a:pt x="1395" y="1735"/>
                    <a:pt x="1383" y="1716"/>
                    <a:pt x="1370" y="1710"/>
                  </a:cubicBezTo>
                  <a:cubicBezTo>
                    <a:pt x="1364" y="1704"/>
                    <a:pt x="1358" y="1698"/>
                    <a:pt x="1352" y="1698"/>
                  </a:cubicBezTo>
                  <a:cubicBezTo>
                    <a:pt x="1339" y="1689"/>
                    <a:pt x="1322" y="1683"/>
                    <a:pt x="1309" y="1683"/>
                  </a:cubicBezTo>
                  <a:cubicBezTo>
                    <a:pt x="1304" y="1683"/>
                    <a:pt x="1300" y="1684"/>
                    <a:pt x="1297" y="1685"/>
                  </a:cubicBezTo>
                  <a:cubicBezTo>
                    <a:pt x="1284" y="1685"/>
                    <a:pt x="1272" y="1692"/>
                    <a:pt x="1260" y="1698"/>
                  </a:cubicBezTo>
                  <a:cubicBezTo>
                    <a:pt x="1260" y="1698"/>
                    <a:pt x="1260" y="1704"/>
                    <a:pt x="1254" y="1704"/>
                  </a:cubicBezTo>
                  <a:cubicBezTo>
                    <a:pt x="1254" y="1704"/>
                    <a:pt x="1254" y="1710"/>
                    <a:pt x="1254" y="1710"/>
                  </a:cubicBezTo>
                  <a:cubicBezTo>
                    <a:pt x="1254" y="1710"/>
                    <a:pt x="1284" y="1710"/>
                    <a:pt x="1315" y="1728"/>
                  </a:cubicBezTo>
                  <a:cubicBezTo>
                    <a:pt x="1334" y="1735"/>
                    <a:pt x="1346" y="1753"/>
                    <a:pt x="1358" y="1771"/>
                  </a:cubicBezTo>
                  <a:cubicBezTo>
                    <a:pt x="1364" y="1784"/>
                    <a:pt x="1370" y="1796"/>
                    <a:pt x="1377" y="1814"/>
                  </a:cubicBezTo>
                  <a:cubicBezTo>
                    <a:pt x="1383" y="1821"/>
                    <a:pt x="1383" y="1833"/>
                    <a:pt x="1383" y="1845"/>
                  </a:cubicBezTo>
                  <a:cubicBezTo>
                    <a:pt x="1389" y="1876"/>
                    <a:pt x="1389" y="1913"/>
                    <a:pt x="1383" y="1962"/>
                  </a:cubicBezTo>
                  <a:cubicBezTo>
                    <a:pt x="1377" y="2017"/>
                    <a:pt x="1327" y="2073"/>
                    <a:pt x="1254" y="2116"/>
                  </a:cubicBezTo>
                  <a:cubicBezTo>
                    <a:pt x="1217" y="2140"/>
                    <a:pt x="1180" y="2159"/>
                    <a:pt x="1143" y="2177"/>
                  </a:cubicBezTo>
                  <a:cubicBezTo>
                    <a:pt x="1057" y="2220"/>
                    <a:pt x="965" y="2257"/>
                    <a:pt x="867" y="2294"/>
                  </a:cubicBezTo>
                  <a:lnTo>
                    <a:pt x="768" y="2337"/>
                  </a:lnTo>
                  <a:cubicBezTo>
                    <a:pt x="682" y="2367"/>
                    <a:pt x="602" y="2398"/>
                    <a:pt x="523" y="2435"/>
                  </a:cubicBezTo>
                  <a:cubicBezTo>
                    <a:pt x="510" y="2441"/>
                    <a:pt x="492" y="2447"/>
                    <a:pt x="480" y="2453"/>
                  </a:cubicBezTo>
                  <a:cubicBezTo>
                    <a:pt x="357" y="2515"/>
                    <a:pt x="258" y="2576"/>
                    <a:pt x="197" y="2644"/>
                  </a:cubicBezTo>
                  <a:cubicBezTo>
                    <a:pt x="179" y="2668"/>
                    <a:pt x="160" y="2699"/>
                    <a:pt x="142" y="2724"/>
                  </a:cubicBezTo>
                  <a:cubicBezTo>
                    <a:pt x="111" y="2779"/>
                    <a:pt x="86" y="2840"/>
                    <a:pt x="68" y="2896"/>
                  </a:cubicBezTo>
                  <a:cubicBezTo>
                    <a:pt x="0" y="3117"/>
                    <a:pt x="31" y="3363"/>
                    <a:pt x="166" y="3572"/>
                  </a:cubicBezTo>
                  <a:cubicBezTo>
                    <a:pt x="191" y="3615"/>
                    <a:pt x="222" y="3651"/>
                    <a:pt x="252" y="3694"/>
                  </a:cubicBezTo>
                  <a:cubicBezTo>
                    <a:pt x="308" y="3750"/>
                    <a:pt x="363" y="3805"/>
                    <a:pt x="430" y="3860"/>
                  </a:cubicBezTo>
                  <a:cubicBezTo>
                    <a:pt x="492" y="3903"/>
                    <a:pt x="559" y="3940"/>
                    <a:pt x="639" y="3977"/>
                  </a:cubicBezTo>
                  <a:cubicBezTo>
                    <a:pt x="658" y="3989"/>
                    <a:pt x="682" y="4002"/>
                    <a:pt x="713" y="4008"/>
                  </a:cubicBezTo>
                  <a:cubicBezTo>
                    <a:pt x="719" y="4014"/>
                    <a:pt x="725" y="4014"/>
                    <a:pt x="738" y="4020"/>
                  </a:cubicBezTo>
                  <a:cubicBezTo>
                    <a:pt x="750" y="4026"/>
                    <a:pt x="768" y="4032"/>
                    <a:pt x="787" y="4038"/>
                  </a:cubicBezTo>
                  <a:lnTo>
                    <a:pt x="799" y="4038"/>
                  </a:lnTo>
                  <a:cubicBezTo>
                    <a:pt x="805" y="4038"/>
                    <a:pt x="811" y="4045"/>
                    <a:pt x="818" y="4045"/>
                  </a:cubicBezTo>
                  <a:cubicBezTo>
                    <a:pt x="836" y="4051"/>
                    <a:pt x="848" y="4051"/>
                    <a:pt x="861" y="4057"/>
                  </a:cubicBezTo>
                  <a:cubicBezTo>
                    <a:pt x="873" y="4057"/>
                    <a:pt x="885" y="4063"/>
                    <a:pt x="897" y="4063"/>
                  </a:cubicBezTo>
                  <a:cubicBezTo>
                    <a:pt x="916" y="4069"/>
                    <a:pt x="928" y="4069"/>
                    <a:pt x="940" y="4069"/>
                  </a:cubicBezTo>
                  <a:cubicBezTo>
                    <a:pt x="953" y="4075"/>
                    <a:pt x="965" y="4075"/>
                    <a:pt x="983" y="4075"/>
                  </a:cubicBezTo>
                  <a:cubicBezTo>
                    <a:pt x="996" y="4075"/>
                    <a:pt x="1008" y="4081"/>
                    <a:pt x="1020" y="4081"/>
                  </a:cubicBezTo>
                  <a:lnTo>
                    <a:pt x="1063" y="4081"/>
                  </a:lnTo>
                  <a:cubicBezTo>
                    <a:pt x="1076" y="4088"/>
                    <a:pt x="1088" y="4088"/>
                    <a:pt x="1094" y="4088"/>
                  </a:cubicBezTo>
                  <a:lnTo>
                    <a:pt x="1174" y="4088"/>
                  </a:lnTo>
                  <a:cubicBezTo>
                    <a:pt x="1192" y="4088"/>
                    <a:pt x="1205" y="4081"/>
                    <a:pt x="1223" y="4081"/>
                  </a:cubicBezTo>
                  <a:lnTo>
                    <a:pt x="1248" y="4081"/>
                  </a:lnTo>
                  <a:cubicBezTo>
                    <a:pt x="1266" y="4081"/>
                    <a:pt x="1284" y="4075"/>
                    <a:pt x="1303" y="4075"/>
                  </a:cubicBezTo>
                  <a:cubicBezTo>
                    <a:pt x="1309" y="4075"/>
                    <a:pt x="1315" y="4075"/>
                    <a:pt x="1321" y="4069"/>
                  </a:cubicBezTo>
                  <a:cubicBezTo>
                    <a:pt x="1340" y="4069"/>
                    <a:pt x="1358" y="4063"/>
                    <a:pt x="1377" y="4063"/>
                  </a:cubicBezTo>
                  <a:cubicBezTo>
                    <a:pt x="1383" y="4057"/>
                    <a:pt x="1389" y="4057"/>
                    <a:pt x="1389" y="4057"/>
                  </a:cubicBezTo>
                  <a:cubicBezTo>
                    <a:pt x="1567" y="4020"/>
                    <a:pt x="1727" y="3934"/>
                    <a:pt x="1856" y="3811"/>
                  </a:cubicBezTo>
                  <a:cubicBezTo>
                    <a:pt x="2132" y="3547"/>
                    <a:pt x="2083" y="3234"/>
                    <a:pt x="1874" y="2865"/>
                  </a:cubicBezTo>
                  <a:cubicBezTo>
                    <a:pt x="1671" y="2490"/>
                    <a:pt x="1622" y="2251"/>
                    <a:pt x="1696" y="2091"/>
                  </a:cubicBezTo>
                  <a:cubicBezTo>
                    <a:pt x="1764" y="1949"/>
                    <a:pt x="1901" y="1943"/>
                    <a:pt x="1921" y="1943"/>
                  </a:cubicBezTo>
                  <a:cubicBezTo>
                    <a:pt x="1923" y="1943"/>
                    <a:pt x="1923" y="1944"/>
                    <a:pt x="1923" y="1944"/>
                  </a:cubicBezTo>
                  <a:cubicBezTo>
                    <a:pt x="1923" y="1944"/>
                    <a:pt x="1898" y="1918"/>
                    <a:pt x="1843" y="1918"/>
                  </a:cubicBezTo>
                  <a:cubicBezTo>
                    <a:pt x="1803" y="1918"/>
                    <a:pt x="1749" y="1931"/>
                    <a:pt x="1678" y="1974"/>
                  </a:cubicBezTo>
                  <a:cubicBezTo>
                    <a:pt x="1702" y="1913"/>
                    <a:pt x="1714" y="1851"/>
                    <a:pt x="1714" y="1814"/>
                  </a:cubicBezTo>
                  <a:cubicBezTo>
                    <a:pt x="1917" y="1575"/>
                    <a:pt x="2249" y="1335"/>
                    <a:pt x="2409" y="1249"/>
                  </a:cubicBezTo>
                  <a:cubicBezTo>
                    <a:pt x="2630" y="1133"/>
                    <a:pt x="2882" y="1004"/>
                    <a:pt x="2783" y="856"/>
                  </a:cubicBezTo>
                  <a:cubicBezTo>
                    <a:pt x="2755" y="817"/>
                    <a:pt x="2713" y="800"/>
                    <a:pt x="2663" y="800"/>
                  </a:cubicBezTo>
                  <a:cubicBezTo>
                    <a:pt x="2595" y="800"/>
                    <a:pt x="2512" y="831"/>
                    <a:pt x="2427" y="881"/>
                  </a:cubicBezTo>
                  <a:cubicBezTo>
                    <a:pt x="2618" y="715"/>
                    <a:pt x="2777" y="660"/>
                    <a:pt x="2734" y="549"/>
                  </a:cubicBezTo>
                  <a:cubicBezTo>
                    <a:pt x="2712" y="479"/>
                    <a:pt x="2661" y="448"/>
                    <a:pt x="2598" y="448"/>
                  </a:cubicBezTo>
                  <a:cubicBezTo>
                    <a:pt x="2540" y="448"/>
                    <a:pt x="2470" y="474"/>
                    <a:pt x="2403" y="518"/>
                  </a:cubicBezTo>
                  <a:cubicBezTo>
                    <a:pt x="2556" y="328"/>
                    <a:pt x="2654" y="248"/>
                    <a:pt x="2611" y="174"/>
                  </a:cubicBezTo>
                  <a:cubicBezTo>
                    <a:pt x="2589" y="136"/>
                    <a:pt x="2558" y="118"/>
                    <a:pt x="2521" y="118"/>
                  </a:cubicBezTo>
                  <a:cubicBezTo>
                    <a:pt x="2426" y="118"/>
                    <a:pt x="2290" y="242"/>
                    <a:pt x="2157" y="481"/>
                  </a:cubicBezTo>
                  <a:cubicBezTo>
                    <a:pt x="2034" y="703"/>
                    <a:pt x="1727" y="1354"/>
                    <a:pt x="1598" y="1876"/>
                  </a:cubicBezTo>
                  <a:cubicBezTo>
                    <a:pt x="1665" y="1384"/>
                    <a:pt x="2028" y="469"/>
                    <a:pt x="2120" y="309"/>
                  </a:cubicBezTo>
                  <a:cubicBezTo>
                    <a:pt x="2218" y="137"/>
                    <a:pt x="2212" y="27"/>
                    <a:pt x="2095" y="2"/>
                  </a:cubicBezTo>
                  <a:cubicBezTo>
                    <a:pt x="2090" y="1"/>
                    <a:pt x="2085" y="1"/>
                    <a:pt x="2079"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p:nvPr/>
          </p:nvSpPr>
          <p:spPr>
            <a:xfrm>
              <a:off x="-1111880" y="2585389"/>
              <a:ext cx="446623" cy="719144"/>
            </a:xfrm>
            <a:custGeom>
              <a:rect b="b" l="l" r="r" t="t"/>
              <a:pathLst>
                <a:path extrusionOk="0" h="2950" w="1832">
                  <a:moveTo>
                    <a:pt x="978" y="1"/>
                  </a:moveTo>
                  <a:cubicBezTo>
                    <a:pt x="947" y="7"/>
                    <a:pt x="916" y="7"/>
                    <a:pt x="885" y="19"/>
                  </a:cubicBezTo>
                  <a:lnTo>
                    <a:pt x="873" y="19"/>
                  </a:lnTo>
                  <a:cubicBezTo>
                    <a:pt x="842" y="26"/>
                    <a:pt x="812" y="38"/>
                    <a:pt x="781" y="44"/>
                  </a:cubicBezTo>
                  <a:cubicBezTo>
                    <a:pt x="781" y="44"/>
                    <a:pt x="775" y="44"/>
                    <a:pt x="775" y="50"/>
                  </a:cubicBezTo>
                  <a:cubicBezTo>
                    <a:pt x="658" y="93"/>
                    <a:pt x="547" y="161"/>
                    <a:pt x="468" y="259"/>
                  </a:cubicBezTo>
                  <a:cubicBezTo>
                    <a:pt x="302" y="474"/>
                    <a:pt x="363" y="683"/>
                    <a:pt x="541" y="929"/>
                  </a:cubicBezTo>
                  <a:cubicBezTo>
                    <a:pt x="713" y="1168"/>
                    <a:pt x="769" y="1334"/>
                    <a:pt x="732" y="1451"/>
                  </a:cubicBezTo>
                  <a:cubicBezTo>
                    <a:pt x="695" y="1568"/>
                    <a:pt x="590" y="1574"/>
                    <a:pt x="590" y="1574"/>
                  </a:cubicBezTo>
                  <a:cubicBezTo>
                    <a:pt x="590" y="1574"/>
                    <a:pt x="605" y="1587"/>
                    <a:pt x="635" y="1587"/>
                  </a:cubicBezTo>
                  <a:cubicBezTo>
                    <a:pt x="662" y="1587"/>
                    <a:pt x="703" y="1575"/>
                    <a:pt x="756" y="1531"/>
                  </a:cubicBezTo>
                  <a:lnTo>
                    <a:pt x="756" y="1531"/>
                  </a:lnTo>
                  <a:cubicBezTo>
                    <a:pt x="744" y="1574"/>
                    <a:pt x="738" y="1623"/>
                    <a:pt x="744" y="1647"/>
                  </a:cubicBezTo>
                  <a:cubicBezTo>
                    <a:pt x="627" y="1832"/>
                    <a:pt x="412" y="2028"/>
                    <a:pt x="308" y="2102"/>
                  </a:cubicBezTo>
                  <a:cubicBezTo>
                    <a:pt x="167" y="2206"/>
                    <a:pt x="1" y="2317"/>
                    <a:pt x="87" y="2409"/>
                  </a:cubicBezTo>
                  <a:cubicBezTo>
                    <a:pt x="104" y="2431"/>
                    <a:pt x="127" y="2440"/>
                    <a:pt x="154" y="2440"/>
                  </a:cubicBezTo>
                  <a:cubicBezTo>
                    <a:pt x="204" y="2440"/>
                    <a:pt x="267" y="2408"/>
                    <a:pt x="326" y="2360"/>
                  </a:cubicBezTo>
                  <a:lnTo>
                    <a:pt x="326" y="2360"/>
                  </a:lnTo>
                  <a:cubicBezTo>
                    <a:pt x="210" y="2495"/>
                    <a:pt x="105" y="2544"/>
                    <a:pt x="142" y="2624"/>
                  </a:cubicBezTo>
                  <a:cubicBezTo>
                    <a:pt x="161" y="2665"/>
                    <a:pt x="192" y="2683"/>
                    <a:pt x="228" y="2683"/>
                  </a:cubicBezTo>
                  <a:cubicBezTo>
                    <a:pt x="273" y="2683"/>
                    <a:pt x="327" y="2656"/>
                    <a:pt x="382" y="2612"/>
                  </a:cubicBezTo>
                  <a:lnTo>
                    <a:pt x="382" y="2612"/>
                  </a:lnTo>
                  <a:cubicBezTo>
                    <a:pt x="289" y="2759"/>
                    <a:pt x="222" y="2821"/>
                    <a:pt x="265" y="2870"/>
                  </a:cubicBezTo>
                  <a:cubicBezTo>
                    <a:pt x="282" y="2893"/>
                    <a:pt x="302" y="2904"/>
                    <a:pt x="324" y="2904"/>
                  </a:cubicBezTo>
                  <a:cubicBezTo>
                    <a:pt x="390" y="2904"/>
                    <a:pt x="475" y="2803"/>
                    <a:pt x="554" y="2618"/>
                  </a:cubicBezTo>
                  <a:cubicBezTo>
                    <a:pt x="621" y="2452"/>
                    <a:pt x="775" y="1973"/>
                    <a:pt x="818" y="1598"/>
                  </a:cubicBezTo>
                  <a:lnTo>
                    <a:pt x="818" y="1598"/>
                  </a:lnTo>
                  <a:cubicBezTo>
                    <a:pt x="818" y="1948"/>
                    <a:pt x="646" y="2612"/>
                    <a:pt x="597" y="2735"/>
                  </a:cubicBezTo>
                  <a:cubicBezTo>
                    <a:pt x="541" y="2864"/>
                    <a:pt x="554" y="2938"/>
                    <a:pt x="640" y="2950"/>
                  </a:cubicBezTo>
                  <a:cubicBezTo>
                    <a:pt x="707" y="2950"/>
                    <a:pt x="763" y="2833"/>
                    <a:pt x="799" y="2661"/>
                  </a:cubicBezTo>
                  <a:cubicBezTo>
                    <a:pt x="836" y="2501"/>
                    <a:pt x="910" y="1973"/>
                    <a:pt x="849" y="1654"/>
                  </a:cubicBezTo>
                  <a:lnTo>
                    <a:pt x="849" y="1654"/>
                  </a:lnTo>
                  <a:cubicBezTo>
                    <a:pt x="857" y="1685"/>
                    <a:pt x="867" y="1701"/>
                    <a:pt x="877" y="1701"/>
                  </a:cubicBezTo>
                  <a:cubicBezTo>
                    <a:pt x="887" y="1701"/>
                    <a:pt x="897" y="1681"/>
                    <a:pt x="904" y="1641"/>
                  </a:cubicBezTo>
                  <a:lnTo>
                    <a:pt x="904" y="1641"/>
                  </a:lnTo>
                  <a:cubicBezTo>
                    <a:pt x="893" y="1916"/>
                    <a:pt x="1064" y="2329"/>
                    <a:pt x="1166" y="2329"/>
                  </a:cubicBezTo>
                  <a:cubicBezTo>
                    <a:pt x="1178" y="2329"/>
                    <a:pt x="1189" y="2323"/>
                    <a:pt x="1199" y="2311"/>
                  </a:cubicBezTo>
                  <a:cubicBezTo>
                    <a:pt x="1285" y="2206"/>
                    <a:pt x="953" y="1942"/>
                    <a:pt x="922" y="1598"/>
                  </a:cubicBezTo>
                  <a:lnTo>
                    <a:pt x="922" y="1598"/>
                  </a:lnTo>
                  <a:cubicBezTo>
                    <a:pt x="935" y="1629"/>
                    <a:pt x="947" y="1647"/>
                    <a:pt x="965" y="1666"/>
                  </a:cubicBezTo>
                  <a:cubicBezTo>
                    <a:pt x="978" y="1684"/>
                    <a:pt x="990" y="1690"/>
                    <a:pt x="1008" y="1697"/>
                  </a:cubicBezTo>
                  <a:cubicBezTo>
                    <a:pt x="1021" y="1703"/>
                    <a:pt x="1033" y="1703"/>
                    <a:pt x="1039" y="1703"/>
                  </a:cubicBezTo>
                  <a:cubicBezTo>
                    <a:pt x="1057" y="1697"/>
                    <a:pt x="1070" y="1690"/>
                    <a:pt x="1076" y="1684"/>
                  </a:cubicBezTo>
                  <a:cubicBezTo>
                    <a:pt x="1076" y="1684"/>
                    <a:pt x="1076" y="1678"/>
                    <a:pt x="1076" y="1678"/>
                  </a:cubicBezTo>
                  <a:cubicBezTo>
                    <a:pt x="1076" y="1678"/>
                    <a:pt x="1070" y="1680"/>
                    <a:pt x="1060" y="1680"/>
                  </a:cubicBezTo>
                  <a:cubicBezTo>
                    <a:pt x="1051" y="1680"/>
                    <a:pt x="1039" y="1678"/>
                    <a:pt x="1027" y="1672"/>
                  </a:cubicBezTo>
                  <a:cubicBezTo>
                    <a:pt x="1021" y="1666"/>
                    <a:pt x="1008" y="1660"/>
                    <a:pt x="996" y="1647"/>
                  </a:cubicBezTo>
                  <a:cubicBezTo>
                    <a:pt x="990" y="1641"/>
                    <a:pt x="984" y="1629"/>
                    <a:pt x="978" y="1617"/>
                  </a:cubicBezTo>
                  <a:cubicBezTo>
                    <a:pt x="965" y="1592"/>
                    <a:pt x="959" y="1561"/>
                    <a:pt x="959" y="1512"/>
                  </a:cubicBezTo>
                  <a:cubicBezTo>
                    <a:pt x="959" y="1469"/>
                    <a:pt x="1002" y="1420"/>
                    <a:pt x="1064" y="1377"/>
                  </a:cubicBezTo>
                  <a:cubicBezTo>
                    <a:pt x="1156" y="1303"/>
                    <a:pt x="1297" y="1236"/>
                    <a:pt x="1426" y="1162"/>
                  </a:cubicBezTo>
                  <a:cubicBezTo>
                    <a:pt x="1469" y="1137"/>
                    <a:pt x="1512" y="1113"/>
                    <a:pt x="1549" y="1088"/>
                  </a:cubicBezTo>
                  <a:cubicBezTo>
                    <a:pt x="1629" y="1039"/>
                    <a:pt x="1696" y="984"/>
                    <a:pt x="1727" y="929"/>
                  </a:cubicBezTo>
                  <a:cubicBezTo>
                    <a:pt x="1819" y="781"/>
                    <a:pt x="1831" y="603"/>
                    <a:pt x="1764" y="443"/>
                  </a:cubicBezTo>
                  <a:cubicBezTo>
                    <a:pt x="1721" y="333"/>
                    <a:pt x="1641" y="228"/>
                    <a:pt x="1524" y="148"/>
                  </a:cubicBezTo>
                  <a:cubicBezTo>
                    <a:pt x="1463" y="99"/>
                    <a:pt x="1389" y="62"/>
                    <a:pt x="1303" y="38"/>
                  </a:cubicBezTo>
                  <a:cubicBezTo>
                    <a:pt x="1272" y="26"/>
                    <a:pt x="1242" y="19"/>
                    <a:pt x="1205" y="13"/>
                  </a:cubicBezTo>
                  <a:lnTo>
                    <a:pt x="1193" y="13"/>
                  </a:lnTo>
                  <a:lnTo>
                    <a:pt x="1193" y="7"/>
                  </a:lnTo>
                  <a:lnTo>
                    <a:pt x="1186" y="7"/>
                  </a:lnTo>
                  <a:cubicBezTo>
                    <a:pt x="1156" y="7"/>
                    <a:pt x="1131"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1659341" y="2858425"/>
              <a:ext cx="1528076" cy="903683"/>
            </a:xfrm>
            <a:custGeom>
              <a:rect b="b" l="l" r="r" t="t"/>
              <a:pathLst>
                <a:path extrusionOk="0" h="3707" w="6268">
                  <a:moveTo>
                    <a:pt x="3384" y="1"/>
                  </a:moveTo>
                  <a:cubicBezTo>
                    <a:pt x="3302" y="1"/>
                    <a:pt x="3221" y="4"/>
                    <a:pt x="3140" y="11"/>
                  </a:cubicBezTo>
                  <a:cubicBezTo>
                    <a:pt x="3017" y="24"/>
                    <a:pt x="2900" y="42"/>
                    <a:pt x="2784" y="67"/>
                  </a:cubicBezTo>
                  <a:cubicBezTo>
                    <a:pt x="2470" y="128"/>
                    <a:pt x="2175" y="245"/>
                    <a:pt x="1911" y="386"/>
                  </a:cubicBezTo>
                  <a:cubicBezTo>
                    <a:pt x="1844" y="423"/>
                    <a:pt x="1782" y="460"/>
                    <a:pt x="1721" y="503"/>
                  </a:cubicBezTo>
                  <a:cubicBezTo>
                    <a:pt x="1684" y="521"/>
                    <a:pt x="1659" y="540"/>
                    <a:pt x="1629" y="564"/>
                  </a:cubicBezTo>
                  <a:cubicBezTo>
                    <a:pt x="1383" y="730"/>
                    <a:pt x="1180" y="927"/>
                    <a:pt x="1027" y="1136"/>
                  </a:cubicBezTo>
                  <a:cubicBezTo>
                    <a:pt x="996" y="1179"/>
                    <a:pt x="965" y="1215"/>
                    <a:pt x="941" y="1258"/>
                  </a:cubicBezTo>
                  <a:cubicBezTo>
                    <a:pt x="916" y="1295"/>
                    <a:pt x="891" y="1338"/>
                    <a:pt x="867" y="1381"/>
                  </a:cubicBezTo>
                  <a:cubicBezTo>
                    <a:pt x="775" y="1529"/>
                    <a:pt x="707" y="1682"/>
                    <a:pt x="658" y="1830"/>
                  </a:cubicBezTo>
                  <a:cubicBezTo>
                    <a:pt x="652" y="1854"/>
                    <a:pt x="640" y="1873"/>
                    <a:pt x="633" y="1891"/>
                  </a:cubicBezTo>
                  <a:cubicBezTo>
                    <a:pt x="603" y="1996"/>
                    <a:pt x="578" y="2088"/>
                    <a:pt x="560" y="2180"/>
                  </a:cubicBezTo>
                  <a:cubicBezTo>
                    <a:pt x="529" y="2321"/>
                    <a:pt x="511" y="2444"/>
                    <a:pt x="511" y="2542"/>
                  </a:cubicBezTo>
                  <a:cubicBezTo>
                    <a:pt x="504" y="2542"/>
                    <a:pt x="498" y="2549"/>
                    <a:pt x="498" y="2549"/>
                  </a:cubicBezTo>
                  <a:lnTo>
                    <a:pt x="492" y="2549"/>
                  </a:lnTo>
                  <a:cubicBezTo>
                    <a:pt x="492" y="2549"/>
                    <a:pt x="480" y="2807"/>
                    <a:pt x="400" y="3071"/>
                  </a:cubicBezTo>
                  <a:cubicBezTo>
                    <a:pt x="394" y="3089"/>
                    <a:pt x="382" y="3108"/>
                    <a:pt x="375" y="3126"/>
                  </a:cubicBezTo>
                  <a:cubicBezTo>
                    <a:pt x="369" y="3157"/>
                    <a:pt x="357" y="3181"/>
                    <a:pt x="345" y="3200"/>
                  </a:cubicBezTo>
                  <a:cubicBezTo>
                    <a:pt x="332" y="3224"/>
                    <a:pt x="320" y="3249"/>
                    <a:pt x="308" y="3267"/>
                  </a:cubicBezTo>
                  <a:cubicBezTo>
                    <a:pt x="240" y="3372"/>
                    <a:pt x="160" y="3439"/>
                    <a:pt x="87" y="3482"/>
                  </a:cubicBezTo>
                  <a:cubicBezTo>
                    <a:pt x="74" y="3489"/>
                    <a:pt x="56" y="3495"/>
                    <a:pt x="44" y="3501"/>
                  </a:cubicBezTo>
                  <a:cubicBezTo>
                    <a:pt x="31" y="3507"/>
                    <a:pt x="25" y="3513"/>
                    <a:pt x="19" y="3519"/>
                  </a:cubicBezTo>
                  <a:cubicBezTo>
                    <a:pt x="13" y="3525"/>
                    <a:pt x="7" y="3538"/>
                    <a:pt x="7" y="3544"/>
                  </a:cubicBezTo>
                  <a:cubicBezTo>
                    <a:pt x="7" y="3556"/>
                    <a:pt x="1" y="3568"/>
                    <a:pt x="7" y="3575"/>
                  </a:cubicBezTo>
                  <a:lnTo>
                    <a:pt x="7" y="3581"/>
                  </a:lnTo>
                  <a:cubicBezTo>
                    <a:pt x="12" y="3641"/>
                    <a:pt x="62" y="3706"/>
                    <a:pt x="112" y="3706"/>
                  </a:cubicBezTo>
                  <a:cubicBezTo>
                    <a:pt x="118" y="3706"/>
                    <a:pt x="124" y="3706"/>
                    <a:pt x="130" y="3704"/>
                  </a:cubicBezTo>
                  <a:cubicBezTo>
                    <a:pt x="369" y="3618"/>
                    <a:pt x="879" y="3028"/>
                    <a:pt x="1125" y="2721"/>
                  </a:cubicBezTo>
                  <a:cubicBezTo>
                    <a:pt x="1125" y="2714"/>
                    <a:pt x="1119" y="2714"/>
                    <a:pt x="1119" y="2714"/>
                  </a:cubicBezTo>
                  <a:cubicBezTo>
                    <a:pt x="1395" y="2493"/>
                    <a:pt x="1979" y="2125"/>
                    <a:pt x="2950" y="1928"/>
                  </a:cubicBezTo>
                  <a:cubicBezTo>
                    <a:pt x="3231" y="1871"/>
                    <a:pt x="3497" y="1846"/>
                    <a:pt x="3744" y="1846"/>
                  </a:cubicBezTo>
                  <a:cubicBezTo>
                    <a:pt x="4938" y="1846"/>
                    <a:pt x="5726" y="2420"/>
                    <a:pt x="6021" y="2721"/>
                  </a:cubicBezTo>
                  <a:cubicBezTo>
                    <a:pt x="6087" y="2810"/>
                    <a:pt x="6100" y="2905"/>
                    <a:pt x="6168" y="2905"/>
                  </a:cubicBezTo>
                  <a:cubicBezTo>
                    <a:pt x="6171" y="2905"/>
                    <a:pt x="6173" y="2905"/>
                    <a:pt x="6175" y="2905"/>
                  </a:cubicBezTo>
                  <a:cubicBezTo>
                    <a:pt x="6187" y="2905"/>
                    <a:pt x="6199" y="2905"/>
                    <a:pt x="6212" y="2899"/>
                  </a:cubicBezTo>
                  <a:cubicBezTo>
                    <a:pt x="6230" y="2893"/>
                    <a:pt x="6242" y="2874"/>
                    <a:pt x="6255" y="2856"/>
                  </a:cubicBezTo>
                  <a:cubicBezTo>
                    <a:pt x="6261" y="2844"/>
                    <a:pt x="6261" y="2819"/>
                    <a:pt x="6261" y="2801"/>
                  </a:cubicBezTo>
                  <a:cubicBezTo>
                    <a:pt x="6267" y="2727"/>
                    <a:pt x="6236" y="2641"/>
                    <a:pt x="6236" y="2641"/>
                  </a:cubicBezTo>
                  <a:cubicBezTo>
                    <a:pt x="6206" y="2327"/>
                    <a:pt x="6150" y="2045"/>
                    <a:pt x="6070" y="1793"/>
                  </a:cubicBezTo>
                  <a:cubicBezTo>
                    <a:pt x="5978" y="1529"/>
                    <a:pt x="5862" y="1295"/>
                    <a:pt x="5708" y="1093"/>
                  </a:cubicBezTo>
                  <a:cubicBezTo>
                    <a:pt x="5401" y="687"/>
                    <a:pt x="4958" y="392"/>
                    <a:pt x="4369" y="171"/>
                  </a:cubicBezTo>
                  <a:cubicBezTo>
                    <a:pt x="4246" y="128"/>
                    <a:pt x="4123" y="91"/>
                    <a:pt x="4000" y="67"/>
                  </a:cubicBezTo>
                  <a:cubicBezTo>
                    <a:pt x="3794" y="23"/>
                    <a:pt x="3588" y="1"/>
                    <a:pt x="33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67450" y="3371831"/>
              <a:ext cx="615814" cy="987786"/>
            </a:xfrm>
            <a:custGeom>
              <a:rect b="b" l="l" r="r" t="t"/>
              <a:pathLst>
                <a:path extrusionOk="0" h="4052" w="2526">
                  <a:moveTo>
                    <a:pt x="1640" y="0"/>
                  </a:moveTo>
                  <a:cubicBezTo>
                    <a:pt x="1634" y="6"/>
                    <a:pt x="1634" y="6"/>
                    <a:pt x="1628" y="6"/>
                  </a:cubicBezTo>
                  <a:cubicBezTo>
                    <a:pt x="1628" y="6"/>
                    <a:pt x="1622" y="6"/>
                    <a:pt x="1622" y="13"/>
                  </a:cubicBezTo>
                  <a:cubicBezTo>
                    <a:pt x="1616" y="13"/>
                    <a:pt x="1610" y="19"/>
                    <a:pt x="1610" y="19"/>
                  </a:cubicBezTo>
                  <a:cubicBezTo>
                    <a:pt x="1610" y="19"/>
                    <a:pt x="1604" y="19"/>
                    <a:pt x="1604" y="25"/>
                  </a:cubicBezTo>
                  <a:cubicBezTo>
                    <a:pt x="1597" y="31"/>
                    <a:pt x="1597" y="37"/>
                    <a:pt x="1597" y="43"/>
                  </a:cubicBezTo>
                  <a:cubicBezTo>
                    <a:pt x="1597" y="74"/>
                    <a:pt x="1591" y="111"/>
                    <a:pt x="1573" y="148"/>
                  </a:cubicBezTo>
                  <a:cubicBezTo>
                    <a:pt x="1567" y="166"/>
                    <a:pt x="1561" y="185"/>
                    <a:pt x="1548" y="203"/>
                  </a:cubicBezTo>
                  <a:cubicBezTo>
                    <a:pt x="1524" y="240"/>
                    <a:pt x="1499" y="271"/>
                    <a:pt x="1462" y="307"/>
                  </a:cubicBezTo>
                  <a:cubicBezTo>
                    <a:pt x="1444" y="326"/>
                    <a:pt x="1432" y="338"/>
                    <a:pt x="1413" y="350"/>
                  </a:cubicBezTo>
                  <a:cubicBezTo>
                    <a:pt x="1266" y="455"/>
                    <a:pt x="1118" y="516"/>
                    <a:pt x="1118" y="516"/>
                  </a:cubicBezTo>
                  <a:lnTo>
                    <a:pt x="1118" y="522"/>
                  </a:lnTo>
                  <a:lnTo>
                    <a:pt x="1118" y="529"/>
                  </a:lnTo>
                  <a:cubicBezTo>
                    <a:pt x="1106" y="535"/>
                    <a:pt x="1094" y="535"/>
                    <a:pt x="1081" y="541"/>
                  </a:cubicBezTo>
                  <a:cubicBezTo>
                    <a:pt x="1063" y="547"/>
                    <a:pt x="1045" y="553"/>
                    <a:pt x="1032" y="565"/>
                  </a:cubicBezTo>
                  <a:cubicBezTo>
                    <a:pt x="909" y="621"/>
                    <a:pt x="756" y="719"/>
                    <a:pt x="608" y="860"/>
                  </a:cubicBezTo>
                  <a:cubicBezTo>
                    <a:pt x="565" y="897"/>
                    <a:pt x="522" y="940"/>
                    <a:pt x="486" y="983"/>
                  </a:cubicBezTo>
                  <a:cubicBezTo>
                    <a:pt x="449" y="1032"/>
                    <a:pt x="406" y="1082"/>
                    <a:pt x="375" y="1131"/>
                  </a:cubicBezTo>
                  <a:cubicBezTo>
                    <a:pt x="277" y="1272"/>
                    <a:pt x="203" y="1438"/>
                    <a:pt x="148" y="1616"/>
                  </a:cubicBezTo>
                  <a:cubicBezTo>
                    <a:pt x="0" y="2157"/>
                    <a:pt x="68" y="2839"/>
                    <a:pt x="492" y="3361"/>
                  </a:cubicBezTo>
                  <a:cubicBezTo>
                    <a:pt x="869" y="3825"/>
                    <a:pt x="1280" y="4052"/>
                    <a:pt x="1805" y="4052"/>
                  </a:cubicBezTo>
                  <a:cubicBezTo>
                    <a:pt x="1982" y="4052"/>
                    <a:pt x="2172" y="4026"/>
                    <a:pt x="2378" y="3975"/>
                  </a:cubicBezTo>
                  <a:lnTo>
                    <a:pt x="2421" y="3975"/>
                  </a:lnTo>
                  <a:cubicBezTo>
                    <a:pt x="2433" y="3969"/>
                    <a:pt x="2439" y="3969"/>
                    <a:pt x="2451" y="3969"/>
                  </a:cubicBezTo>
                  <a:cubicBezTo>
                    <a:pt x="2488" y="3957"/>
                    <a:pt x="2525" y="3944"/>
                    <a:pt x="2525" y="3908"/>
                  </a:cubicBezTo>
                  <a:cubicBezTo>
                    <a:pt x="2525" y="3901"/>
                    <a:pt x="2525" y="3889"/>
                    <a:pt x="2519" y="3883"/>
                  </a:cubicBezTo>
                  <a:cubicBezTo>
                    <a:pt x="2507" y="3834"/>
                    <a:pt x="2445" y="3846"/>
                    <a:pt x="2378" y="3828"/>
                  </a:cubicBezTo>
                  <a:cubicBezTo>
                    <a:pt x="2083" y="3693"/>
                    <a:pt x="1395" y="3201"/>
                    <a:pt x="1253" y="2132"/>
                  </a:cubicBezTo>
                  <a:cubicBezTo>
                    <a:pt x="1167" y="1499"/>
                    <a:pt x="1272" y="1075"/>
                    <a:pt x="1346" y="860"/>
                  </a:cubicBezTo>
                  <a:lnTo>
                    <a:pt x="1352" y="860"/>
                  </a:lnTo>
                  <a:cubicBezTo>
                    <a:pt x="1481" y="652"/>
                    <a:pt x="1739" y="215"/>
                    <a:pt x="1739" y="56"/>
                  </a:cubicBezTo>
                  <a:cubicBezTo>
                    <a:pt x="1739" y="19"/>
                    <a:pt x="1696" y="0"/>
                    <a:pt x="1659"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1624090" y="3364761"/>
              <a:ext cx="891540" cy="1018990"/>
            </a:xfrm>
            <a:custGeom>
              <a:rect b="b" l="l" r="r" t="t"/>
              <a:pathLst>
                <a:path extrusionOk="0" h="4180" w="3657">
                  <a:moveTo>
                    <a:pt x="1546" y="1"/>
                  </a:moveTo>
                  <a:cubicBezTo>
                    <a:pt x="1442" y="1"/>
                    <a:pt x="1367" y="16"/>
                    <a:pt x="1334" y="35"/>
                  </a:cubicBezTo>
                  <a:cubicBezTo>
                    <a:pt x="1266" y="85"/>
                    <a:pt x="1235" y="146"/>
                    <a:pt x="1217" y="201"/>
                  </a:cubicBezTo>
                  <a:cubicBezTo>
                    <a:pt x="1192" y="257"/>
                    <a:pt x="1174" y="306"/>
                    <a:pt x="1125" y="336"/>
                  </a:cubicBezTo>
                  <a:cubicBezTo>
                    <a:pt x="1095" y="359"/>
                    <a:pt x="1070" y="363"/>
                    <a:pt x="1043" y="363"/>
                  </a:cubicBezTo>
                  <a:cubicBezTo>
                    <a:pt x="1025" y="363"/>
                    <a:pt x="1006" y="361"/>
                    <a:pt x="984" y="361"/>
                  </a:cubicBezTo>
                  <a:lnTo>
                    <a:pt x="965" y="361"/>
                  </a:lnTo>
                  <a:cubicBezTo>
                    <a:pt x="947" y="361"/>
                    <a:pt x="934" y="361"/>
                    <a:pt x="916" y="367"/>
                  </a:cubicBezTo>
                  <a:cubicBezTo>
                    <a:pt x="873" y="379"/>
                    <a:pt x="818" y="398"/>
                    <a:pt x="750" y="453"/>
                  </a:cubicBezTo>
                  <a:lnTo>
                    <a:pt x="744" y="453"/>
                  </a:lnTo>
                  <a:cubicBezTo>
                    <a:pt x="732" y="465"/>
                    <a:pt x="719" y="478"/>
                    <a:pt x="707" y="490"/>
                  </a:cubicBezTo>
                  <a:cubicBezTo>
                    <a:pt x="707" y="496"/>
                    <a:pt x="701" y="502"/>
                    <a:pt x="701" y="502"/>
                  </a:cubicBezTo>
                  <a:cubicBezTo>
                    <a:pt x="689" y="515"/>
                    <a:pt x="683" y="527"/>
                    <a:pt x="670" y="539"/>
                  </a:cubicBezTo>
                  <a:cubicBezTo>
                    <a:pt x="670" y="545"/>
                    <a:pt x="670" y="545"/>
                    <a:pt x="664" y="551"/>
                  </a:cubicBezTo>
                  <a:cubicBezTo>
                    <a:pt x="658" y="564"/>
                    <a:pt x="652" y="582"/>
                    <a:pt x="640" y="594"/>
                  </a:cubicBezTo>
                  <a:cubicBezTo>
                    <a:pt x="640" y="601"/>
                    <a:pt x="640" y="607"/>
                    <a:pt x="640" y="607"/>
                  </a:cubicBezTo>
                  <a:cubicBezTo>
                    <a:pt x="627" y="625"/>
                    <a:pt x="621" y="644"/>
                    <a:pt x="615" y="662"/>
                  </a:cubicBezTo>
                  <a:cubicBezTo>
                    <a:pt x="615" y="662"/>
                    <a:pt x="615" y="668"/>
                    <a:pt x="615" y="668"/>
                  </a:cubicBezTo>
                  <a:cubicBezTo>
                    <a:pt x="609" y="693"/>
                    <a:pt x="603" y="711"/>
                    <a:pt x="597" y="736"/>
                  </a:cubicBezTo>
                  <a:cubicBezTo>
                    <a:pt x="597" y="736"/>
                    <a:pt x="597" y="736"/>
                    <a:pt x="597" y="742"/>
                  </a:cubicBezTo>
                  <a:cubicBezTo>
                    <a:pt x="590" y="767"/>
                    <a:pt x="584" y="791"/>
                    <a:pt x="578" y="816"/>
                  </a:cubicBezTo>
                  <a:cubicBezTo>
                    <a:pt x="535" y="1080"/>
                    <a:pt x="566" y="1430"/>
                    <a:pt x="640" y="1762"/>
                  </a:cubicBezTo>
                  <a:cubicBezTo>
                    <a:pt x="756" y="2309"/>
                    <a:pt x="1180" y="2782"/>
                    <a:pt x="1592" y="2812"/>
                  </a:cubicBezTo>
                  <a:cubicBezTo>
                    <a:pt x="1608" y="2814"/>
                    <a:pt x="1624" y="2814"/>
                    <a:pt x="1640" y="2814"/>
                  </a:cubicBezTo>
                  <a:cubicBezTo>
                    <a:pt x="2006" y="2814"/>
                    <a:pt x="2314" y="2482"/>
                    <a:pt x="2390" y="2235"/>
                  </a:cubicBezTo>
                  <a:cubicBezTo>
                    <a:pt x="2440" y="2554"/>
                    <a:pt x="2691" y="2868"/>
                    <a:pt x="2827" y="2935"/>
                  </a:cubicBezTo>
                  <a:cubicBezTo>
                    <a:pt x="2598" y="3034"/>
                    <a:pt x="2321" y="3102"/>
                    <a:pt x="1988" y="3102"/>
                  </a:cubicBezTo>
                  <a:cubicBezTo>
                    <a:pt x="1927" y="3102"/>
                    <a:pt x="1865" y="3100"/>
                    <a:pt x="1801" y="3095"/>
                  </a:cubicBezTo>
                  <a:cubicBezTo>
                    <a:pt x="1229" y="3046"/>
                    <a:pt x="873" y="2874"/>
                    <a:pt x="695" y="2769"/>
                  </a:cubicBezTo>
                  <a:cubicBezTo>
                    <a:pt x="701" y="2763"/>
                    <a:pt x="701" y="2763"/>
                    <a:pt x="701" y="2763"/>
                  </a:cubicBezTo>
                  <a:cubicBezTo>
                    <a:pt x="541" y="2603"/>
                    <a:pt x="209" y="2302"/>
                    <a:pt x="62" y="2266"/>
                  </a:cubicBezTo>
                  <a:cubicBezTo>
                    <a:pt x="60" y="2265"/>
                    <a:pt x="58" y="2265"/>
                    <a:pt x="57" y="2265"/>
                  </a:cubicBezTo>
                  <a:cubicBezTo>
                    <a:pt x="34" y="2265"/>
                    <a:pt x="12" y="2299"/>
                    <a:pt x="1" y="2327"/>
                  </a:cubicBezTo>
                  <a:cubicBezTo>
                    <a:pt x="1" y="2333"/>
                    <a:pt x="1" y="2333"/>
                    <a:pt x="1" y="2333"/>
                  </a:cubicBezTo>
                  <a:cubicBezTo>
                    <a:pt x="1" y="2339"/>
                    <a:pt x="1" y="2339"/>
                    <a:pt x="1" y="2345"/>
                  </a:cubicBezTo>
                  <a:cubicBezTo>
                    <a:pt x="1" y="2345"/>
                    <a:pt x="1" y="2352"/>
                    <a:pt x="1" y="2358"/>
                  </a:cubicBezTo>
                  <a:cubicBezTo>
                    <a:pt x="1" y="2358"/>
                    <a:pt x="1" y="2364"/>
                    <a:pt x="1" y="2364"/>
                  </a:cubicBezTo>
                  <a:cubicBezTo>
                    <a:pt x="7" y="2370"/>
                    <a:pt x="7" y="2370"/>
                    <a:pt x="7" y="2376"/>
                  </a:cubicBezTo>
                  <a:cubicBezTo>
                    <a:pt x="7" y="2376"/>
                    <a:pt x="7" y="2376"/>
                    <a:pt x="13" y="2382"/>
                  </a:cubicBezTo>
                  <a:cubicBezTo>
                    <a:pt x="13" y="2382"/>
                    <a:pt x="19" y="2388"/>
                    <a:pt x="25" y="2388"/>
                  </a:cubicBezTo>
                  <a:cubicBezTo>
                    <a:pt x="99" y="2407"/>
                    <a:pt x="197" y="2468"/>
                    <a:pt x="259" y="2616"/>
                  </a:cubicBezTo>
                  <a:cubicBezTo>
                    <a:pt x="277" y="2653"/>
                    <a:pt x="296" y="2696"/>
                    <a:pt x="308" y="2732"/>
                  </a:cubicBezTo>
                  <a:cubicBezTo>
                    <a:pt x="320" y="2775"/>
                    <a:pt x="326" y="2812"/>
                    <a:pt x="339" y="2843"/>
                  </a:cubicBezTo>
                  <a:cubicBezTo>
                    <a:pt x="345" y="2880"/>
                    <a:pt x="351" y="2904"/>
                    <a:pt x="351" y="2904"/>
                  </a:cubicBezTo>
                  <a:lnTo>
                    <a:pt x="363" y="2904"/>
                  </a:lnTo>
                  <a:cubicBezTo>
                    <a:pt x="375" y="3003"/>
                    <a:pt x="412" y="3138"/>
                    <a:pt x="486" y="3285"/>
                  </a:cubicBezTo>
                  <a:cubicBezTo>
                    <a:pt x="504" y="3328"/>
                    <a:pt x="529" y="3371"/>
                    <a:pt x="554" y="3421"/>
                  </a:cubicBezTo>
                  <a:cubicBezTo>
                    <a:pt x="609" y="3507"/>
                    <a:pt x="676" y="3593"/>
                    <a:pt x="750" y="3679"/>
                  </a:cubicBezTo>
                  <a:cubicBezTo>
                    <a:pt x="1027" y="3972"/>
                    <a:pt x="1494" y="4179"/>
                    <a:pt x="1987" y="4179"/>
                  </a:cubicBezTo>
                  <a:cubicBezTo>
                    <a:pt x="2237" y="4179"/>
                    <a:pt x="2493" y="4126"/>
                    <a:pt x="2734" y="4004"/>
                  </a:cubicBezTo>
                  <a:cubicBezTo>
                    <a:pt x="3380" y="3672"/>
                    <a:pt x="3656" y="3218"/>
                    <a:pt x="3638" y="2462"/>
                  </a:cubicBezTo>
                  <a:cubicBezTo>
                    <a:pt x="3638" y="2462"/>
                    <a:pt x="3644" y="2444"/>
                    <a:pt x="3644" y="2419"/>
                  </a:cubicBezTo>
                  <a:cubicBezTo>
                    <a:pt x="3644" y="2395"/>
                    <a:pt x="3644" y="2364"/>
                    <a:pt x="3638" y="2345"/>
                  </a:cubicBezTo>
                  <a:cubicBezTo>
                    <a:pt x="3631" y="2327"/>
                    <a:pt x="3625" y="2321"/>
                    <a:pt x="3613" y="2315"/>
                  </a:cubicBezTo>
                  <a:cubicBezTo>
                    <a:pt x="3601" y="2315"/>
                    <a:pt x="3595" y="2309"/>
                    <a:pt x="3588" y="2309"/>
                  </a:cubicBezTo>
                  <a:cubicBezTo>
                    <a:pt x="3545" y="2315"/>
                    <a:pt x="3539" y="2370"/>
                    <a:pt x="3509" y="2425"/>
                  </a:cubicBezTo>
                  <a:cubicBezTo>
                    <a:pt x="3423" y="2548"/>
                    <a:pt x="3226" y="2739"/>
                    <a:pt x="2925" y="2886"/>
                  </a:cubicBezTo>
                  <a:cubicBezTo>
                    <a:pt x="2943" y="2868"/>
                    <a:pt x="2962" y="2837"/>
                    <a:pt x="2980" y="2806"/>
                  </a:cubicBezTo>
                  <a:cubicBezTo>
                    <a:pt x="2796" y="2708"/>
                    <a:pt x="2673" y="2579"/>
                    <a:pt x="2593" y="2462"/>
                  </a:cubicBezTo>
                  <a:lnTo>
                    <a:pt x="2593" y="2462"/>
                  </a:lnTo>
                  <a:cubicBezTo>
                    <a:pt x="2688" y="2577"/>
                    <a:pt x="2807" y="2625"/>
                    <a:pt x="2923" y="2625"/>
                  </a:cubicBezTo>
                  <a:cubicBezTo>
                    <a:pt x="3055" y="2625"/>
                    <a:pt x="3184" y="2563"/>
                    <a:pt x="3269" y="2468"/>
                  </a:cubicBezTo>
                  <a:cubicBezTo>
                    <a:pt x="3145" y="2301"/>
                    <a:pt x="3015" y="2248"/>
                    <a:pt x="2900" y="2248"/>
                  </a:cubicBezTo>
                  <a:cubicBezTo>
                    <a:pt x="2721" y="2248"/>
                    <a:pt x="2579" y="2378"/>
                    <a:pt x="2556" y="2401"/>
                  </a:cubicBezTo>
                  <a:cubicBezTo>
                    <a:pt x="2507" y="2315"/>
                    <a:pt x="2476" y="2235"/>
                    <a:pt x="2464" y="2180"/>
                  </a:cubicBezTo>
                  <a:lnTo>
                    <a:pt x="2464" y="2180"/>
                  </a:lnTo>
                  <a:cubicBezTo>
                    <a:pt x="2481" y="2182"/>
                    <a:pt x="2501" y="2183"/>
                    <a:pt x="2524" y="2183"/>
                  </a:cubicBezTo>
                  <a:cubicBezTo>
                    <a:pt x="2634" y="2183"/>
                    <a:pt x="2812" y="2150"/>
                    <a:pt x="3011" y="2008"/>
                  </a:cubicBezTo>
                  <a:cubicBezTo>
                    <a:pt x="3195" y="1878"/>
                    <a:pt x="3312" y="1620"/>
                    <a:pt x="3287" y="1319"/>
                  </a:cubicBezTo>
                  <a:lnTo>
                    <a:pt x="3287" y="1319"/>
                  </a:lnTo>
                  <a:lnTo>
                    <a:pt x="3287" y="1326"/>
                  </a:lnTo>
                  <a:cubicBezTo>
                    <a:pt x="3287" y="1319"/>
                    <a:pt x="3281" y="1319"/>
                    <a:pt x="3281" y="1319"/>
                  </a:cubicBezTo>
                  <a:cubicBezTo>
                    <a:pt x="3281" y="1301"/>
                    <a:pt x="3281" y="1289"/>
                    <a:pt x="3275" y="1270"/>
                  </a:cubicBezTo>
                  <a:cubicBezTo>
                    <a:pt x="3275" y="1252"/>
                    <a:pt x="3275" y="1240"/>
                    <a:pt x="3269" y="1221"/>
                  </a:cubicBezTo>
                  <a:cubicBezTo>
                    <a:pt x="3269" y="1203"/>
                    <a:pt x="3263" y="1190"/>
                    <a:pt x="3257" y="1172"/>
                  </a:cubicBezTo>
                  <a:cubicBezTo>
                    <a:pt x="3257" y="1154"/>
                    <a:pt x="3251" y="1141"/>
                    <a:pt x="3244" y="1123"/>
                  </a:cubicBezTo>
                  <a:cubicBezTo>
                    <a:pt x="3238" y="1104"/>
                    <a:pt x="3232" y="1086"/>
                    <a:pt x="3226" y="1074"/>
                  </a:cubicBezTo>
                  <a:cubicBezTo>
                    <a:pt x="3220" y="1055"/>
                    <a:pt x="3214" y="1037"/>
                    <a:pt x="3208" y="1018"/>
                  </a:cubicBezTo>
                  <a:cubicBezTo>
                    <a:pt x="3201" y="1006"/>
                    <a:pt x="3195" y="988"/>
                    <a:pt x="3189" y="969"/>
                  </a:cubicBezTo>
                  <a:cubicBezTo>
                    <a:pt x="3177" y="951"/>
                    <a:pt x="3171" y="932"/>
                    <a:pt x="3158" y="914"/>
                  </a:cubicBezTo>
                  <a:cubicBezTo>
                    <a:pt x="3152" y="902"/>
                    <a:pt x="3140" y="883"/>
                    <a:pt x="3134" y="871"/>
                  </a:cubicBezTo>
                  <a:cubicBezTo>
                    <a:pt x="3122" y="853"/>
                    <a:pt x="3109" y="828"/>
                    <a:pt x="3097" y="810"/>
                  </a:cubicBezTo>
                  <a:cubicBezTo>
                    <a:pt x="3085" y="797"/>
                    <a:pt x="3079" y="779"/>
                    <a:pt x="3066" y="767"/>
                  </a:cubicBezTo>
                  <a:cubicBezTo>
                    <a:pt x="3054" y="742"/>
                    <a:pt x="3036" y="724"/>
                    <a:pt x="3017" y="699"/>
                  </a:cubicBezTo>
                  <a:cubicBezTo>
                    <a:pt x="3011" y="687"/>
                    <a:pt x="2999" y="674"/>
                    <a:pt x="2993" y="662"/>
                  </a:cubicBezTo>
                  <a:cubicBezTo>
                    <a:pt x="2962" y="631"/>
                    <a:pt x="2931" y="594"/>
                    <a:pt x="2900" y="564"/>
                  </a:cubicBezTo>
                  <a:cubicBezTo>
                    <a:pt x="2796" y="459"/>
                    <a:pt x="2679" y="367"/>
                    <a:pt x="2556" y="300"/>
                  </a:cubicBezTo>
                  <a:cubicBezTo>
                    <a:pt x="2538" y="287"/>
                    <a:pt x="2519" y="275"/>
                    <a:pt x="2501" y="263"/>
                  </a:cubicBezTo>
                  <a:cubicBezTo>
                    <a:pt x="2440" y="226"/>
                    <a:pt x="2378" y="195"/>
                    <a:pt x="2317" y="171"/>
                  </a:cubicBezTo>
                  <a:cubicBezTo>
                    <a:pt x="2298" y="164"/>
                    <a:pt x="2274" y="152"/>
                    <a:pt x="2255" y="146"/>
                  </a:cubicBezTo>
                  <a:cubicBezTo>
                    <a:pt x="2212" y="128"/>
                    <a:pt x="2175" y="115"/>
                    <a:pt x="2132" y="103"/>
                  </a:cubicBezTo>
                  <a:cubicBezTo>
                    <a:pt x="2102" y="91"/>
                    <a:pt x="2065" y="78"/>
                    <a:pt x="2028" y="72"/>
                  </a:cubicBezTo>
                  <a:cubicBezTo>
                    <a:pt x="2022" y="66"/>
                    <a:pt x="2010" y="66"/>
                    <a:pt x="2003" y="66"/>
                  </a:cubicBezTo>
                  <a:cubicBezTo>
                    <a:pt x="1874" y="29"/>
                    <a:pt x="1752" y="11"/>
                    <a:pt x="1647" y="5"/>
                  </a:cubicBezTo>
                  <a:lnTo>
                    <a:pt x="1641" y="5"/>
                  </a:lnTo>
                  <a:cubicBezTo>
                    <a:pt x="1607" y="2"/>
                    <a:pt x="1576" y="1"/>
                    <a:pt x="1546"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p:nvPr/>
          </p:nvSpPr>
          <p:spPr>
            <a:xfrm>
              <a:off x="991346" y="2556379"/>
              <a:ext cx="963702" cy="839326"/>
            </a:xfrm>
            <a:custGeom>
              <a:rect b="b" l="l" r="r" t="t"/>
              <a:pathLst>
                <a:path extrusionOk="0" h="3443" w="3953">
                  <a:moveTo>
                    <a:pt x="1676" y="0"/>
                  </a:moveTo>
                  <a:cubicBezTo>
                    <a:pt x="1424" y="0"/>
                    <a:pt x="1126" y="148"/>
                    <a:pt x="701" y="587"/>
                  </a:cubicBezTo>
                  <a:cubicBezTo>
                    <a:pt x="253" y="1048"/>
                    <a:pt x="68" y="1472"/>
                    <a:pt x="19" y="1797"/>
                  </a:cubicBezTo>
                  <a:cubicBezTo>
                    <a:pt x="19" y="1803"/>
                    <a:pt x="19" y="1803"/>
                    <a:pt x="19" y="1803"/>
                  </a:cubicBezTo>
                  <a:cubicBezTo>
                    <a:pt x="13" y="1834"/>
                    <a:pt x="7" y="1865"/>
                    <a:pt x="7" y="1889"/>
                  </a:cubicBezTo>
                  <a:cubicBezTo>
                    <a:pt x="7" y="1895"/>
                    <a:pt x="7" y="1902"/>
                    <a:pt x="7" y="1908"/>
                  </a:cubicBezTo>
                  <a:cubicBezTo>
                    <a:pt x="7" y="1932"/>
                    <a:pt x="1" y="1957"/>
                    <a:pt x="1" y="1975"/>
                  </a:cubicBezTo>
                  <a:lnTo>
                    <a:pt x="1" y="2000"/>
                  </a:lnTo>
                  <a:cubicBezTo>
                    <a:pt x="7" y="2024"/>
                    <a:pt x="7" y="2049"/>
                    <a:pt x="7" y="2074"/>
                  </a:cubicBezTo>
                  <a:cubicBezTo>
                    <a:pt x="37" y="2356"/>
                    <a:pt x="191" y="2473"/>
                    <a:pt x="253" y="2510"/>
                  </a:cubicBezTo>
                  <a:lnTo>
                    <a:pt x="259" y="2510"/>
                  </a:lnTo>
                  <a:cubicBezTo>
                    <a:pt x="253" y="2553"/>
                    <a:pt x="253" y="2596"/>
                    <a:pt x="253" y="2633"/>
                  </a:cubicBezTo>
                  <a:cubicBezTo>
                    <a:pt x="259" y="2713"/>
                    <a:pt x="277" y="2780"/>
                    <a:pt x="308" y="2835"/>
                  </a:cubicBezTo>
                  <a:cubicBezTo>
                    <a:pt x="320" y="2854"/>
                    <a:pt x="332" y="2872"/>
                    <a:pt x="345" y="2891"/>
                  </a:cubicBezTo>
                  <a:cubicBezTo>
                    <a:pt x="351" y="2897"/>
                    <a:pt x="357" y="2903"/>
                    <a:pt x="363" y="2909"/>
                  </a:cubicBezTo>
                  <a:cubicBezTo>
                    <a:pt x="369" y="2921"/>
                    <a:pt x="382" y="2934"/>
                    <a:pt x="394" y="2946"/>
                  </a:cubicBezTo>
                  <a:cubicBezTo>
                    <a:pt x="400" y="2952"/>
                    <a:pt x="400" y="2958"/>
                    <a:pt x="406" y="2964"/>
                  </a:cubicBezTo>
                  <a:cubicBezTo>
                    <a:pt x="418" y="2977"/>
                    <a:pt x="437" y="2989"/>
                    <a:pt x="449" y="2995"/>
                  </a:cubicBezTo>
                  <a:cubicBezTo>
                    <a:pt x="449" y="3001"/>
                    <a:pt x="455" y="3007"/>
                    <a:pt x="461" y="3007"/>
                  </a:cubicBezTo>
                  <a:cubicBezTo>
                    <a:pt x="498" y="3038"/>
                    <a:pt x="541" y="3063"/>
                    <a:pt x="590" y="3087"/>
                  </a:cubicBezTo>
                  <a:lnTo>
                    <a:pt x="603" y="3087"/>
                  </a:lnTo>
                  <a:cubicBezTo>
                    <a:pt x="603" y="3093"/>
                    <a:pt x="609" y="3100"/>
                    <a:pt x="609" y="3112"/>
                  </a:cubicBezTo>
                  <a:cubicBezTo>
                    <a:pt x="615" y="3118"/>
                    <a:pt x="615" y="3124"/>
                    <a:pt x="615" y="3130"/>
                  </a:cubicBezTo>
                  <a:cubicBezTo>
                    <a:pt x="621" y="3136"/>
                    <a:pt x="627" y="3143"/>
                    <a:pt x="633" y="3155"/>
                  </a:cubicBezTo>
                  <a:cubicBezTo>
                    <a:pt x="633" y="3155"/>
                    <a:pt x="640" y="3161"/>
                    <a:pt x="640" y="3167"/>
                  </a:cubicBezTo>
                  <a:cubicBezTo>
                    <a:pt x="646" y="3179"/>
                    <a:pt x="652" y="3186"/>
                    <a:pt x="658" y="3198"/>
                  </a:cubicBezTo>
                  <a:cubicBezTo>
                    <a:pt x="664" y="3198"/>
                    <a:pt x="664" y="3204"/>
                    <a:pt x="670" y="3204"/>
                  </a:cubicBezTo>
                  <a:cubicBezTo>
                    <a:pt x="676" y="3216"/>
                    <a:pt x="683" y="3229"/>
                    <a:pt x="695" y="3235"/>
                  </a:cubicBezTo>
                  <a:cubicBezTo>
                    <a:pt x="695" y="3241"/>
                    <a:pt x="701" y="3241"/>
                    <a:pt x="701" y="3241"/>
                  </a:cubicBezTo>
                  <a:cubicBezTo>
                    <a:pt x="713" y="3253"/>
                    <a:pt x="719" y="3265"/>
                    <a:pt x="732" y="3272"/>
                  </a:cubicBezTo>
                  <a:cubicBezTo>
                    <a:pt x="738" y="3278"/>
                    <a:pt x="738" y="3278"/>
                    <a:pt x="738" y="3278"/>
                  </a:cubicBezTo>
                  <a:cubicBezTo>
                    <a:pt x="850" y="3371"/>
                    <a:pt x="1018" y="3443"/>
                    <a:pt x="1274" y="3443"/>
                  </a:cubicBezTo>
                  <a:cubicBezTo>
                    <a:pt x="1356" y="3443"/>
                    <a:pt x="1448" y="3435"/>
                    <a:pt x="1549" y="3419"/>
                  </a:cubicBezTo>
                  <a:cubicBezTo>
                    <a:pt x="2249" y="3302"/>
                    <a:pt x="2956" y="2934"/>
                    <a:pt x="3251" y="2590"/>
                  </a:cubicBezTo>
                  <a:cubicBezTo>
                    <a:pt x="3324" y="2504"/>
                    <a:pt x="3361" y="2411"/>
                    <a:pt x="3380" y="2325"/>
                  </a:cubicBezTo>
                  <a:cubicBezTo>
                    <a:pt x="3380" y="2307"/>
                    <a:pt x="3386" y="2289"/>
                    <a:pt x="3386" y="2270"/>
                  </a:cubicBezTo>
                  <a:cubicBezTo>
                    <a:pt x="3386" y="2264"/>
                    <a:pt x="3386" y="2258"/>
                    <a:pt x="3386" y="2252"/>
                  </a:cubicBezTo>
                  <a:cubicBezTo>
                    <a:pt x="3386" y="2233"/>
                    <a:pt x="3386" y="2221"/>
                    <a:pt x="3386" y="2209"/>
                  </a:cubicBezTo>
                  <a:cubicBezTo>
                    <a:pt x="3386" y="2203"/>
                    <a:pt x="3386" y="2196"/>
                    <a:pt x="3386" y="2190"/>
                  </a:cubicBezTo>
                  <a:cubicBezTo>
                    <a:pt x="3380" y="2172"/>
                    <a:pt x="3380" y="2160"/>
                    <a:pt x="3380" y="2141"/>
                  </a:cubicBezTo>
                  <a:cubicBezTo>
                    <a:pt x="3380" y="2141"/>
                    <a:pt x="3380" y="2135"/>
                    <a:pt x="3373" y="2135"/>
                  </a:cubicBezTo>
                  <a:cubicBezTo>
                    <a:pt x="3373" y="2117"/>
                    <a:pt x="3367" y="2104"/>
                    <a:pt x="3361" y="2086"/>
                  </a:cubicBezTo>
                  <a:cubicBezTo>
                    <a:pt x="3361" y="2080"/>
                    <a:pt x="3361" y="2074"/>
                    <a:pt x="3355" y="2067"/>
                  </a:cubicBezTo>
                  <a:cubicBezTo>
                    <a:pt x="3355" y="2055"/>
                    <a:pt x="3349" y="2043"/>
                    <a:pt x="3343" y="2031"/>
                  </a:cubicBezTo>
                  <a:cubicBezTo>
                    <a:pt x="3343" y="2024"/>
                    <a:pt x="3343" y="2024"/>
                    <a:pt x="3337" y="2018"/>
                  </a:cubicBezTo>
                  <a:cubicBezTo>
                    <a:pt x="3330" y="2000"/>
                    <a:pt x="3324" y="1988"/>
                    <a:pt x="3318" y="1969"/>
                  </a:cubicBezTo>
                  <a:cubicBezTo>
                    <a:pt x="3306" y="1957"/>
                    <a:pt x="3300" y="1938"/>
                    <a:pt x="3294" y="1926"/>
                  </a:cubicBezTo>
                  <a:cubicBezTo>
                    <a:pt x="3287" y="1920"/>
                    <a:pt x="3287" y="1920"/>
                    <a:pt x="3281" y="1914"/>
                  </a:cubicBezTo>
                  <a:cubicBezTo>
                    <a:pt x="3275" y="1902"/>
                    <a:pt x="3269" y="1895"/>
                    <a:pt x="3263" y="1883"/>
                  </a:cubicBezTo>
                  <a:cubicBezTo>
                    <a:pt x="3257" y="1877"/>
                    <a:pt x="3257" y="1877"/>
                    <a:pt x="3251" y="1871"/>
                  </a:cubicBezTo>
                  <a:cubicBezTo>
                    <a:pt x="3244" y="1859"/>
                    <a:pt x="3232" y="1846"/>
                    <a:pt x="3226" y="1834"/>
                  </a:cubicBezTo>
                  <a:cubicBezTo>
                    <a:pt x="3214" y="1822"/>
                    <a:pt x="3201" y="1816"/>
                    <a:pt x="3195" y="1803"/>
                  </a:cubicBezTo>
                  <a:cubicBezTo>
                    <a:pt x="3189" y="1803"/>
                    <a:pt x="3189" y="1797"/>
                    <a:pt x="3183" y="1797"/>
                  </a:cubicBezTo>
                  <a:cubicBezTo>
                    <a:pt x="3177" y="1791"/>
                    <a:pt x="3171" y="1779"/>
                    <a:pt x="3158" y="1773"/>
                  </a:cubicBezTo>
                  <a:cubicBezTo>
                    <a:pt x="3146" y="1662"/>
                    <a:pt x="3091" y="1570"/>
                    <a:pt x="3011" y="1496"/>
                  </a:cubicBezTo>
                  <a:cubicBezTo>
                    <a:pt x="2913" y="1410"/>
                    <a:pt x="2857" y="1355"/>
                    <a:pt x="2802" y="1275"/>
                  </a:cubicBezTo>
                  <a:cubicBezTo>
                    <a:pt x="2802" y="1263"/>
                    <a:pt x="2808" y="1256"/>
                    <a:pt x="2808" y="1244"/>
                  </a:cubicBezTo>
                  <a:cubicBezTo>
                    <a:pt x="2821" y="1213"/>
                    <a:pt x="2827" y="1183"/>
                    <a:pt x="2839" y="1158"/>
                  </a:cubicBezTo>
                  <a:cubicBezTo>
                    <a:pt x="2845" y="1146"/>
                    <a:pt x="2845" y="1134"/>
                    <a:pt x="2851" y="1121"/>
                  </a:cubicBezTo>
                  <a:cubicBezTo>
                    <a:pt x="2864" y="1091"/>
                    <a:pt x="2876" y="1066"/>
                    <a:pt x="2888" y="1035"/>
                  </a:cubicBezTo>
                  <a:cubicBezTo>
                    <a:pt x="2888" y="1029"/>
                    <a:pt x="2894" y="1017"/>
                    <a:pt x="2894" y="1011"/>
                  </a:cubicBezTo>
                  <a:cubicBezTo>
                    <a:pt x="2913" y="980"/>
                    <a:pt x="2925" y="943"/>
                    <a:pt x="2943" y="912"/>
                  </a:cubicBezTo>
                  <a:cubicBezTo>
                    <a:pt x="3093" y="647"/>
                    <a:pt x="3282" y="521"/>
                    <a:pt x="3430" y="521"/>
                  </a:cubicBezTo>
                  <a:cubicBezTo>
                    <a:pt x="3447" y="521"/>
                    <a:pt x="3463" y="522"/>
                    <a:pt x="3478" y="525"/>
                  </a:cubicBezTo>
                  <a:cubicBezTo>
                    <a:pt x="3656" y="562"/>
                    <a:pt x="3705" y="722"/>
                    <a:pt x="3588" y="937"/>
                  </a:cubicBezTo>
                  <a:cubicBezTo>
                    <a:pt x="3552" y="998"/>
                    <a:pt x="3558" y="1041"/>
                    <a:pt x="3601" y="1072"/>
                  </a:cubicBezTo>
                  <a:cubicBezTo>
                    <a:pt x="3612" y="1081"/>
                    <a:pt x="3636" y="1095"/>
                    <a:pt x="3667" y="1095"/>
                  </a:cubicBezTo>
                  <a:cubicBezTo>
                    <a:pt x="3720" y="1095"/>
                    <a:pt x="3793" y="1054"/>
                    <a:pt x="3859" y="876"/>
                  </a:cubicBezTo>
                  <a:cubicBezTo>
                    <a:pt x="3953" y="599"/>
                    <a:pt x="3771" y="284"/>
                    <a:pt x="3368" y="284"/>
                  </a:cubicBezTo>
                  <a:cubicBezTo>
                    <a:pt x="3350" y="284"/>
                    <a:pt x="3331" y="284"/>
                    <a:pt x="3312" y="286"/>
                  </a:cubicBezTo>
                  <a:cubicBezTo>
                    <a:pt x="3146" y="298"/>
                    <a:pt x="2986" y="353"/>
                    <a:pt x="2851" y="427"/>
                  </a:cubicBezTo>
                  <a:lnTo>
                    <a:pt x="2845" y="427"/>
                  </a:lnTo>
                  <a:cubicBezTo>
                    <a:pt x="2802" y="446"/>
                    <a:pt x="2759" y="470"/>
                    <a:pt x="2722" y="495"/>
                  </a:cubicBezTo>
                  <a:cubicBezTo>
                    <a:pt x="2722" y="495"/>
                    <a:pt x="2716" y="501"/>
                    <a:pt x="2716" y="501"/>
                  </a:cubicBezTo>
                  <a:cubicBezTo>
                    <a:pt x="2704" y="507"/>
                    <a:pt x="2698" y="513"/>
                    <a:pt x="2685" y="519"/>
                  </a:cubicBezTo>
                  <a:cubicBezTo>
                    <a:pt x="2679" y="519"/>
                    <a:pt x="2679" y="525"/>
                    <a:pt x="2673" y="525"/>
                  </a:cubicBezTo>
                  <a:cubicBezTo>
                    <a:pt x="2642" y="550"/>
                    <a:pt x="2618" y="568"/>
                    <a:pt x="2593" y="587"/>
                  </a:cubicBezTo>
                  <a:cubicBezTo>
                    <a:pt x="2587" y="593"/>
                    <a:pt x="2587" y="599"/>
                    <a:pt x="2581" y="599"/>
                  </a:cubicBezTo>
                  <a:cubicBezTo>
                    <a:pt x="2575" y="605"/>
                    <a:pt x="2569" y="611"/>
                    <a:pt x="2562" y="618"/>
                  </a:cubicBezTo>
                  <a:cubicBezTo>
                    <a:pt x="2556" y="618"/>
                    <a:pt x="2550" y="624"/>
                    <a:pt x="2550" y="630"/>
                  </a:cubicBezTo>
                  <a:lnTo>
                    <a:pt x="2538" y="642"/>
                  </a:lnTo>
                  <a:cubicBezTo>
                    <a:pt x="2532" y="648"/>
                    <a:pt x="2526" y="654"/>
                    <a:pt x="2519" y="661"/>
                  </a:cubicBezTo>
                  <a:cubicBezTo>
                    <a:pt x="2519" y="667"/>
                    <a:pt x="2519" y="667"/>
                    <a:pt x="2513" y="667"/>
                  </a:cubicBezTo>
                  <a:cubicBezTo>
                    <a:pt x="2507" y="654"/>
                    <a:pt x="2501" y="648"/>
                    <a:pt x="2489" y="636"/>
                  </a:cubicBezTo>
                  <a:cubicBezTo>
                    <a:pt x="2489" y="630"/>
                    <a:pt x="2483" y="630"/>
                    <a:pt x="2483" y="624"/>
                  </a:cubicBezTo>
                  <a:cubicBezTo>
                    <a:pt x="2470" y="618"/>
                    <a:pt x="2464" y="605"/>
                    <a:pt x="2452" y="593"/>
                  </a:cubicBezTo>
                  <a:cubicBezTo>
                    <a:pt x="2446" y="593"/>
                    <a:pt x="2446" y="587"/>
                    <a:pt x="2440" y="581"/>
                  </a:cubicBezTo>
                  <a:cubicBezTo>
                    <a:pt x="2427" y="575"/>
                    <a:pt x="2421" y="562"/>
                    <a:pt x="2409" y="556"/>
                  </a:cubicBezTo>
                  <a:cubicBezTo>
                    <a:pt x="2403" y="550"/>
                    <a:pt x="2397" y="550"/>
                    <a:pt x="2390" y="544"/>
                  </a:cubicBezTo>
                  <a:cubicBezTo>
                    <a:pt x="2378" y="538"/>
                    <a:pt x="2360" y="525"/>
                    <a:pt x="2341" y="513"/>
                  </a:cubicBezTo>
                  <a:lnTo>
                    <a:pt x="2341" y="507"/>
                  </a:lnTo>
                  <a:lnTo>
                    <a:pt x="2341" y="495"/>
                  </a:lnTo>
                  <a:cubicBezTo>
                    <a:pt x="2341" y="489"/>
                    <a:pt x="2341" y="482"/>
                    <a:pt x="2335" y="470"/>
                  </a:cubicBezTo>
                  <a:cubicBezTo>
                    <a:pt x="2335" y="470"/>
                    <a:pt x="2335" y="464"/>
                    <a:pt x="2335" y="464"/>
                  </a:cubicBezTo>
                  <a:cubicBezTo>
                    <a:pt x="2335" y="452"/>
                    <a:pt x="2335" y="446"/>
                    <a:pt x="2329" y="439"/>
                  </a:cubicBezTo>
                  <a:cubicBezTo>
                    <a:pt x="2329" y="433"/>
                    <a:pt x="2329" y="433"/>
                    <a:pt x="2329" y="433"/>
                  </a:cubicBezTo>
                  <a:cubicBezTo>
                    <a:pt x="2323" y="421"/>
                    <a:pt x="2323" y="409"/>
                    <a:pt x="2317" y="403"/>
                  </a:cubicBezTo>
                  <a:cubicBezTo>
                    <a:pt x="2317" y="396"/>
                    <a:pt x="2317" y="396"/>
                    <a:pt x="2317" y="396"/>
                  </a:cubicBezTo>
                  <a:cubicBezTo>
                    <a:pt x="2317" y="384"/>
                    <a:pt x="2311" y="372"/>
                    <a:pt x="2304" y="366"/>
                  </a:cubicBezTo>
                  <a:lnTo>
                    <a:pt x="2304" y="360"/>
                  </a:lnTo>
                  <a:cubicBezTo>
                    <a:pt x="2255" y="255"/>
                    <a:pt x="2151" y="151"/>
                    <a:pt x="1985" y="71"/>
                  </a:cubicBezTo>
                  <a:cubicBezTo>
                    <a:pt x="1973" y="71"/>
                    <a:pt x="1967" y="65"/>
                    <a:pt x="1954" y="58"/>
                  </a:cubicBezTo>
                  <a:cubicBezTo>
                    <a:pt x="1865" y="23"/>
                    <a:pt x="1774" y="0"/>
                    <a:pt x="16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a:off x="-823941" y="3004207"/>
              <a:ext cx="1018798" cy="767168"/>
            </a:xfrm>
            <a:custGeom>
              <a:rect b="b" l="l" r="r" t="t"/>
              <a:pathLst>
                <a:path extrusionOk="0" h="3147" w="4179">
                  <a:moveTo>
                    <a:pt x="2086" y="1"/>
                  </a:moveTo>
                  <a:cubicBezTo>
                    <a:pt x="1890" y="1"/>
                    <a:pt x="1639" y="56"/>
                    <a:pt x="1303" y="187"/>
                  </a:cubicBezTo>
                  <a:cubicBezTo>
                    <a:pt x="726" y="409"/>
                    <a:pt x="388" y="710"/>
                    <a:pt x="210" y="974"/>
                  </a:cubicBezTo>
                  <a:cubicBezTo>
                    <a:pt x="210" y="974"/>
                    <a:pt x="210" y="980"/>
                    <a:pt x="210" y="980"/>
                  </a:cubicBezTo>
                  <a:cubicBezTo>
                    <a:pt x="191" y="1005"/>
                    <a:pt x="179" y="1029"/>
                    <a:pt x="167" y="1048"/>
                  </a:cubicBezTo>
                  <a:cubicBezTo>
                    <a:pt x="160" y="1054"/>
                    <a:pt x="160" y="1060"/>
                    <a:pt x="154" y="1066"/>
                  </a:cubicBezTo>
                  <a:cubicBezTo>
                    <a:pt x="148" y="1084"/>
                    <a:pt x="136" y="1109"/>
                    <a:pt x="130" y="1127"/>
                  </a:cubicBezTo>
                  <a:cubicBezTo>
                    <a:pt x="124" y="1134"/>
                    <a:pt x="124" y="1140"/>
                    <a:pt x="117" y="1146"/>
                  </a:cubicBezTo>
                  <a:cubicBezTo>
                    <a:pt x="111" y="1170"/>
                    <a:pt x="99" y="1189"/>
                    <a:pt x="93" y="1213"/>
                  </a:cubicBezTo>
                  <a:cubicBezTo>
                    <a:pt x="1" y="1484"/>
                    <a:pt x="99" y="1650"/>
                    <a:pt x="136" y="1705"/>
                  </a:cubicBezTo>
                  <a:cubicBezTo>
                    <a:pt x="68" y="1815"/>
                    <a:pt x="38" y="1920"/>
                    <a:pt x="44" y="2006"/>
                  </a:cubicBezTo>
                  <a:cubicBezTo>
                    <a:pt x="50" y="2030"/>
                    <a:pt x="50" y="2049"/>
                    <a:pt x="56" y="2073"/>
                  </a:cubicBezTo>
                  <a:cubicBezTo>
                    <a:pt x="56" y="2080"/>
                    <a:pt x="62" y="2086"/>
                    <a:pt x="62" y="2092"/>
                  </a:cubicBezTo>
                  <a:cubicBezTo>
                    <a:pt x="68" y="2110"/>
                    <a:pt x="68" y="2123"/>
                    <a:pt x="74" y="2141"/>
                  </a:cubicBezTo>
                  <a:cubicBezTo>
                    <a:pt x="74" y="2147"/>
                    <a:pt x="81" y="2153"/>
                    <a:pt x="81" y="2160"/>
                  </a:cubicBezTo>
                  <a:cubicBezTo>
                    <a:pt x="87" y="2178"/>
                    <a:pt x="93" y="2190"/>
                    <a:pt x="99" y="2209"/>
                  </a:cubicBezTo>
                  <a:cubicBezTo>
                    <a:pt x="105" y="2215"/>
                    <a:pt x="105" y="2221"/>
                    <a:pt x="111" y="2221"/>
                  </a:cubicBezTo>
                  <a:cubicBezTo>
                    <a:pt x="130" y="2264"/>
                    <a:pt x="160" y="2307"/>
                    <a:pt x="191" y="2344"/>
                  </a:cubicBezTo>
                  <a:cubicBezTo>
                    <a:pt x="191" y="2344"/>
                    <a:pt x="197" y="2344"/>
                    <a:pt x="197" y="2350"/>
                  </a:cubicBezTo>
                  <a:lnTo>
                    <a:pt x="197" y="2368"/>
                  </a:lnTo>
                  <a:lnTo>
                    <a:pt x="197" y="2393"/>
                  </a:lnTo>
                  <a:cubicBezTo>
                    <a:pt x="197" y="2399"/>
                    <a:pt x="203" y="2411"/>
                    <a:pt x="203" y="2418"/>
                  </a:cubicBezTo>
                  <a:cubicBezTo>
                    <a:pt x="203" y="2424"/>
                    <a:pt x="203" y="2430"/>
                    <a:pt x="203" y="2436"/>
                  </a:cubicBezTo>
                  <a:cubicBezTo>
                    <a:pt x="203" y="2448"/>
                    <a:pt x="210" y="2454"/>
                    <a:pt x="210" y="2467"/>
                  </a:cubicBezTo>
                  <a:cubicBezTo>
                    <a:pt x="210" y="2473"/>
                    <a:pt x="210" y="2479"/>
                    <a:pt x="210" y="2479"/>
                  </a:cubicBezTo>
                  <a:cubicBezTo>
                    <a:pt x="216" y="2491"/>
                    <a:pt x="216" y="2504"/>
                    <a:pt x="222" y="2516"/>
                  </a:cubicBezTo>
                  <a:cubicBezTo>
                    <a:pt x="222" y="2522"/>
                    <a:pt x="228" y="2522"/>
                    <a:pt x="228" y="2528"/>
                  </a:cubicBezTo>
                  <a:cubicBezTo>
                    <a:pt x="228" y="2540"/>
                    <a:pt x="234" y="2553"/>
                    <a:pt x="240" y="2565"/>
                  </a:cubicBezTo>
                  <a:cubicBezTo>
                    <a:pt x="240" y="2571"/>
                    <a:pt x="246" y="2571"/>
                    <a:pt x="246" y="2571"/>
                  </a:cubicBezTo>
                  <a:cubicBezTo>
                    <a:pt x="320" y="2737"/>
                    <a:pt x="511" y="2915"/>
                    <a:pt x="904" y="3026"/>
                  </a:cubicBezTo>
                  <a:cubicBezTo>
                    <a:pt x="1201" y="3108"/>
                    <a:pt x="1518" y="3146"/>
                    <a:pt x="1815" y="3146"/>
                  </a:cubicBezTo>
                  <a:cubicBezTo>
                    <a:pt x="2182" y="3146"/>
                    <a:pt x="2517" y="3088"/>
                    <a:pt x="2741" y="2983"/>
                  </a:cubicBezTo>
                  <a:cubicBezTo>
                    <a:pt x="2839" y="2940"/>
                    <a:pt x="2913" y="2878"/>
                    <a:pt x="2962" y="2805"/>
                  </a:cubicBezTo>
                  <a:cubicBezTo>
                    <a:pt x="2974" y="2792"/>
                    <a:pt x="2980" y="2774"/>
                    <a:pt x="2993" y="2762"/>
                  </a:cubicBezTo>
                  <a:cubicBezTo>
                    <a:pt x="2993" y="2755"/>
                    <a:pt x="2993" y="2749"/>
                    <a:pt x="2999" y="2743"/>
                  </a:cubicBezTo>
                  <a:cubicBezTo>
                    <a:pt x="3005" y="2731"/>
                    <a:pt x="3011" y="2719"/>
                    <a:pt x="3011" y="2706"/>
                  </a:cubicBezTo>
                  <a:cubicBezTo>
                    <a:pt x="3017" y="2700"/>
                    <a:pt x="3017" y="2694"/>
                    <a:pt x="3017" y="2694"/>
                  </a:cubicBezTo>
                  <a:cubicBezTo>
                    <a:pt x="3023" y="2676"/>
                    <a:pt x="3029" y="2657"/>
                    <a:pt x="3036" y="2645"/>
                  </a:cubicBezTo>
                  <a:cubicBezTo>
                    <a:pt x="3036" y="2639"/>
                    <a:pt x="3036" y="2639"/>
                    <a:pt x="3036" y="2639"/>
                  </a:cubicBezTo>
                  <a:cubicBezTo>
                    <a:pt x="3042" y="2620"/>
                    <a:pt x="3042" y="2608"/>
                    <a:pt x="3048" y="2590"/>
                  </a:cubicBezTo>
                  <a:lnTo>
                    <a:pt x="3048" y="2571"/>
                  </a:lnTo>
                  <a:cubicBezTo>
                    <a:pt x="3048" y="2559"/>
                    <a:pt x="3048" y="2547"/>
                    <a:pt x="3048" y="2534"/>
                  </a:cubicBezTo>
                  <a:cubicBezTo>
                    <a:pt x="3048" y="2528"/>
                    <a:pt x="3054" y="2522"/>
                    <a:pt x="3054" y="2522"/>
                  </a:cubicBezTo>
                  <a:cubicBezTo>
                    <a:pt x="3054" y="2504"/>
                    <a:pt x="3054" y="2485"/>
                    <a:pt x="3048" y="2473"/>
                  </a:cubicBezTo>
                  <a:lnTo>
                    <a:pt x="3048" y="2467"/>
                  </a:lnTo>
                  <a:cubicBezTo>
                    <a:pt x="3048" y="2454"/>
                    <a:pt x="3048" y="2436"/>
                    <a:pt x="3048" y="2418"/>
                  </a:cubicBezTo>
                  <a:cubicBezTo>
                    <a:pt x="3048" y="2418"/>
                    <a:pt x="3042" y="2411"/>
                    <a:pt x="3042" y="2405"/>
                  </a:cubicBezTo>
                  <a:cubicBezTo>
                    <a:pt x="3042" y="2393"/>
                    <a:pt x="3042" y="2381"/>
                    <a:pt x="3036" y="2368"/>
                  </a:cubicBezTo>
                  <a:cubicBezTo>
                    <a:pt x="3036" y="2368"/>
                    <a:pt x="3036" y="2362"/>
                    <a:pt x="3036" y="2356"/>
                  </a:cubicBezTo>
                  <a:cubicBezTo>
                    <a:pt x="3029" y="2344"/>
                    <a:pt x="3029" y="2325"/>
                    <a:pt x="3023" y="2313"/>
                  </a:cubicBezTo>
                  <a:cubicBezTo>
                    <a:pt x="3017" y="2301"/>
                    <a:pt x="3011" y="2282"/>
                    <a:pt x="3011" y="2270"/>
                  </a:cubicBezTo>
                  <a:lnTo>
                    <a:pt x="3005" y="2264"/>
                  </a:lnTo>
                  <a:cubicBezTo>
                    <a:pt x="2999" y="2252"/>
                    <a:pt x="2999" y="2246"/>
                    <a:pt x="2993" y="2233"/>
                  </a:cubicBezTo>
                  <a:cubicBezTo>
                    <a:pt x="3029" y="2129"/>
                    <a:pt x="3017" y="2024"/>
                    <a:pt x="2974" y="1926"/>
                  </a:cubicBezTo>
                  <a:cubicBezTo>
                    <a:pt x="2919" y="1809"/>
                    <a:pt x="2894" y="1736"/>
                    <a:pt x="2882" y="1643"/>
                  </a:cubicBezTo>
                  <a:cubicBezTo>
                    <a:pt x="2888" y="1637"/>
                    <a:pt x="2894" y="1631"/>
                    <a:pt x="2900" y="1625"/>
                  </a:cubicBezTo>
                  <a:cubicBezTo>
                    <a:pt x="2919" y="1600"/>
                    <a:pt x="2943" y="1576"/>
                    <a:pt x="2962" y="1557"/>
                  </a:cubicBezTo>
                  <a:cubicBezTo>
                    <a:pt x="2968" y="1551"/>
                    <a:pt x="2980" y="1539"/>
                    <a:pt x="2986" y="1533"/>
                  </a:cubicBezTo>
                  <a:cubicBezTo>
                    <a:pt x="3011" y="1508"/>
                    <a:pt x="3029" y="1490"/>
                    <a:pt x="3054" y="1471"/>
                  </a:cubicBezTo>
                  <a:cubicBezTo>
                    <a:pt x="3060" y="1465"/>
                    <a:pt x="3066" y="1459"/>
                    <a:pt x="3072" y="1453"/>
                  </a:cubicBezTo>
                  <a:cubicBezTo>
                    <a:pt x="3097" y="1428"/>
                    <a:pt x="3128" y="1410"/>
                    <a:pt x="3152" y="1385"/>
                  </a:cubicBezTo>
                  <a:cubicBezTo>
                    <a:pt x="3322" y="1262"/>
                    <a:pt x="3476" y="1209"/>
                    <a:pt x="3599" y="1209"/>
                  </a:cubicBezTo>
                  <a:cubicBezTo>
                    <a:pt x="3672" y="1209"/>
                    <a:pt x="3733" y="1228"/>
                    <a:pt x="3779" y="1263"/>
                  </a:cubicBezTo>
                  <a:cubicBezTo>
                    <a:pt x="3926" y="1367"/>
                    <a:pt x="3902" y="1527"/>
                    <a:pt x="3711" y="1668"/>
                  </a:cubicBezTo>
                  <a:cubicBezTo>
                    <a:pt x="3656" y="1711"/>
                    <a:pt x="3644" y="1748"/>
                    <a:pt x="3668" y="1791"/>
                  </a:cubicBezTo>
                  <a:cubicBezTo>
                    <a:pt x="3678" y="1811"/>
                    <a:pt x="3707" y="1850"/>
                    <a:pt x="3764" y="1850"/>
                  </a:cubicBezTo>
                  <a:cubicBezTo>
                    <a:pt x="3812" y="1850"/>
                    <a:pt x="3881" y="1820"/>
                    <a:pt x="3976" y="1723"/>
                  </a:cubicBezTo>
                  <a:cubicBezTo>
                    <a:pt x="4178" y="1514"/>
                    <a:pt x="4141" y="1134"/>
                    <a:pt x="3736" y="986"/>
                  </a:cubicBezTo>
                  <a:cubicBezTo>
                    <a:pt x="3582" y="931"/>
                    <a:pt x="3416" y="912"/>
                    <a:pt x="3269" y="912"/>
                  </a:cubicBezTo>
                  <a:lnTo>
                    <a:pt x="3263" y="912"/>
                  </a:lnTo>
                  <a:cubicBezTo>
                    <a:pt x="3220" y="919"/>
                    <a:pt x="3171" y="919"/>
                    <a:pt x="3128" y="925"/>
                  </a:cubicBezTo>
                  <a:lnTo>
                    <a:pt x="3122" y="925"/>
                  </a:lnTo>
                  <a:cubicBezTo>
                    <a:pt x="3109" y="931"/>
                    <a:pt x="3097" y="931"/>
                    <a:pt x="3085" y="931"/>
                  </a:cubicBezTo>
                  <a:lnTo>
                    <a:pt x="3072" y="931"/>
                  </a:lnTo>
                  <a:cubicBezTo>
                    <a:pt x="3036" y="937"/>
                    <a:pt x="3005" y="949"/>
                    <a:pt x="2980" y="955"/>
                  </a:cubicBezTo>
                  <a:cubicBezTo>
                    <a:pt x="2974" y="955"/>
                    <a:pt x="2968" y="955"/>
                    <a:pt x="2962" y="962"/>
                  </a:cubicBezTo>
                  <a:cubicBezTo>
                    <a:pt x="2956" y="962"/>
                    <a:pt x="2950" y="962"/>
                    <a:pt x="2943" y="968"/>
                  </a:cubicBezTo>
                  <a:cubicBezTo>
                    <a:pt x="2931" y="968"/>
                    <a:pt x="2925" y="974"/>
                    <a:pt x="2919" y="974"/>
                  </a:cubicBezTo>
                  <a:cubicBezTo>
                    <a:pt x="2913" y="974"/>
                    <a:pt x="2913" y="980"/>
                    <a:pt x="2907" y="980"/>
                  </a:cubicBezTo>
                  <a:cubicBezTo>
                    <a:pt x="2900" y="980"/>
                    <a:pt x="2888" y="986"/>
                    <a:pt x="2882" y="992"/>
                  </a:cubicBezTo>
                  <a:lnTo>
                    <a:pt x="2876" y="992"/>
                  </a:lnTo>
                  <a:cubicBezTo>
                    <a:pt x="2876" y="980"/>
                    <a:pt x="2870" y="968"/>
                    <a:pt x="2870" y="955"/>
                  </a:cubicBezTo>
                  <a:cubicBezTo>
                    <a:pt x="2864" y="949"/>
                    <a:pt x="2864" y="943"/>
                    <a:pt x="2864" y="943"/>
                  </a:cubicBezTo>
                  <a:cubicBezTo>
                    <a:pt x="2857" y="931"/>
                    <a:pt x="2857" y="919"/>
                    <a:pt x="2851" y="906"/>
                  </a:cubicBezTo>
                  <a:lnTo>
                    <a:pt x="2845" y="888"/>
                  </a:lnTo>
                  <a:cubicBezTo>
                    <a:pt x="2839" y="876"/>
                    <a:pt x="2833" y="863"/>
                    <a:pt x="2827" y="851"/>
                  </a:cubicBezTo>
                  <a:cubicBezTo>
                    <a:pt x="2821" y="845"/>
                    <a:pt x="2821" y="839"/>
                    <a:pt x="2814" y="839"/>
                  </a:cubicBezTo>
                  <a:cubicBezTo>
                    <a:pt x="2808" y="820"/>
                    <a:pt x="2796" y="802"/>
                    <a:pt x="2784" y="789"/>
                  </a:cubicBezTo>
                  <a:cubicBezTo>
                    <a:pt x="2784" y="783"/>
                    <a:pt x="2784" y="783"/>
                    <a:pt x="2784" y="783"/>
                  </a:cubicBezTo>
                  <a:cubicBezTo>
                    <a:pt x="2790" y="777"/>
                    <a:pt x="2790" y="777"/>
                    <a:pt x="2790" y="771"/>
                  </a:cubicBezTo>
                  <a:cubicBezTo>
                    <a:pt x="2796" y="765"/>
                    <a:pt x="2796" y="759"/>
                    <a:pt x="2796" y="746"/>
                  </a:cubicBezTo>
                  <a:cubicBezTo>
                    <a:pt x="2796" y="746"/>
                    <a:pt x="2802" y="746"/>
                    <a:pt x="2802" y="740"/>
                  </a:cubicBezTo>
                  <a:cubicBezTo>
                    <a:pt x="2802" y="734"/>
                    <a:pt x="2802" y="722"/>
                    <a:pt x="2808" y="716"/>
                  </a:cubicBezTo>
                  <a:cubicBezTo>
                    <a:pt x="2808" y="710"/>
                    <a:pt x="2808" y="710"/>
                    <a:pt x="2808" y="710"/>
                  </a:cubicBezTo>
                  <a:cubicBezTo>
                    <a:pt x="2808" y="697"/>
                    <a:pt x="2808" y="685"/>
                    <a:pt x="2808" y="679"/>
                  </a:cubicBezTo>
                  <a:lnTo>
                    <a:pt x="2808" y="673"/>
                  </a:lnTo>
                  <a:cubicBezTo>
                    <a:pt x="2814" y="660"/>
                    <a:pt x="2814" y="654"/>
                    <a:pt x="2814" y="642"/>
                  </a:cubicBezTo>
                  <a:lnTo>
                    <a:pt x="2814" y="636"/>
                  </a:lnTo>
                  <a:cubicBezTo>
                    <a:pt x="2808" y="525"/>
                    <a:pt x="2765" y="390"/>
                    <a:pt x="2649" y="255"/>
                  </a:cubicBezTo>
                  <a:cubicBezTo>
                    <a:pt x="2642" y="249"/>
                    <a:pt x="2636" y="237"/>
                    <a:pt x="2630" y="230"/>
                  </a:cubicBezTo>
                  <a:cubicBezTo>
                    <a:pt x="2499" y="92"/>
                    <a:pt x="2338" y="1"/>
                    <a:pt x="20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p:nvPr/>
          </p:nvSpPr>
          <p:spPr>
            <a:xfrm>
              <a:off x="1174191" y="3381339"/>
              <a:ext cx="581195" cy="1003144"/>
            </a:xfrm>
            <a:custGeom>
              <a:rect b="b" l="l" r="r" t="t"/>
              <a:pathLst>
                <a:path extrusionOk="0" h="4115" w="2384">
                  <a:moveTo>
                    <a:pt x="1880" y="1"/>
                  </a:moveTo>
                  <a:cubicBezTo>
                    <a:pt x="1811" y="1"/>
                    <a:pt x="1709" y="39"/>
                    <a:pt x="1561" y="152"/>
                  </a:cubicBezTo>
                  <a:cubicBezTo>
                    <a:pt x="1358" y="305"/>
                    <a:pt x="1315" y="465"/>
                    <a:pt x="1303" y="539"/>
                  </a:cubicBezTo>
                  <a:cubicBezTo>
                    <a:pt x="1236" y="514"/>
                    <a:pt x="1174" y="504"/>
                    <a:pt x="1114" y="504"/>
                  </a:cubicBezTo>
                  <a:cubicBezTo>
                    <a:pt x="1069" y="504"/>
                    <a:pt x="1025" y="510"/>
                    <a:pt x="983" y="520"/>
                  </a:cubicBezTo>
                  <a:cubicBezTo>
                    <a:pt x="916" y="539"/>
                    <a:pt x="854" y="569"/>
                    <a:pt x="793" y="613"/>
                  </a:cubicBezTo>
                  <a:cubicBezTo>
                    <a:pt x="793" y="613"/>
                    <a:pt x="793" y="619"/>
                    <a:pt x="793" y="619"/>
                  </a:cubicBezTo>
                  <a:cubicBezTo>
                    <a:pt x="780" y="625"/>
                    <a:pt x="768" y="637"/>
                    <a:pt x="756" y="649"/>
                  </a:cubicBezTo>
                  <a:cubicBezTo>
                    <a:pt x="756" y="649"/>
                    <a:pt x="750" y="649"/>
                    <a:pt x="750" y="656"/>
                  </a:cubicBezTo>
                  <a:cubicBezTo>
                    <a:pt x="737" y="662"/>
                    <a:pt x="731" y="674"/>
                    <a:pt x="719" y="680"/>
                  </a:cubicBezTo>
                  <a:cubicBezTo>
                    <a:pt x="719" y="686"/>
                    <a:pt x="713" y="686"/>
                    <a:pt x="713" y="692"/>
                  </a:cubicBezTo>
                  <a:cubicBezTo>
                    <a:pt x="701" y="705"/>
                    <a:pt x="694" y="711"/>
                    <a:pt x="688" y="723"/>
                  </a:cubicBezTo>
                  <a:cubicBezTo>
                    <a:pt x="682" y="723"/>
                    <a:pt x="682" y="729"/>
                    <a:pt x="676" y="729"/>
                  </a:cubicBezTo>
                  <a:cubicBezTo>
                    <a:pt x="664" y="748"/>
                    <a:pt x="651" y="760"/>
                    <a:pt x="645" y="772"/>
                  </a:cubicBezTo>
                  <a:cubicBezTo>
                    <a:pt x="645" y="772"/>
                    <a:pt x="651" y="778"/>
                    <a:pt x="651" y="778"/>
                  </a:cubicBezTo>
                  <a:cubicBezTo>
                    <a:pt x="658" y="785"/>
                    <a:pt x="670" y="785"/>
                    <a:pt x="682" y="791"/>
                  </a:cubicBezTo>
                  <a:cubicBezTo>
                    <a:pt x="688" y="791"/>
                    <a:pt x="701" y="791"/>
                    <a:pt x="713" y="797"/>
                  </a:cubicBezTo>
                  <a:lnTo>
                    <a:pt x="768" y="797"/>
                  </a:lnTo>
                  <a:cubicBezTo>
                    <a:pt x="651" y="883"/>
                    <a:pt x="553" y="981"/>
                    <a:pt x="461" y="1098"/>
                  </a:cubicBezTo>
                  <a:cubicBezTo>
                    <a:pt x="449" y="1116"/>
                    <a:pt x="436" y="1135"/>
                    <a:pt x="418" y="1153"/>
                  </a:cubicBezTo>
                  <a:cubicBezTo>
                    <a:pt x="363" y="1227"/>
                    <a:pt x="313" y="1307"/>
                    <a:pt x="270" y="1387"/>
                  </a:cubicBezTo>
                  <a:cubicBezTo>
                    <a:pt x="197" y="1528"/>
                    <a:pt x="135" y="1675"/>
                    <a:pt x="92" y="1829"/>
                  </a:cubicBezTo>
                  <a:cubicBezTo>
                    <a:pt x="68" y="1933"/>
                    <a:pt x="43" y="2038"/>
                    <a:pt x="31" y="2136"/>
                  </a:cubicBezTo>
                  <a:cubicBezTo>
                    <a:pt x="6" y="2296"/>
                    <a:pt x="0" y="2449"/>
                    <a:pt x="12" y="2597"/>
                  </a:cubicBezTo>
                  <a:cubicBezTo>
                    <a:pt x="19" y="2695"/>
                    <a:pt x="31" y="2787"/>
                    <a:pt x="49" y="2879"/>
                  </a:cubicBezTo>
                  <a:cubicBezTo>
                    <a:pt x="203" y="3604"/>
                    <a:pt x="719" y="4022"/>
                    <a:pt x="1131" y="4096"/>
                  </a:cubicBezTo>
                  <a:cubicBezTo>
                    <a:pt x="1161" y="4102"/>
                    <a:pt x="1186" y="4108"/>
                    <a:pt x="1217" y="4108"/>
                  </a:cubicBezTo>
                  <a:lnTo>
                    <a:pt x="1241" y="4108"/>
                  </a:lnTo>
                  <a:cubicBezTo>
                    <a:pt x="1260" y="4114"/>
                    <a:pt x="1278" y="4114"/>
                    <a:pt x="1296" y="4114"/>
                  </a:cubicBezTo>
                  <a:lnTo>
                    <a:pt x="1333" y="4114"/>
                  </a:lnTo>
                  <a:cubicBezTo>
                    <a:pt x="1352" y="4114"/>
                    <a:pt x="1370" y="4114"/>
                    <a:pt x="1382" y="4108"/>
                  </a:cubicBezTo>
                  <a:lnTo>
                    <a:pt x="1425" y="4108"/>
                  </a:lnTo>
                  <a:cubicBezTo>
                    <a:pt x="1438" y="4108"/>
                    <a:pt x="1456" y="4102"/>
                    <a:pt x="1475" y="4102"/>
                  </a:cubicBezTo>
                  <a:cubicBezTo>
                    <a:pt x="1487" y="4102"/>
                    <a:pt x="1499" y="4096"/>
                    <a:pt x="1511" y="4096"/>
                  </a:cubicBezTo>
                  <a:cubicBezTo>
                    <a:pt x="1524" y="4090"/>
                    <a:pt x="1542" y="4090"/>
                    <a:pt x="1561" y="4084"/>
                  </a:cubicBezTo>
                  <a:cubicBezTo>
                    <a:pt x="1573" y="4084"/>
                    <a:pt x="1585" y="4077"/>
                    <a:pt x="1597" y="4077"/>
                  </a:cubicBezTo>
                  <a:cubicBezTo>
                    <a:pt x="1610" y="4071"/>
                    <a:pt x="1628" y="4065"/>
                    <a:pt x="1640" y="4065"/>
                  </a:cubicBezTo>
                  <a:cubicBezTo>
                    <a:pt x="1659" y="4059"/>
                    <a:pt x="1671" y="4053"/>
                    <a:pt x="1683" y="4047"/>
                  </a:cubicBezTo>
                  <a:cubicBezTo>
                    <a:pt x="1696" y="4047"/>
                    <a:pt x="1714" y="4041"/>
                    <a:pt x="1726" y="4034"/>
                  </a:cubicBezTo>
                  <a:cubicBezTo>
                    <a:pt x="1739" y="4028"/>
                    <a:pt x="1751" y="4022"/>
                    <a:pt x="1763" y="4016"/>
                  </a:cubicBezTo>
                  <a:cubicBezTo>
                    <a:pt x="1769" y="4016"/>
                    <a:pt x="1776" y="4010"/>
                    <a:pt x="1788" y="4010"/>
                  </a:cubicBezTo>
                  <a:lnTo>
                    <a:pt x="1782" y="4010"/>
                  </a:lnTo>
                  <a:cubicBezTo>
                    <a:pt x="2021" y="3899"/>
                    <a:pt x="2212" y="3703"/>
                    <a:pt x="2273" y="3420"/>
                  </a:cubicBezTo>
                  <a:cubicBezTo>
                    <a:pt x="2384" y="2886"/>
                    <a:pt x="1898" y="2382"/>
                    <a:pt x="1714" y="2062"/>
                  </a:cubicBezTo>
                  <a:cubicBezTo>
                    <a:pt x="1542" y="1767"/>
                    <a:pt x="1524" y="1460"/>
                    <a:pt x="1524" y="1221"/>
                  </a:cubicBezTo>
                  <a:cubicBezTo>
                    <a:pt x="1530" y="1153"/>
                    <a:pt x="1530" y="1086"/>
                    <a:pt x="1530" y="1030"/>
                  </a:cubicBezTo>
                  <a:cubicBezTo>
                    <a:pt x="1561" y="1055"/>
                    <a:pt x="1604" y="1079"/>
                    <a:pt x="1653" y="1092"/>
                  </a:cubicBezTo>
                  <a:cubicBezTo>
                    <a:pt x="1677" y="963"/>
                    <a:pt x="1647" y="692"/>
                    <a:pt x="1382" y="569"/>
                  </a:cubicBezTo>
                  <a:cubicBezTo>
                    <a:pt x="1469" y="359"/>
                    <a:pt x="1789" y="224"/>
                    <a:pt x="1973" y="224"/>
                  </a:cubicBezTo>
                  <a:cubicBezTo>
                    <a:pt x="1998" y="224"/>
                    <a:pt x="2021" y="226"/>
                    <a:pt x="2040" y="232"/>
                  </a:cubicBezTo>
                  <a:cubicBezTo>
                    <a:pt x="2040" y="232"/>
                    <a:pt x="2058" y="158"/>
                    <a:pt x="1985" y="47"/>
                  </a:cubicBezTo>
                  <a:cubicBezTo>
                    <a:pt x="1964" y="21"/>
                    <a:pt x="1931" y="1"/>
                    <a:pt x="1880"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p:nvPr/>
          </p:nvSpPr>
          <p:spPr>
            <a:xfrm>
              <a:off x="-1853256" y="2605379"/>
              <a:ext cx="812064" cy="828600"/>
            </a:xfrm>
            <a:custGeom>
              <a:rect b="b" l="l" r="r" t="t"/>
              <a:pathLst>
                <a:path extrusionOk="0" h="3399" w="3331">
                  <a:moveTo>
                    <a:pt x="2191" y="1"/>
                  </a:moveTo>
                  <a:cubicBezTo>
                    <a:pt x="1982" y="1"/>
                    <a:pt x="1769" y="72"/>
                    <a:pt x="1598" y="238"/>
                  </a:cubicBezTo>
                  <a:cubicBezTo>
                    <a:pt x="1217" y="625"/>
                    <a:pt x="1352" y="1314"/>
                    <a:pt x="1334" y="1682"/>
                  </a:cubicBezTo>
                  <a:cubicBezTo>
                    <a:pt x="1315" y="2020"/>
                    <a:pt x="1168" y="2290"/>
                    <a:pt x="1033" y="2487"/>
                  </a:cubicBezTo>
                  <a:cubicBezTo>
                    <a:pt x="990" y="2548"/>
                    <a:pt x="953" y="2598"/>
                    <a:pt x="922" y="2641"/>
                  </a:cubicBezTo>
                  <a:cubicBezTo>
                    <a:pt x="910" y="2610"/>
                    <a:pt x="891" y="2567"/>
                    <a:pt x="855" y="2530"/>
                  </a:cubicBezTo>
                  <a:cubicBezTo>
                    <a:pt x="769" y="2622"/>
                    <a:pt x="646" y="2868"/>
                    <a:pt x="793" y="3114"/>
                  </a:cubicBezTo>
                  <a:cubicBezTo>
                    <a:pt x="718" y="3166"/>
                    <a:pt x="618" y="3188"/>
                    <a:pt x="514" y="3188"/>
                  </a:cubicBezTo>
                  <a:cubicBezTo>
                    <a:pt x="328" y="3188"/>
                    <a:pt x="133" y="3119"/>
                    <a:pt x="62" y="3040"/>
                  </a:cubicBezTo>
                  <a:cubicBezTo>
                    <a:pt x="62" y="3040"/>
                    <a:pt x="1" y="3089"/>
                    <a:pt x="13" y="3224"/>
                  </a:cubicBezTo>
                  <a:cubicBezTo>
                    <a:pt x="13" y="3295"/>
                    <a:pt x="75" y="3370"/>
                    <a:pt x="313" y="3370"/>
                  </a:cubicBezTo>
                  <a:cubicBezTo>
                    <a:pt x="345" y="3370"/>
                    <a:pt x="380" y="3368"/>
                    <a:pt x="418" y="3365"/>
                  </a:cubicBezTo>
                  <a:cubicBezTo>
                    <a:pt x="670" y="3347"/>
                    <a:pt x="799" y="3236"/>
                    <a:pt x="842" y="3187"/>
                  </a:cubicBezTo>
                  <a:cubicBezTo>
                    <a:pt x="922" y="3279"/>
                    <a:pt x="1014" y="3341"/>
                    <a:pt x="1106" y="3372"/>
                  </a:cubicBezTo>
                  <a:cubicBezTo>
                    <a:pt x="1158" y="3390"/>
                    <a:pt x="1210" y="3398"/>
                    <a:pt x="1264" y="3398"/>
                  </a:cubicBezTo>
                  <a:cubicBezTo>
                    <a:pt x="1281" y="3398"/>
                    <a:pt x="1298" y="3398"/>
                    <a:pt x="1315" y="3396"/>
                  </a:cubicBezTo>
                  <a:lnTo>
                    <a:pt x="1322" y="3396"/>
                  </a:lnTo>
                  <a:cubicBezTo>
                    <a:pt x="1334" y="3396"/>
                    <a:pt x="1346" y="3390"/>
                    <a:pt x="1365" y="3390"/>
                  </a:cubicBezTo>
                  <a:lnTo>
                    <a:pt x="1377" y="3390"/>
                  </a:lnTo>
                  <a:cubicBezTo>
                    <a:pt x="1389" y="3384"/>
                    <a:pt x="1401" y="3384"/>
                    <a:pt x="1414" y="3378"/>
                  </a:cubicBezTo>
                  <a:lnTo>
                    <a:pt x="1426" y="3378"/>
                  </a:lnTo>
                  <a:cubicBezTo>
                    <a:pt x="1438" y="3372"/>
                    <a:pt x="1451" y="3372"/>
                    <a:pt x="1463" y="3365"/>
                  </a:cubicBezTo>
                  <a:lnTo>
                    <a:pt x="1481" y="3365"/>
                  </a:lnTo>
                  <a:cubicBezTo>
                    <a:pt x="1494" y="3359"/>
                    <a:pt x="1512" y="3353"/>
                    <a:pt x="1530" y="3347"/>
                  </a:cubicBezTo>
                  <a:cubicBezTo>
                    <a:pt x="1518" y="3329"/>
                    <a:pt x="1506" y="3310"/>
                    <a:pt x="1487" y="3292"/>
                  </a:cubicBezTo>
                  <a:cubicBezTo>
                    <a:pt x="1481" y="3286"/>
                    <a:pt x="1475" y="3286"/>
                    <a:pt x="1469" y="3279"/>
                  </a:cubicBezTo>
                  <a:cubicBezTo>
                    <a:pt x="1457" y="3273"/>
                    <a:pt x="1444" y="3267"/>
                    <a:pt x="1438" y="3261"/>
                  </a:cubicBezTo>
                  <a:cubicBezTo>
                    <a:pt x="1481" y="3255"/>
                    <a:pt x="1524" y="3255"/>
                    <a:pt x="1561" y="3243"/>
                  </a:cubicBezTo>
                  <a:cubicBezTo>
                    <a:pt x="1616" y="3236"/>
                    <a:pt x="1672" y="3224"/>
                    <a:pt x="1721" y="3212"/>
                  </a:cubicBezTo>
                  <a:cubicBezTo>
                    <a:pt x="1856" y="3181"/>
                    <a:pt x="1979" y="3132"/>
                    <a:pt x="2102" y="3071"/>
                  </a:cubicBezTo>
                  <a:cubicBezTo>
                    <a:pt x="2126" y="3058"/>
                    <a:pt x="2151" y="3046"/>
                    <a:pt x="2169" y="3034"/>
                  </a:cubicBezTo>
                  <a:cubicBezTo>
                    <a:pt x="2218" y="3009"/>
                    <a:pt x="2268" y="2978"/>
                    <a:pt x="2311" y="2954"/>
                  </a:cubicBezTo>
                  <a:cubicBezTo>
                    <a:pt x="2329" y="2935"/>
                    <a:pt x="2354" y="2923"/>
                    <a:pt x="2378" y="2905"/>
                  </a:cubicBezTo>
                  <a:cubicBezTo>
                    <a:pt x="2464" y="2843"/>
                    <a:pt x="2544" y="2776"/>
                    <a:pt x="2624" y="2702"/>
                  </a:cubicBezTo>
                  <a:cubicBezTo>
                    <a:pt x="2642" y="2684"/>
                    <a:pt x="2661" y="2665"/>
                    <a:pt x="2679" y="2647"/>
                  </a:cubicBezTo>
                  <a:cubicBezTo>
                    <a:pt x="2790" y="2536"/>
                    <a:pt x="2888" y="2413"/>
                    <a:pt x="2974" y="2290"/>
                  </a:cubicBezTo>
                  <a:cubicBezTo>
                    <a:pt x="2999" y="2247"/>
                    <a:pt x="3023" y="2204"/>
                    <a:pt x="3048" y="2161"/>
                  </a:cubicBezTo>
                  <a:cubicBezTo>
                    <a:pt x="3072" y="2118"/>
                    <a:pt x="3097" y="2075"/>
                    <a:pt x="3115" y="2032"/>
                  </a:cubicBezTo>
                  <a:cubicBezTo>
                    <a:pt x="3134" y="1989"/>
                    <a:pt x="3158" y="1940"/>
                    <a:pt x="3171" y="1897"/>
                  </a:cubicBezTo>
                  <a:cubicBezTo>
                    <a:pt x="3201" y="1811"/>
                    <a:pt x="3232" y="1725"/>
                    <a:pt x="3251" y="1645"/>
                  </a:cubicBezTo>
                  <a:cubicBezTo>
                    <a:pt x="3330" y="1277"/>
                    <a:pt x="3287" y="939"/>
                    <a:pt x="3183" y="675"/>
                  </a:cubicBezTo>
                  <a:cubicBezTo>
                    <a:pt x="3158" y="619"/>
                    <a:pt x="3134" y="564"/>
                    <a:pt x="3103" y="515"/>
                  </a:cubicBezTo>
                  <a:cubicBezTo>
                    <a:pt x="3054" y="429"/>
                    <a:pt x="2993" y="349"/>
                    <a:pt x="2925" y="288"/>
                  </a:cubicBezTo>
                  <a:cubicBezTo>
                    <a:pt x="2907" y="269"/>
                    <a:pt x="2882" y="251"/>
                    <a:pt x="2864" y="232"/>
                  </a:cubicBezTo>
                  <a:cubicBezTo>
                    <a:pt x="2857" y="232"/>
                    <a:pt x="2845" y="226"/>
                    <a:pt x="2839" y="220"/>
                  </a:cubicBezTo>
                  <a:cubicBezTo>
                    <a:pt x="2827" y="208"/>
                    <a:pt x="2808" y="195"/>
                    <a:pt x="2796" y="183"/>
                  </a:cubicBezTo>
                  <a:cubicBezTo>
                    <a:pt x="2784" y="177"/>
                    <a:pt x="2771" y="171"/>
                    <a:pt x="2765" y="165"/>
                  </a:cubicBezTo>
                  <a:cubicBezTo>
                    <a:pt x="2747" y="159"/>
                    <a:pt x="2735" y="146"/>
                    <a:pt x="2722" y="140"/>
                  </a:cubicBezTo>
                  <a:cubicBezTo>
                    <a:pt x="2710" y="134"/>
                    <a:pt x="2698" y="128"/>
                    <a:pt x="2685" y="122"/>
                  </a:cubicBezTo>
                  <a:cubicBezTo>
                    <a:pt x="2673" y="116"/>
                    <a:pt x="2655" y="109"/>
                    <a:pt x="2642" y="103"/>
                  </a:cubicBezTo>
                  <a:cubicBezTo>
                    <a:pt x="2630" y="97"/>
                    <a:pt x="2618" y="91"/>
                    <a:pt x="2606" y="85"/>
                  </a:cubicBezTo>
                  <a:cubicBezTo>
                    <a:pt x="2593" y="79"/>
                    <a:pt x="2575" y="73"/>
                    <a:pt x="2563" y="66"/>
                  </a:cubicBezTo>
                  <a:cubicBezTo>
                    <a:pt x="2550" y="66"/>
                    <a:pt x="2538" y="60"/>
                    <a:pt x="2526" y="54"/>
                  </a:cubicBezTo>
                  <a:cubicBezTo>
                    <a:pt x="2507" y="48"/>
                    <a:pt x="2495" y="42"/>
                    <a:pt x="2477" y="42"/>
                  </a:cubicBezTo>
                  <a:cubicBezTo>
                    <a:pt x="2464" y="36"/>
                    <a:pt x="2452" y="36"/>
                    <a:pt x="2440" y="30"/>
                  </a:cubicBezTo>
                  <a:cubicBezTo>
                    <a:pt x="2421" y="23"/>
                    <a:pt x="2409" y="23"/>
                    <a:pt x="2390" y="17"/>
                  </a:cubicBezTo>
                  <a:cubicBezTo>
                    <a:pt x="2378" y="17"/>
                    <a:pt x="2366" y="11"/>
                    <a:pt x="2354" y="11"/>
                  </a:cubicBezTo>
                  <a:lnTo>
                    <a:pt x="2329" y="11"/>
                  </a:lnTo>
                  <a:cubicBezTo>
                    <a:pt x="2284" y="4"/>
                    <a:pt x="2238" y="1"/>
                    <a:pt x="21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p:nvPr/>
          </p:nvSpPr>
          <p:spPr>
            <a:xfrm>
              <a:off x="2794688" y="3573927"/>
              <a:ext cx="786467" cy="812023"/>
            </a:xfrm>
            <a:custGeom>
              <a:rect b="b" l="l" r="r" t="t"/>
              <a:pathLst>
                <a:path extrusionOk="0" h="3331" w="3226">
                  <a:moveTo>
                    <a:pt x="492" y="1"/>
                  </a:moveTo>
                  <a:cubicBezTo>
                    <a:pt x="492" y="1"/>
                    <a:pt x="406" y="56"/>
                    <a:pt x="357" y="167"/>
                  </a:cubicBezTo>
                  <a:cubicBezTo>
                    <a:pt x="578" y="271"/>
                    <a:pt x="719" y="412"/>
                    <a:pt x="818" y="547"/>
                  </a:cubicBezTo>
                  <a:cubicBezTo>
                    <a:pt x="710" y="421"/>
                    <a:pt x="578" y="368"/>
                    <a:pt x="449" y="368"/>
                  </a:cubicBezTo>
                  <a:cubicBezTo>
                    <a:pt x="291" y="368"/>
                    <a:pt x="138" y="447"/>
                    <a:pt x="43" y="566"/>
                  </a:cubicBezTo>
                  <a:cubicBezTo>
                    <a:pt x="186" y="745"/>
                    <a:pt x="331" y="803"/>
                    <a:pt x="458" y="803"/>
                  </a:cubicBezTo>
                  <a:cubicBezTo>
                    <a:pt x="670" y="803"/>
                    <a:pt x="834" y="642"/>
                    <a:pt x="861" y="615"/>
                  </a:cubicBezTo>
                  <a:cubicBezTo>
                    <a:pt x="922" y="713"/>
                    <a:pt x="959" y="805"/>
                    <a:pt x="977" y="861"/>
                  </a:cubicBezTo>
                  <a:cubicBezTo>
                    <a:pt x="968" y="860"/>
                    <a:pt x="958" y="860"/>
                    <a:pt x="947" y="860"/>
                  </a:cubicBezTo>
                  <a:cubicBezTo>
                    <a:pt x="826" y="860"/>
                    <a:pt x="599" y="896"/>
                    <a:pt x="357" y="1082"/>
                  </a:cubicBezTo>
                  <a:cubicBezTo>
                    <a:pt x="129" y="1248"/>
                    <a:pt x="0" y="1592"/>
                    <a:pt x="86" y="1979"/>
                  </a:cubicBezTo>
                  <a:cubicBezTo>
                    <a:pt x="86" y="1979"/>
                    <a:pt x="86" y="1985"/>
                    <a:pt x="86" y="1985"/>
                  </a:cubicBezTo>
                  <a:cubicBezTo>
                    <a:pt x="93" y="2016"/>
                    <a:pt x="105" y="2053"/>
                    <a:pt x="117" y="2089"/>
                  </a:cubicBezTo>
                  <a:cubicBezTo>
                    <a:pt x="142" y="2163"/>
                    <a:pt x="166" y="2231"/>
                    <a:pt x="203" y="2304"/>
                  </a:cubicBezTo>
                  <a:lnTo>
                    <a:pt x="209" y="2304"/>
                  </a:lnTo>
                  <a:cubicBezTo>
                    <a:pt x="222" y="2341"/>
                    <a:pt x="246" y="2372"/>
                    <a:pt x="265" y="2403"/>
                  </a:cubicBezTo>
                  <a:cubicBezTo>
                    <a:pt x="271" y="2409"/>
                    <a:pt x="271" y="2415"/>
                    <a:pt x="271" y="2421"/>
                  </a:cubicBezTo>
                  <a:cubicBezTo>
                    <a:pt x="295" y="2452"/>
                    <a:pt x="314" y="2483"/>
                    <a:pt x="338" y="2513"/>
                  </a:cubicBezTo>
                  <a:cubicBezTo>
                    <a:pt x="344" y="2520"/>
                    <a:pt x="351" y="2526"/>
                    <a:pt x="351" y="2532"/>
                  </a:cubicBezTo>
                  <a:cubicBezTo>
                    <a:pt x="375" y="2563"/>
                    <a:pt x="406" y="2593"/>
                    <a:pt x="430" y="2624"/>
                  </a:cubicBezTo>
                  <a:cubicBezTo>
                    <a:pt x="437" y="2630"/>
                    <a:pt x="443" y="2630"/>
                    <a:pt x="443" y="2636"/>
                  </a:cubicBezTo>
                  <a:cubicBezTo>
                    <a:pt x="473" y="2667"/>
                    <a:pt x="504" y="2704"/>
                    <a:pt x="541" y="2735"/>
                  </a:cubicBezTo>
                  <a:cubicBezTo>
                    <a:pt x="584" y="2771"/>
                    <a:pt x="627" y="2808"/>
                    <a:pt x="670" y="2845"/>
                  </a:cubicBezTo>
                  <a:cubicBezTo>
                    <a:pt x="732" y="2894"/>
                    <a:pt x="799" y="2943"/>
                    <a:pt x="873" y="2986"/>
                  </a:cubicBezTo>
                  <a:cubicBezTo>
                    <a:pt x="904" y="3005"/>
                    <a:pt x="940" y="3029"/>
                    <a:pt x="977" y="3048"/>
                  </a:cubicBezTo>
                  <a:cubicBezTo>
                    <a:pt x="1026" y="3072"/>
                    <a:pt x="1076" y="3097"/>
                    <a:pt x="1119" y="3115"/>
                  </a:cubicBezTo>
                  <a:cubicBezTo>
                    <a:pt x="1143" y="3128"/>
                    <a:pt x="1162" y="3134"/>
                    <a:pt x="1180" y="3146"/>
                  </a:cubicBezTo>
                  <a:cubicBezTo>
                    <a:pt x="1211" y="3158"/>
                    <a:pt x="1241" y="3165"/>
                    <a:pt x="1266" y="3177"/>
                  </a:cubicBezTo>
                  <a:cubicBezTo>
                    <a:pt x="1284" y="3183"/>
                    <a:pt x="1297" y="3189"/>
                    <a:pt x="1315" y="3195"/>
                  </a:cubicBezTo>
                  <a:cubicBezTo>
                    <a:pt x="1346" y="3208"/>
                    <a:pt x="1383" y="3220"/>
                    <a:pt x="1420" y="3226"/>
                  </a:cubicBezTo>
                  <a:cubicBezTo>
                    <a:pt x="1450" y="3238"/>
                    <a:pt x="1487" y="3251"/>
                    <a:pt x="1518" y="3257"/>
                  </a:cubicBezTo>
                  <a:cubicBezTo>
                    <a:pt x="1721" y="3309"/>
                    <a:pt x="1908" y="3330"/>
                    <a:pt x="2055" y="3330"/>
                  </a:cubicBezTo>
                  <a:cubicBezTo>
                    <a:pt x="2203" y="3330"/>
                    <a:pt x="2310" y="3309"/>
                    <a:pt x="2353" y="3275"/>
                  </a:cubicBezTo>
                  <a:cubicBezTo>
                    <a:pt x="2415" y="3232"/>
                    <a:pt x="2446" y="3183"/>
                    <a:pt x="2464" y="3134"/>
                  </a:cubicBezTo>
                  <a:cubicBezTo>
                    <a:pt x="2470" y="3128"/>
                    <a:pt x="2470" y="3115"/>
                    <a:pt x="2476" y="3109"/>
                  </a:cubicBezTo>
                  <a:cubicBezTo>
                    <a:pt x="2507" y="3036"/>
                    <a:pt x="2519" y="2968"/>
                    <a:pt x="2581" y="2925"/>
                  </a:cubicBezTo>
                  <a:cubicBezTo>
                    <a:pt x="2614" y="2898"/>
                    <a:pt x="2643" y="2893"/>
                    <a:pt x="2675" y="2893"/>
                  </a:cubicBezTo>
                  <a:cubicBezTo>
                    <a:pt x="2695" y="2893"/>
                    <a:pt x="2715" y="2895"/>
                    <a:pt x="2738" y="2895"/>
                  </a:cubicBezTo>
                  <a:cubicBezTo>
                    <a:pt x="2747" y="2895"/>
                    <a:pt x="2756" y="2895"/>
                    <a:pt x="2765" y="2894"/>
                  </a:cubicBezTo>
                  <a:cubicBezTo>
                    <a:pt x="2790" y="2894"/>
                    <a:pt x="2820" y="2888"/>
                    <a:pt x="2851" y="2876"/>
                  </a:cubicBezTo>
                  <a:cubicBezTo>
                    <a:pt x="2894" y="2857"/>
                    <a:pt x="2949" y="2827"/>
                    <a:pt x="3011" y="2778"/>
                  </a:cubicBezTo>
                  <a:cubicBezTo>
                    <a:pt x="3023" y="2759"/>
                    <a:pt x="3041" y="2747"/>
                    <a:pt x="3054" y="2728"/>
                  </a:cubicBezTo>
                  <a:cubicBezTo>
                    <a:pt x="3054" y="2728"/>
                    <a:pt x="3060" y="2722"/>
                    <a:pt x="3060" y="2716"/>
                  </a:cubicBezTo>
                  <a:cubicBezTo>
                    <a:pt x="3072" y="2704"/>
                    <a:pt x="3084" y="2692"/>
                    <a:pt x="3091" y="2673"/>
                  </a:cubicBezTo>
                  <a:cubicBezTo>
                    <a:pt x="3097" y="2667"/>
                    <a:pt x="3097" y="2661"/>
                    <a:pt x="3097" y="2661"/>
                  </a:cubicBezTo>
                  <a:cubicBezTo>
                    <a:pt x="3109" y="2642"/>
                    <a:pt x="3115" y="2624"/>
                    <a:pt x="3121" y="2606"/>
                  </a:cubicBezTo>
                  <a:cubicBezTo>
                    <a:pt x="3128" y="2606"/>
                    <a:pt x="3128" y="2599"/>
                    <a:pt x="3128" y="2593"/>
                  </a:cubicBezTo>
                  <a:cubicBezTo>
                    <a:pt x="3140" y="2575"/>
                    <a:pt x="3146" y="2550"/>
                    <a:pt x="3152" y="2532"/>
                  </a:cubicBezTo>
                  <a:cubicBezTo>
                    <a:pt x="3152" y="2526"/>
                    <a:pt x="3152" y="2526"/>
                    <a:pt x="3152" y="2520"/>
                  </a:cubicBezTo>
                  <a:cubicBezTo>
                    <a:pt x="3158" y="2495"/>
                    <a:pt x="3164" y="2470"/>
                    <a:pt x="3171" y="2446"/>
                  </a:cubicBezTo>
                  <a:cubicBezTo>
                    <a:pt x="3171" y="2446"/>
                    <a:pt x="3171" y="2440"/>
                    <a:pt x="3171" y="2440"/>
                  </a:cubicBezTo>
                  <a:cubicBezTo>
                    <a:pt x="3177" y="2415"/>
                    <a:pt x="3183" y="2384"/>
                    <a:pt x="3189" y="2354"/>
                  </a:cubicBezTo>
                  <a:cubicBezTo>
                    <a:pt x="3226" y="2053"/>
                    <a:pt x="3183" y="1647"/>
                    <a:pt x="3084" y="1272"/>
                  </a:cubicBezTo>
                  <a:cubicBezTo>
                    <a:pt x="2925" y="646"/>
                    <a:pt x="2427" y="124"/>
                    <a:pt x="1948" y="105"/>
                  </a:cubicBezTo>
                  <a:cubicBezTo>
                    <a:pt x="1938" y="105"/>
                    <a:pt x="1928" y="105"/>
                    <a:pt x="1919" y="105"/>
                  </a:cubicBezTo>
                  <a:cubicBezTo>
                    <a:pt x="1484" y="105"/>
                    <a:pt x="1129" y="505"/>
                    <a:pt x="1051" y="799"/>
                  </a:cubicBezTo>
                  <a:cubicBezTo>
                    <a:pt x="983" y="400"/>
                    <a:pt x="639" y="19"/>
                    <a:pt x="492"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a:off x="1936534" y="2577831"/>
              <a:ext cx="588753" cy="330075"/>
            </a:xfrm>
            <a:custGeom>
              <a:rect b="b" l="l" r="r" t="t"/>
              <a:pathLst>
                <a:path extrusionOk="0" h="1354" w="2415">
                  <a:moveTo>
                    <a:pt x="1467" y="0"/>
                  </a:moveTo>
                  <a:cubicBezTo>
                    <a:pt x="1461" y="0"/>
                    <a:pt x="1455" y="1"/>
                    <a:pt x="1450" y="1"/>
                  </a:cubicBezTo>
                  <a:lnTo>
                    <a:pt x="1438" y="1"/>
                  </a:lnTo>
                  <a:cubicBezTo>
                    <a:pt x="1426" y="7"/>
                    <a:pt x="1419" y="7"/>
                    <a:pt x="1413" y="13"/>
                  </a:cubicBezTo>
                  <a:cubicBezTo>
                    <a:pt x="1376" y="32"/>
                    <a:pt x="1358" y="69"/>
                    <a:pt x="1358" y="112"/>
                  </a:cubicBezTo>
                  <a:cubicBezTo>
                    <a:pt x="1362" y="185"/>
                    <a:pt x="1347" y="217"/>
                    <a:pt x="1311" y="217"/>
                  </a:cubicBezTo>
                  <a:cubicBezTo>
                    <a:pt x="1292" y="217"/>
                    <a:pt x="1267" y="208"/>
                    <a:pt x="1235" y="192"/>
                  </a:cubicBezTo>
                  <a:cubicBezTo>
                    <a:pt x="1223" y="186"/>
                    <a:pt x="1204" y="179"/>
                    <a:pt x="1192" y="173"/>
                  </a:cubicBezTo>
                  <a:cubicBezTo>
                    <a:pt x="1112" y="124"/>
                    <a:pt x="1026" y="93"/>
                    <a:pt x="952" y="93"/>
                  </a:cubicBezTo>
                  <a:cubicBezTo>
                    <a:pt x="903" y="93"/>
                    <a:pt x="854" y="106"/>
                    <a:pt x="830" y="130"/>
                  </a:cubicBezTo>
                  <a:cubicBezTo>
                    <a:pt x="817" y="136"/>
                    <a:pt x="811" y="149"/>
                    <a:pt x="805" y="161"/>
                  </a:cubicBezTo>
                  <a:cubicBezTo>
                    <a:pt x="805" y="167"/>
                    <a:pt x="799" y="179"/>
                    <a:pt x="799" y="192"/>
                  </a:cubicBezTo>
                  <a:cubicBezTo>
                    <a:pt x="799" y="198"/>
                    <a:pt x="799" y="210"/>
                    <a:pt x="799" y="222"/>
                  </a:cubicBezTo>
                  <a:cubicBezTo>
                    <a:pt x="799" y="253"/>
                    <a:pt x="805" y="284"/>
                    <a:pt x="780" y="302"/>
                  </a:cubicBezTo>
                  <a:cubicBezTo>
                    <a:pt x="780" y="308"/>
                    <a:pt x="768" y="308"/>
                    <a:pt x="762" y="308"/>
                  </a:cubicBezTo>
                  <a:cubicBezTo>
                    <a:pt x="762" y="315"/>
                    <a:pt x="756" y="315"/>
                    <a:pt x="756" y="315"/>
                  </a:cubicBezTo>
                  <a:cubicBezTo>
                    <a:pt x="737" y="315"/>
                    <a:pt x="719" y="315"/>
                    <a:pt x="688" y="308"/>
                  </a:cubicBezTo>
                  <a:cubicBezTo>
                    <a:pt x="630" y="299"/>
                    <a:pt x="575" y="294"/>
                    <a:pt x="525" y="294"/>
                  </a:cubicBezTo>
                  <a:cubicBezTo>
                    <a:pt x="507" y="294"/>
                    <a:pt x="490" y="294"/>
                    <a:pt x="473" y="296"/>
                  </a:cubicBezTo>
                  <a:cubicBezTo>
                    <a:pt x="363" y="302"/>
                    <a:pt x="289" y="327"/>
                    <a:pt x="258" y="388"/>
                  </a:cubicBezTo>
                  <a:cubicBezTo>
                    <a:pt x="215" y="499"/>
                    <a:pt x="369" y="536"/>
                    <a:pt x="357" y="603"/>
                  </a:cubicBezTo>
                  <a:cubicBezTo>
                    <a:pt x="357" y="616"/>
                    <a:pt x="350" y="622"/>
                    <a:pt x="344" y="628"/>
                  </a:cubicBezTo>
                  <a:cubicBezTo>
                    <a:pt x="338" y="628"/>
                    <a:pt x="332" y="634"/>
                    <a:pt x="326" y="640"/>
                  </a:cubicBezTo>
                  <a:cubicBezTo>
                    <a:pt x="307" y="646"/>
                    <a:pt x="289" y="652"/>
                    <a:pt x="264" y="659"/>
                  </a:cubicBezTo>
                  <a:cubicBezTo>
                    <a:pt x="123" y="695"/>
                    <a:pt x="0" y="757"/>
                    <a:pt x="43" y="984"/>
                  </a:cubicBezTo>
                  <a:cubicBezTo>
                    <a:pt x="49" y="1009"/>
                    <a:pt x="55" y="1027"/>
                    <a:pt x="68" y="1052"/>
                  </a:cubicBezTo>
                  <a:cubicBezTo>
                    <a:pt x="117" y="1178"/>
                    <a:pt x="223" y="1232"/>
                    <a:pt x="318" y="1232"/>
                  </a:cubicBezTo>
                  <a:cubicBezTo>
                    <a:pt x="352" y="1232"/>
                    <a:pt x="384" y="1225"/>
                    <a:pt x="412" y="1211"/>
                  </a:cubicBezTo>
                  <a:cubicBezTo>
                    <a:pt x="464" y="1187"/>
                    <a:pt x="498" y="1172"/>
                    <a:pt x="522" y="1172"/>
                  </a:cubicBezTo>
                  <a:cubicBezTo>
                    <a:pt x="552" y="1172"/>
                    <a:pt x="567" y="1194"/>
                    <a:pt x="584" y="1248"/>
                  </a:cubicBezTo>
                  <a:cubicBezTo>
                    <a:pt x="598" y="1306"/>
                    <a:pt x="626" y="1354"/>
                    <a:pt x="690" y="1354"/>
                  </a:cubicBezTo>
                  <a:cubicBezTo>
                    <a:pt x="734" y="1354"/>
                    <a:pt x="797" y="1331"/>
                    <a:pt x="885" y="1273"/>
                  </a:cubicBezTo>
                  <a:cubicBezTo>
                    <a:pt x="956" y="1225"/>
                    <a:pt x="1006" y="1194"/>
                    <a:pt x="1047" y="1194"/>
                  </a:cubicBezTo>
                  <a:cubicBezTo>
                    <a:pt x="1074" y="1194"/>
                    <a:pt x="1097" y="1207"/>
                    <a:pt x="1118" y="1236"/>
                  </a:cubicBezTo>
                  <a:cubicBezTo>
                    <a:pt x="1150" y="1279"/>
                    <a:pt x="1177" y="1310"/>
                    <a:pt x="1216" y="1310"/>
                  </a:cubicBezTo>
                  <a:cubicBezTo>
                    <a:pt x="1260" y="1310"/>
                    <a:pt x="1320" y="1268"/>
                    <a:pt x="1419" y="1156"/>
                  </a:cubicBezTo>
                  <a:cubicBezTo>
                    <a:pt x="1522" y="1043"/>
                    <a:pt x="1616" y="1000"/>
                    <a:pt x="1678" y="1000"/>
                  </a:cubicBezTo>
                  <a:cubicBezTo>
                    <a:pt x="1687" y="1000"/>
                    <a:pt x="1695" y="1001"/>
                    <a:pt x="1702" y="1003"/>
                  </a:cubicBezTo>
                  <a:cubicBezTo>
                    <a:pt x="1782" y="1015"/>
                    <a:pt x="1745" y="1119"/>
                    <a:pt x="1819" y="1138"/>
                  </a:cubicBezTo>
                  <a:cubicBezTo>
                    <a:pt x="1823" y="1138"/>
                    <a:pt x="1827" y="1138"/>
                    <a:pt x="1831" y="1138"/>
                  </a:cubicBezTo>
                  <a:cubicBezTo>
                    <a:pt x="1885" y="1138"/>
                    <a:pt x="1953" y="1098"/>
                    <a:pt x="2021" y="898"/>
                  </a:cubicBezTo>
                  <a:cubicBezTo>
                    <a:pt x="2101" y="659"/>
                    <a:pt x="2286" y="431"/>
                    <a:pt x="2415" y="401"/>
                  </a:cubicBezTo>
                  <a:lnTo>
                    <a:pt x="2408" y="401"/>
                  </a:lnTo>
                  <a:cubicBezTo>
                    <a:pt x="2077" y="364"/>
                    <a:pt x="1905" y="265"/>
                    <a:pt x="1745" y="143"/>
                  </a:cubicBezTo>
                  <a:cubicBezTo>
                    <a:pt x="1720" y="124"/>
                    <a:pt x="1696" y="106"/>
                    <a:pt x="1677" y="87"/>
                  </a:cubicBezTo>
                  <a:cubicBezTo>
                    <a:pt x="1594" y="26"/>
                    <a:pt x="1521" y="0"/>
                    <a:pt x="14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p:nvPr/>
          </p:nvSpPr>
          <p:spPr>
            <a:xfrm>
              <a:off x="-543822" y="2590021"/>
              <a:ext cx="759650" cy="394188"/>
            </a:xfrm>
            <a:custGeom>
              <a:rect b="b" l="l" r="r" t="t"/>
              <a:pathLst>
                <a:path extrusionOk="0" h="1617" w="3116">
                  <a:moveTo>
                    <a:pt x="3108" y="915"/>
                  </a:moveTo>
                  <a:lnTo>
                    <a:pt x="3108" y="915"/>
                  </a:lnTo>
                  <a:cubicBezTo>
                    <a:pt x="3109" y="915"/>
                    <a:pt x="3109" y="916"/>
                    <a:pt x="3109" y="916"/>
                  </a:cubicBezTo>
                  <a:lnTo>
                    <a:pt x="3115" y="916"/>
                  </a:lnTo>
                  <a:cubicBezTo>
                    <a:pt x="3113" y="916"/>
                    <a:pt x="3111" y="915"/>
                    <a:pt x="3108" y="915"/>
                  </a:cubicBezTo>
                  <a:close/>
                  <a:moveTo>
                    <a:pt x="1346" y="0"/>
                  </a:moveTo>
                  <a:cubicBezTo>
                    <a:pt x="1297" y="0"/>
                    <a:pt x="1260" y="19"/>
                    <a:pt x="1229" y="50"/>
                  </a:cubicBezTo>
                  <a:cubicBezTo>
                    <a:pt x="1186" y="99"/>
                    <a:pt x="1192" y="179"/>
                    <a:pt x="1162" y="209"/>
                  </a:cubicBezTo>
                  <a:cubicBezTo>
                    <a:pt x="1156" y="215"/>
                    <a:pt x="1143" y="215"/>
                    <a:pt x="1137" y="215"/>
                  </a:cubicBezTo>
                  <a:lnTo>
                    <a:pt x="1131" y="215"/>
                  </a:lnTo>
                  <a:cubicBezTo>
                    <a:pt x="1127" y="217"/>
                    <a:pt x="1122" y="218"/>
                    <a:pt x="1116" y="218"/>
                  </a:cubicBezTo>
                  <a:cubicBezTo>
                    <a:pt x="1097" y="218"/>
                    <a:pt x="1070" y="210"/>
                    <a:pt x="1033" y="191"/>
                  </a:cubicBezTo>
                  <a:cubicBezTo>
                    <a:pt x="873" y="117"/>
                    <a:pt x="732" y="74"/>
                    <a:pt x="621" y="74"/>
                  </a:cubicBezTo>
                  <a:cubicBezTo>
                    <a:pt x="590" y="74"/>
                    <a:pt x="560" y="80"/>
                    <a:pt x="535" y="93"/>
                  </a:cubicBezTo>
                  <a:cubicBezTo>
                    <a:pt x="529" y="99"/>
                    <a:pt x="523" y="99"/>
                    <a:pt x="517" y="99"/>
                  </a:cubicBezTo>
                  <a:cubicBezTo>
                    <a:pt x="504" y="111"/>
                    <a:pt x="492" y="117"/>
                    <a:pt x="480" y="136"/>
                  </a:cubicBezTo>
                  <a:cubicBezTo>
                    <a:pt x="406" y="228"/>
                    <a:pt x="486" y="301"/>
                    <a:pt x="510" y="369"/>
                  </a:cubicBezTo>
                  <a:cubicBezTo>
                    <a:pt x="517" y="381"/>
                    <a:pt x="523" y="394"/>
                    <a:pt x="523" y="406"/>
                  </a:cubicBezTo>
                  <a:cubicBezTo>
                    <a:pt x="523" y="412"/>
                    <a:pt x="523" y="424"/>
                    <a:pt x="517" y="437"/>
                  </a:cubicBezTo>
                  <a:cubicBezTo>
                    <a:pt x="510" y="455"/>
                    <a:pt x="492" y="461"/>
                    <a:pt x="467" y="467"/>
                  </a:cubicBezTo>
                  <a:lnTo>
                    <a:pt x="357" y="467"/>
                  </a:lnTo>
                  <a:cubicBezTo>
                    <a:pt x="308" y="467"/>
                    <a:pt x="265" y="467"/>
                    <a:pt x="222" y="480"/>
                  </a:cubicBezTo>
                  <a:cubicBezTo>
                    <a:pt x="173" y="492"/>
                    <a:pt x="123" y="516"/>
                    <a:pt x="87" y="553"/>
                  </a:cubicBezTo>
                  <a:cubicBezTo>
                    <a:pt x="44" y="602"/>
                    <a:pt x="13" y="676"/>
                    <a:pt x="7" y="787"/>
                  </a:cubicBezTo>
                  <a:lnTo>
                    <a:pt x="7" y="793"/>
                  </a:lnTo>
                  <a:cubicBezTo>
                    <a:pt x="1" y="805"/>
                    <a:pt x="1" y="817"/>
                    <a:pt x="1" y="836"/>
                  </a:cubicBezTo>
                  <a:cubicBezTo>
                    <a:pt x="7" y="848"/>
                    <a:pt x="7" y="860"/>
                    <a:pt x="7" y="879"/>
                  </a:cubicBezTo>
                  <a:cubicBezTo>
                    <a:pt x="29" y="1091"/>
                    <a:pt x="193" y="1202"/>
                    <a:pt x="334" y="1202"/>
                  </a:cubicBezTo>
                  <a:cubicBezTo>
                    <a:pt x="348" y="1202"/>
                    <a:pt x="362" y="1201"/>
                    <a:pt x="375" y="1198"/>
                  </a:cubicBezTo>
                  <a:cubicBezTo>
                    <a:pt x="424" y="1191"/>
                    <a:pt x="460" y="1186"/>
                    <a:pt x="488" y="1186"/>
                  </a:cubicBezTo>
                  <a:cubicBezTo>
                    <a:pt x="551" y="1186"/>
                    <a:pt x="566" y="1213"/>
                    <a:pt x="566" y="1303"/>
                  </a:cubicBezTo>
                  <a:cubicBezTo>
                    <a:pt x="566" y="1399"/>
                    <a:pt x="591" y="1480"/>
                    <a:pt x="720" y="1480"/>
                  </a:cubicBezTo>
                  <a:cubicBezTo>
                    <a:pt x="771" y="1480"/>
                    <a:pt x="839" y="1468"/>
                    <a:pt x="928" y="1438"/>
                  </a:cubicBezTo>
                  <a:cubicBezTo>
                    <a:pt x="1007" y="1412"/>
                    <a:pt x="1070" y="1396"/>
                    <a:pt x="1118" y="1396"/>
                  </a:cubicBezTo>
                  <a:cubicBezTo>
                    <a:pt x="1173" y="1396"/>
                    <a:pt x="1209" y="1418"/>
                    <a:pt x="1229" y="1475"/>
                  </a:cubicBezTo>
                  <a:cubicBezTo>
                    <a:pt x="1260" y="1553"/>
                    <a:pt x="1287" y="1607"/>
                    <a:pt x="1356" y="1607"/>
                  </a:cubicBezTo>
                  <a:cubicBezTo>
                    <a:pt x="1411" y="1607"/>
                    <a:pt x="1494" y="1572"/>
                    <a:pt x="1629" y="1487"/>
                  </a:cubicBezTo>
                  <a:cubicBezTo>
                    <a:pt x="1755" y="1407"/>
                    <a:pt x="1863" y="1379"/>
                    <a:pt x="1939" y="1379"/>
                  </a:cubicBezTo>
                  <a:cubicBezTo>
                    <a:pt x="1974" y="1379"/>
                    <a:pt x="2002" y="1385"/>
                    <a:pt x="2022" y="1395"/>
                  </a:cubicBezTo>
                  <a:cubicBezTo>
                    <a:pt x="2120" y="1444"/>
                    <a:pt x="2040" y="1561"/>
                    <a:pt x="2126" y="1604"/>
                  </a:cubicBezTo>
                  <a:cubicBezTo>
                    <a:pt x="2141" y="1611"/>
                    <a:pt x="2159" y="1617"/>
                    <a:pt x="2179" y="1617"/>
                  </a:cubicBezTo>
                  <a:cubicBezTo>
                    <a:pt x="2241" y="1617"/>
                    <a:pt x="2329" y="1568"/>
                    <a:pt x="2458" y="1383"/>
                  </a:cubicBezTo>
                  <a:cubicBezTo>
                    <a:pt x="2637" y="1126"/>
                    <a:pt x="2933" y="915"/>
                    <a:pt x="3101" y="915"/>
                  </a:cubicBezTo>
                  <a:cubicBezTo>
                    <a:pt x="3104" y="915"/>
                    <a:pt x="3106" y="915"/>
                    <a:pt x="3108" y="915"/>
                  </a:cubicBezTo>
                  <a:lnTo>
                    <a:pt x="3108" y="915"/>
                  </a:lnTo>
                  <a:cubicBezTo>
                    <a:pt x="2716" y="756"/>
                    <a:pt x="2538" y="572"/>
                    <a:pt x="2384" y="363"/>
                  </a:cubicBezTo>
                  <a:cubicBezTo>
                    <a:pt x="2360" y="332"/>
                    <a:pt x="2341" y="301"/>
                    <a:pt x="2317" y="271"/>
                  </a:cubicBezTo>
                  <a:cubicBezTo>
                    <a:pt x="2237" y="160"/>
                    <a:pt x="2157" y="105"/>
                    <a:pt x="2089" y="86"/>
                  </a:cubicBezTo>
                  <a:cubicBezTo>
                    <a:pt x="2077" y="80"/>
                    <a:pt x="2065" y="80"/>
                    <a:pt x="2046" y="80"/>
                  </a:cubicBezTo>
                  <a:cubicBezTo>
                    <a:pt x="1991" y="86"/>
                    <a:pt x="1942" y="123"/>
                    <a:pt x="1930" y="185"/>
                  </a:cubicBezTo>
                  <a:cubicBezTo>
                    <a:pt x="1905" y="265"/>
                    <a:pt x="1880" y="301"/>
                    <a:pt x="1844" y="301"/>
                  </a:cubicBezTo>
                  <a:cubicBezTo>
                    <a:pt x="1807" y="301"/>
                    <a:pt x="1758" y="265"/>
                    <a:pt x="1696" y="197"/>
                  </a:cubicBezTo>
                  <a:cubicBezTo>
                    <a:pt x="1586" y="80"/>
                    <a:pt x="1450" y="7"/>
                    <a:pt x="13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a:off x="282882" y="3347697"/>
              <a:ext cx="428583" cy="726701"/>
            </a:xfrm>
            <a:custGeom>
              <a:rect b="b" l="l" r="r" t="t"/>
              <a:pathLst>
                <a:path extrusionOk="0" h="2981" w="1758">
                  <a:moveTo>
                    <a:pt x="1052" y="1"/>
                  </a:moveTo>
                  <a:cubicBezTo>
                    <a:pt x="838" y="1"/>
                    <a:pt x="713" y="169"/>
                    <a:pt x="713" y="302"/>
                  </a:cubicBezTo>
                  <a:cubicBezTo>
                    <a:pt x="713" y="435"/>
                    <a:pt x="709" y="479"/>
                    <a:pt x="636" y="479"/>
                  </a:cubicBezTo>
                  <a:cubicBezTo>
                    <a:pt x="622" y="479"/>
                    <a:pt x="605" y="477"/>
                    <a:pt x="584" y="474"/>
                  </a:cubicBezTo>
                  <a:cubicBezTo>
                    <a:pt x="563" y="470"/>
                    <a:pt x="543" y="467"/>
                    <a:pt x="523" y="467"/>
                  </a:cubicBezTo>
                  <a:cubicBezTo>
                    <a:pt x="425" y="467"/>
                    <a:pt x="358" y="533"/>
                    <a:pt x="394" y="800"/>
                  </a:cubicBezTo>
                  <a:cubicBezTo>
                    <a:pt x="425" y="978"/>
                    <a:pt x="419" y="1064"/>
                    <a:pt x="314" y="1082"/>
                  </a:cubicBezTo>
                  <a:cubicBezTo>
                    <a:pt x="167" y="1113"/>
                    <a:pt x="99" y="1144"/>
                    <a:pt x="234" y="1463"/>
                  </a:cubicBezTo>
                  <a:cubicBezTo>
                    <a:pt x="320" y="1660"/>
                    <a:pt x="302" y="1801"/>
                    <a:pt x="265" y="1856"/>
                  </a:cubicBezTo>
                  <a:cubicBezTo>
                    <a:pt x="242" y="1889"/>
                    <a:pt x="213" y="1896"/>
                    <a:pt x="183" y="1896"/>
                  </a:cubicBezTo>
                  <a:cubicBezTo>
                    <a:pt x="158" y="1896"/>
                    <a:pt x="132" y="1891"/>
                    <a:pt x="109" y="1891"/>
                  </a:cubicBezTo>
                  <a:cubicBezTo>
                    <a:pt x="84" y="1891"/>
                    <a:pt x="61" y="1896"/>
                    <a:pt x="44" y="1918"/>
                  </a:cubicBezTo>
                  <a:cubicBezTo>
                    <a:pt x="7" y="1973"/>
                    <a:pt x="1" y="2071"/>
                    <a:pt x="203" y="2274"/>
                  </a:cubicBezTo>
                  <a:cubicBezTo>
                    <a:pt x="431" y="2495"/>
                    <a:pt x="584" y="2821"/>
                    <a:pt x="548" y="2981"/>
                  </a:cubicBezTo>
                  <a:lnTo>
                    <a:pt x="554" y="2981"/>
                  </a:lnTo>
                  <a:cubicBezTo>
                    <a:pt x="769" y="2624"/>
                    <a:pt x="971" y="2483"/>
                    <a:pt x="1199" y="2366"/>
                  </a:cubicBezTo>
                  <a:cubicBezTo>
                    <a:pt x="1229" y="2354"/>
                    <a:pt x="1260" y="2336"/>
                    <a:pt x="1297" y="2323"/>
                  </a:cubicBezTo>
                  <a:cubicBezTo>
                    <a:pt x="1463" y="2243"/>
                    <a:pt x="1524" y="2145"/>
                    <a:pt x="1524" y="2065"/>
                  </a:cubicBezTo>
                  <a:cubicBezTo>
                    <a:pt x="1518" y="2022"/>
                    <a:pt x="1487" y="1979"/>
                    <a:pt x="1438" y="1955"/>
                  </a:cubicBezTo>
                  <a:cubicBezTo>
                    <a:pt x="1352" y="1918"/>
                    <a:pt x="1328" y="1875"/>
                    <a:pt x="1352" y="1832"/>
                  </a:cubicBezTo>
                  <a:cubicBezTo>
                    <a:pt x="1358" y="1819"/>
                    <a:pt x="1371" y="1813"/>
                    <a:pt x="1377" y="1801"/>
                  </a:cubicBezTo>
                  <a:cubicBezTo>
                    <a:pt x="1395" y="1783"/>
                    <a:pt x="1426" y="1758"/>
                    <a:pt x="1463" y="1733"/>
                  </a:cubicBezTo>
                  <a:cubicBezTo>
                    <a:pt x="1555" y="1672"/>
                    <a:pt x="1629" y="1598"/>
                    <a:pt x="1672" y="1525"/>
                  </a:cubicBezTo>
                  <a:cubicBezTo>
                    <a:pt x="1684" y="1506"/>
                    <a:pt x="1690" y="1482"/>
                    <a:pt x="1696" y="1463"/>
                  </a:cubicBezTo>
                  <a:cubicBezTo>
                    <a:pt x="1703" y="1451"/>
                    <a:pt x="1709" y="1439"/>
                    <a:pt x="1709" y="1426"/>
                  </a:cubicBezTo>
                  <a:cubicBezTo>
                    <a:pt x="1715" y="1389"/>
                    <a:pt x="1709" y="1359"/>
                    <a:pt x="1696" y="1328"/>
                  </a:cubicBezTo>
                  <a:cubicBezTo>
                    <a:pt x="1690" y="1322"/>
                    <a:pt x="1690" y="1316"/>
                    <a:pt x="1684" y="1310"/>
                  </a:cubicBezTo>
                  <a:cubicBezTo>
                    <a:pt x="1678" y="1303"/>
                    <a:pt x="1672" y="1297"/>
                    <a:pt x="1666" y="1297"/>
                  </a:cubicBezTo>
                  <a:cubicBezTo>
                    <a:pt x="1647" y="1279"/>
                    <a:pt x="1616" y="1267"/>
                    <a:pt x="1592" y="1254"/>
                  </a:cubicBezTo>
                  <a:cubicBezTo>
                    <a:pt x="1586" y="1254"/>
                    <a:pt x="1586" y="1248"/>
                    <a:pt x="1580" y="1248"/>
                  </a:cubicBezTo>
                  <a:cubicBezTo>
                    <a:pt x="1561" y="1236"/>
                    <a:pt x="1543" y="1230"/>
                    <a:pt x="1537" y="1211"/>
                  </a:cubicBezTo>
                  <a:cubicBezTo>
                    <a:pt x="1537" y="1205"/>
                    <a:pt x="1537" y="1199"/>
                    <a:pt x="1537" y="1193"/>
                  </a:cubicBezTo>
                  <a:cubicBezTo>
                    <a:pt x="1537" y="1168"/>
                    <a:pt x="1549" y="1138"/>
                    <a:pt x="1580" y="1095"/>
                  </a:cubicBezTo>
                  <a:cubicBezTo>
                    <a:pt x="1616" y="1039"/>
                    <a:pt x="1647" y="984"/>
                    <a:pt x="1678" y="935"/>
                  </a:cubicBezTo>
                  <a:cubicBezTo>
                    <a:pt x="1690" y="910"/>
                    <a:pt x="1703" y="886"/>
                    <a:pt x="1709" y="861"/>
                  </a:cubicBezTo>
                  <a:cubicBezTo>
                    <a:pt x="1746" y="787"/>
                    <a:pt x="1758" y="720"/>
                    <a:pt x="1758" y="664"/>
                  </a:cubicBezTo>
                  <a:cubicBezTo>
                    <a:pt x="1752" y="634"/>
                    <a:pt x="1746" y="603"/>
                    <a:pt x="1721" y="578"/>
                  </a:cubicBezTo>
                  <a:cubicBezTo>
                    <a:pt x="1690" y="544"/>
                    <a:pt x="1657" y="533"/>
                    <a:pt x="1624" y="533"/>
                  </a:cubicBezTo>
                  <a:cubicBezTo>
                    <a:pt x="1605" y="533"/>
                    <a:pt x="1586" y="537"/>
                    <a:pt x="1567" y="542"/>
                  </a:cubicBezTo>
                  <a:cubicBezTo>
                    <a:pt x="1549" y="548"/>
                    <a:pt x="1537" y="554"/>
                    <a:pt x="1518" y="560"/>
                  </a:cubicBezTo>
                  <a:cubicBezTo>
                    <a:pt x="1500" y="569"/>
                    <a:pt x="1486" y="575"/>
                    <a:pt x="1472" y="575"/>
                  </a:cubicBezTo>
                  <a:cubicBezTo>
                    <a:pt x="1467" y="575"/>
                    <a:pt x="1462" y="574"/>
                    <a:pt x="1457" y="572"/>
                  </a:cubicBezTo>
                  <a:lnTo>
                    <a:pt x="1438" y="572"/>
                  </a:lnTo>
                  <a:cubicBezTo>
                    <a:pt x="1438" y="572"/>
                    <a:pt x="1432" y="566"/>
                    <a:pt x="1426" y="566"/>
                  </a:cubicBezTo>
                  <a:cubicBezTo>
                    <a:pt x="1401" y="548"/>
                    <a:pt x="1401" y="511"/>
                    <a:pt x="1414" y="462"/>
                  </a:cubicBezTo>
                  <a:cubicBezTo>
                    <a:pt x="1414" y="456"/>
                    <a:pt x="1414" y="449"/>
                    <a:pt x="1414" y="437"/>
                  </a:cubicBezTo>
                  <a:cubicBezTo>
                    <a:pt x="1426" y="406"/>
                    <a:pt x="1426" y="376"/>
                    <a:pt x="1432" y="345"/>
                  </a:cubicBezTo>
                  <a:cubicBezTo>
                    <a:pt x="1432" y="339"/>
                    <a:pt x="1432" y="339"/>
                    <a:pt x="1432" y="339"/>
                  </a:cubicBezTo>
                  <a:cubicBezTo>
                    <a:pt x="1432" y="314"/>
                    <a:pt x="1432" y="296"/>
                    <a:pt x="1432" y="277"/>
                  </a:cubicBezTo>
                  <a:cubicBezTo>
                    <a:pt x="1432" y="265"/>
                    <a:pt x="1426" y="253"/>
                    <a:pt x="1426" y="247"/>
                  </a:cubicBezTo>
                  <a:cubicBezTo>
                    <a:pt x="1408" y="142"/>
                    <a:pt x="1346" y="56"/>
                    <a:pt x="1174" y="13"/>
                  </a:cubicBezTo>
                  <a:lnTo>
                    <a:pt x="1162" y="13"/>
                  </a:lnTo>
                  <a:cubicBezTo>
                    <a:pt x="1150" y="13"/>
                    <a:pt x="1137" y="7"/>
                    <a:pt x="1125" y="7"/>
                  </a:cubicBezTo>
                  <a:cubicBezTo>
                    <a:pt x="1100" y="3"/>
                    <a:pt x="1076" y="1"/>
                    <a:pt x="1052"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2590876" y="2587095"/>
              <a:ext cx="388357" cy="333975"/>
            </a:xfrm>
            <a:custGeom>
              <a:rect b="b" l="l" r="r" t="t"/>
              <a:pathLst>
                <a:path extrusionOk="0" h="1370" w="1593">
                  <a:moveTo>
                    <a:pt x="578" y="0"/>
                  </a:moveTo>
                  <a:cubicBezTo>
                    <a:pt x="505" y="19"/>
                    <a:pt x="517" y="86"/>
                    <a:pt x="511" y="135"/>
                  </a:cubicBezTo>
                  <a:cubicBezTo>
                    <a:pt x="505" y="148"/>
                    <a:pt x="499" y="160"/>
                    <a:pt x="486" y="166"/>
                  </a:cubicBezTo>
                  <a:cubicBezTo>
                    <a:pt x="480" y="169"/>
                    <a:pt x="476" y="171"/>
                    <a:pt x="471" y="171"/>
                  </a:cubicBezTo>
                  <a:cubicBezTo>
                    <a:pt x="466" y="171"/>
                    <a:pt x="462" y="169"/>
                    <a:pt x="456" y="166"/>
                  </a:cubicBezTo>
                  <a:cubicBezTo>
                    <a:pt x="449" y="160"/>
                    <a:pt x="443" y="154"/>
                    <a:pt x="431" y="154"/>
                  </a:cubicBezTo>
                  <a:cubicBezTo>
                    <a:pt x="425" y="148"/>
                    <a:pt x="419" y="141"/>
                    <a:pt x="413" y="135"/>
                  </a:cubicBezTo>
                  <a:cubicBezTo>
                    <a:pt x="400" y="123"/>
                    <a:pt x="394" y="117"/>
                    <a:pt x="382" y="111"/>
                  </a:cubicBezTo>
                  <a:cubicBezTo>
                    <a:pt x="370" y="105"/>
                    <a:pt x="357" y="92"/>
                    <a:pt x="345" y="86"/>
                  </a:cubicBezTo>
                  <a:cubicBezTo>
                    <a:pt x="317" y="72"/>
                    <a:pt x="290" y="65"/>
                    <a:pt x="259" y="65"/>
                  </a:cubicBezTo>
                  <a:cubicBezTo>
                    <a:pt x="249" y="65"/>
                    <a:pt x="239" y="66"/>
                    <a:pt x="228" y="68"/>
                  </a:cubicBezTo>
                  <a:cubicBezTo>
                    <a:pt x="191" y="74"/>
                    <a:pt x="148" y="98"/>
                    <a:pt x="105" y="154"/>
                  </a:cubicBezTo>
                  <a:cubicBezTo>
                    <a:pt x="93" y="166"/>
                    <a:pt x="81" y="184"/>
                    <a:pt x="75" y="197"/>
                  </a:cubicBezTo>
                  <a:cubicBezTo>
                    <a:pt x="1" y="326"/>
                    <a:pt x="56" y="449"/>
                    <a:pt x="136" y="492"/>
                  </a:cubicBezTo>
                  <a:cubicBezTo>
                    <a:pt x="228" y="535"/>
                    <a:pt x="247" y="547"/>
                    <a:pt x="198" y="614"/>
                  </a:cubicBezTo>
                  <a:cubicBezTo>
                    <a:pt x="148" y="676"/>
                    <a:pt x="136" y="743"/>
                    <a:pt x="327" y="811"/>
                  </a:cubicBezTo>
                  <a:cubicBezTo>
                    <a:pt x="431" y="848"/>
                    <a:pt x="480" y="872"/>
                    <a:pt x="462" y="940"/>
                  </a:cubicBezTo>
                  <a:cubicBezTo>
                    <a:pt x="437" y="1026"/>
                    <a:pt x="437" y="1075"/>
                    <a:pt x="652" y="1087"/>
                  </a:cubicBezTo>
                  <a:cubicBezTo>
                    <a:pt x="787" y="1100"/>
                    <a:pt x="861" y="1149"/>
                    <a:pt x="879" y="1186"/>
                  </a:cubicBezTo>
                  <a:cubicBezTo>
                    <a:pt x="910" y="1241"/>
                    <a:pt x="830" y="1272"/>
                    <a:pt x="855" y="1327"/>
                  </a:cubicBezTo>
                  <a:cubicBezTo>
                    <a:pt x="866" y="1349"/>
                    <a:pt x="891" y="1370"/>
                    <a:pt x="947" y="1370"/>
                  </a:cubicBezTo>
                  <a:cubicBezTo>
                    <a:pt x="983" y="1370"/>
                    <a:pt x="1033" y="1361"/>
                    <a:pt x="1101" y="1339"/>
                  </a:cubicBezTo>
                  <a:cubicBezTo>
                    <a:pt x="1189" y="1307"/>
                    <a:pt x="1288" y="1292"/>
                    <a:pt x="1375" y="1292"/>
                  </a:cubicBezTo>
                  <a:cubicBezTo>
                    <a:pt x="1471" y="1292"/>
                    <a:pt x="1554" y="1310"/>
                    <a:pt x="1592" y="1346"/>
                  </a:cubicBezTo>
                  <a:cubicBezTo>
                    <a:pt x="1586" y="1333"/>
                    <a:pt x="1586" y="1327"/>
                    <a:pt x="1580" y="1315"/>
                  </a:cubicBezTo>
                  <a:cubicBezTo>
                    <a:pt x="1561" y="1296"/>
                    <a:pt x="1549" y="1272"/>
                    <a:pt x="1543" y="1253"/>
                  </a:cubicBezTo>
                  <a:cubicBezTo>
                    <a:pt x="1537" y="1247"/>
                    <a:pt x="1537" y="1241"/>
                    <a:pt x="1531" y="1235"/>
                  </a:cubicBezTo>
                  <a:cubicBezTo>
                    <a:pt x="1518" y="1210"/>
                    <a:pt x="1512" y="1186"/>
                    <a:pt x="1500" y="1167"/>
                  </a:cubicBezTo>
                  <a:cubicBezTo>
                    <a:pt x="1500" y="1161"/>
                    <a:pt x="1500" y="1155"/>
                    <a:pt x="1494" y="1155"/>
                  </a:cubicBezTo>
                  <a:cubicBezTo>
                    <a:pt x="1488" y="1130"/>
                    <a:pt x="1482" y="1106"/>
                    <a:pt x="1475" y="1087"/>
                  </a:cubicBezTo>
                  <a:cubicBezTo>
                    <a:pt x="1469" y="1081"/>
                    <a:pt x="1469" y="1081"/>
                    <a:pt x="1469" y="1075"/>
                  </a:cubicBezTo>
                  <a:cubicBezTo>
                    <a:pt x="1463" y="1057"/>
                    <a:pt x="1457" y="1032"/>
                    <a:pt x="1451" y="1014"/>
                  </a:cubicBezTo>
                  <a:cubicBezTo>
                    <a:pt x="1451" y="1014"/>
                    <a:pt x="1451" y="1008"/>
                    <a:pt x="1451" y="1008"/>
                  </a:cubicBezTo>
                  <a:cubicBezTo>
                    <a:pt x="1445" y="989"/>
                    <a:pt x="1445" y="965"/>
                    <a:pt x="1445" y="940"/>
                  </a:cubicBezTo>
                  <a:cubicBezTo>
                    <a:pt x="1439" y="915"/>
                    <a:pt x="1439" y="897"/>
                    <a:pt x="1439" y="872"/>
                  </a:cubicBezTo>
                  <a:lnTo>
                    <a:pt x="1439" y="866"/>
                  </a:lnTo>
                  <a:cubicBezTo>
                    <a:pt x="1432" y="848"/>
                    <a:pt x="1432" y="823"/>
                    <a:pt x="1432" y="805"/>
                  </a:cubicBezTo>
                  <a:cubicBezTo>
                    <a:pt x="1432" y="780"/>
                    <a:pt x="1432" y="762"/>
                    <a:pt x="1439" y="737"/>
                  </a:cubicBezTo>
                  <a:cubicBezTo>
                    <a:pt x="1439" y="633"/>
                    <a:pt x="1408" y="565"/>
                    <a:pt x="1365" y="541"/>
                  </a:cubicBezTo>
                  <a:cubicBezTo>
                    <a:pt x="1352" y="536"/>
                    <a:pt x="1339" y="533"/>
                    <a:pt x="1327" y="533"/>
                  </a:cubicBezTo>
                  <a:cubicBezTo>
                    <a:pt x="1309" y="533"/>
                    <a:pt x="1291" y="539"/>
                    <a:pt x="1273" y="553"/>
                  </a:cubicBezTo>
                  <a:cubicBezTo>
                    <a:pt x="1266" y="559"/>
                    <a:pt x="1254" y="565"/>
                    <a:pt x="1248" y="571"/>
                  </a:cubicBezTo>
                  <a:cubicBezTo>
                    <a:pt x="1236" y="578"/>
                    <a:pt x="1230" y="578"/>
                    <a:pt x="1223" y="584"/>
                  </a:cubicBezTo>
                  <a:cubicBezTo>
                    <a:pt x="1219" y="585"/>
                    <a:pt x="1215" y="586"/>
                    <a:pt x="1211" y="586"/>
                  </a:cubicBezTo>
                  <a:cubicBezTo>
                    <a:pt x="1197" y="586"/>
                    <a:pt x="1184" y="578"/>
                    <a:pt x="1174" y="559"/>
                  </a:cubicBezTo>
                  <a:cubicBezTo>
                    <a:pt x="1168" y="541"/>
                    <a:pt x="1162" y="516"/>
                    <a:pt x="1156" y="479"/>
                  </a:cubicBezTo>
                  <a:cubicBezTo>
                    <a:pt x="1150" y="430"/>
                    <a:pt x="1137" y="387"/>
                    <a:pt x="1119" y="350"/>
                  </a:cubicBezTo>
                  <a:cubicBezTo>
                    <a:pt x="1113" y="326"/>
                    <a:pt x="1101" y="307"/>
                    <a:pt x="1088" y="295"/>
                  </a:cubicBezTo>
                  <a:cubicBezTo>
                    <a:pt x="1076" y="270"/>
                    <a:pt x="1058" y="252"/>
                    <a:pt x="1039" y="240"/>
                  </a:cubicBezTo>
                  <a:cubicBezTo>
                    <a:pt x="1026" y="235"/>
                    <a:pt x="1013" y="231"/>
                    <a:pt x="998" y="231"/>
                  </a:cubicBezTo>
                  <a:cubicBezTo>
                    <a:pt x="992" y="231"/>
                    <a:pt x="985" y="232"/>
                    <a:pt x="978" y="234"/>
                  </a:cubicBezTo>
                  <a:lnTo>
                    <a:pt x="965" y="234"/>
                  </a:lnTo>
                  <a:cubicBezTo>
                    <a:pt x="953" y="240"/>
                    <a:pt x="947" y="246"/>
                    <a:pt x="935" y="252"/>
                  </a:cubicBezTo>
                  <a:lnTo>
                    <a:pt x="929" y="264"/>
                  </a:lnTo>
                  <a:cubicBezTo>
                    <a:pt x="910" y="270"/>
                    <a:pt x="898" y="283"/>
                    <a:pt x="886" y="283"/>
                  </a:cubicBezTo>
                  <a:lnTo>
                    <a:pt x="873" y="283"/>
                  </a:lnTo>
                  <a:cubicBezTo>
                    <a:pt x="867" y="283"/>
                    <a:pt x="867" y="277"/>
                    <a:pt x="861" y="277"/>
                  </a:cubicBezTo>
                  <a:cubicBezTo>
                    <a:pt x="849" y="264"/>
                    <a:pt x="843" y="252"/>
                    <a:pt x="830" y="234"/>
                  </a:cubicBezTo>
                  <a:cubicBezTo>
                    <a:pt x="812" y="203"/>
                    <a:pt x="793" y="172"/>
                    <a:pt x="781" y="148"/>
                  </a:cubicBezTo>
                  <a:cubicBezTo>
                    <a:pt x="769" y="135"/>
                    <a:pt x="763" y="123"/>
                    <a:pt x="750" y="111"/>
                  </a:cubicBezTo>
                  <a:cubicBezTo>
                    <a:pt x="738" y="92"/>
                    <a:pt x="720" y="68"/>
                    <a:pt x="701" y="55"/>
                  </a:cubicBezTo>
                  <a:cubicBezTo>
                    <a:pt x="701" y="49"/>
                    <a:pt x="701" y="49"/>
                    <a:pt x="695" y="49"/>
                  </a:cubicBezTo>
                  <a:cubicBezTo>
                    <a:pt x="677" y="31"/>
                    <a:pt x="652" y="12"/>
                    <a:pt x="628" y="6"/>
                  </a:cubicBezTo>
                  <a:cubicBezTo>
                    <a:pt x="615" y="0"/>
                    <a:pt x="597" y="0"/>
                    <a:pt x="5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a:off x="92723" y="2583926"/>
              <a:ext cx="925914" cy="880768"/>
            </a:xfrm>
            <a:custGeom>
              <a:rect b="b" l="l" r="r" t="t"/>
              <a:pathLst>
                <a:path extrusionOk="0" h="3613" w="3798">
                  <a:moveTo>
                    <a:pt x="2556" y="1"/>
                  </a:moveTo>
                  <a:cubicBezTo>
                    <a:pt x="2532" y="1"/>
                    <a:pt x="2501" y="1"/>
                    <a:pt x="2476" y="7"/>
                  </a:cubicBezTo>
                  <a:cubicBezTo>
                    <a:pt x="2396" y="7"/>
                    <a:pt x="2323" y="13"/>
                    <a:pt x="2243" y="25"/>
                  </a:cubicBezTo>
                  <a:lnTo>
                    <a:pt x="2231" y="25"/>
                  </a:lnTo>
                  <a:cubicBezTo>
                    <a:pt x="1874" y="75"/>
                    <a:pt x="1500" y="222"/>
                    <a:pt x="1149" y="517"/>
                  </a:cubicBezTo>
                  <a:cubicBezTo>
                    <a:pt x="1" y="1481"/>
                    <a:pt x="351" y="2907"/>
                    <a:pt x="824" y="3048"/>
                  </a:cubicBezTo>
                  <a:cubicBezTo>
                    <a:pt x="836" y="3048"/>
                    <a:pt x="848" y="3054"/>
                    <a:pt x="861" y="3054"/>
                  </a:cubicBezTo>
                  <a:lnTo>
                    <a:pt x="947" y="3054"/>
                  </a:lnTo>
                  <a:cubicBezTo>
                    <a:pt x="959" y="3054"/>
                    <a:pt x="977" y="3048"/>
                    <a:pt x="990" y="3042"/>
                  </a:cubicBezTo>
                  <a:cubicBezTo>
                    <a:pt x="1180" y="2974"/>
                    <a:pt x="1420" y="2845"/>
                    <a:pt x="1672" y="2686"/>
                  </a:cubicBezTo>
                  <a:cubicBezTo>
                    <a:pt x="1727" y="2649"/>
                    <a:pt x="1782" y="2606"/>
                    <a:pt x="1844" y="2569"/>
                  </a:cubicBezTo>
                  <a:cubicBezTo>
                    <a:pt x="1948" y="2495"/>
                    <a:pt x="2059" y="2415"/>
                    <a:pt x="2163" y="2335"/>
                  </a:cubicBezTo>
                  <a:cubicBezTo>
                    <a:pt x="2163" y="2335"/>
                    <a:pt x="2163" y="2341"/>
                    <a:pt x="2163" y="2341"/>
                  </a:cubicBezTo>
                  <a:cubicBezTo>
                    <a:pt x="2169" y="2354"/>
                    <a:pt x="2169" y="2360"/>
                    <a:pt x="2175" y="2366"/>
                  </a:cubicBezTo>
                  <a:cubicBezTo>
                    <a:pt x="2181" y="2391"/>
                    <a:pt x="2194" y="2415"/>
                    <a:pt x="2206" y="2440"/>
                  </a:cubicBezTo>
                  <a:cubicBezTo>
                    <a:pt x="2206" y="2446"/>
                    <a:pt x="2206" y="2446"/>
                    <a:pt x="2212" y="2452"/>
                  </a:cubicBezTo>
                  <a:cubicBezTo>
                    <a:pt x="2237" y="2520"/>
                    <a:pt x="2267" y="2587"/>
                    <a:pt x="2298" y="2661"/>
                  </a:cubicBezTo>
                  <a:cubicBezTo>
                    <a:pt x="2421" y="2944"/>
                    <a:pt x="2575" y="3251"/>
                    <a:pt x="2673" y="3453"/>
                  </a:cubicBezTo>
                  <a:cubicBezTo>
                    <a:pt x="2736" y="3577"/>
                    <a:pt x="2785" y="3612"/>
                    <a:pt x="2846" y="3612"/>
                  </a:cubicBezTo>
                  <a:cubicBezTo>
                    <a:pt x="2879" y="3612"/>
                    <a:pt x="2916" y="3602"/>
                    <a:pt x="2962" y="3589"/>
                  </a:cubicBezTo>
                  <a:cubicBezTo>
                    <a:pt x="3201" y="3521"/>
                    <a:pt x="3594" y="3220"/>
                    <a:pt x="3730" y="3017"/>
                  </a:cubicBezTo>
                  <a:cubicBezTo>
                    <a:pt x="3742" y="3005"/>
                    <a:pt x="3748" y="2993"/>
                    <a:pt x="3754" y="2980"/>
                  </a:cubicBezTo>
                  <a:cubicBezTo>
                    <a:pt x="3760" y="2968"/>
                    <a:pt x="3760" y="2962"/>
                    <a:pt x="3767" y="2950"/>
                  </a:cubicBezTo>
                  <a:cubicBezTo>
                    <a:pt x="3767" y="2950"/>
                    <a:pt x="3767" y="2944"/>
                    <a:pt x="3767" y="2944"/>
                  </a:cubicBezTo>
                  <a:cubicBezTo>
                    <a:pt x="3779" y="2919"/>
                    <a:pt x="3785" y="2894"/>
                    <a:pt x="3785" y="2870"/>
                  </a:cubicBezTo>
                  <a:cubicBezTo>
                    <a:pt x="3791" y="2808"/>
                    <a:pt x="3767" y="2747"/>
                    <a:pt x="3699" y="2673"/>
                  </a:cubicBezTo>
                  <a:cubicBezTo>
                    <a:pt x="3687" y="2655"/>
                    <a:pt x="3668" y="2643"/>
                    <a:pt x="3650" y="2624"/>
                  </a:cubicBezTo>
                  <a:cubicBezTo>
                    <a:pt x="3607" y="2587"/>
                    <a:pt x="3502" y="2495"/>
                    <a:pt x="3373" y="2378"/>
                  </a:cubicBezTo>
                  <a:cubicBezTo>
                    <a:pt x="3367" y="2378"/>
                    <a:pt x="3367" y="2372"/>
                    <a:pt x="3361" y="2372"/>
                  </a:cubicBezTo>
                  <a:cubicBezTo>
                    <a:pt x="3269" y="2292"/>
                    <a:pt x="3177" y="2212"/>
                    <a:pt x="3078" y="2133"/>
                  </a:cubicBezTo>
                  <a:cubicBezTo>
                    <a:pt x="2949" y="2022"/>
                    <a:pt x="2827" y="1918"/>
                    <a:pt x="2759" y="1856"/>
                  </a:cubicBezTo>
                  <a:cubicBezTo>
                    <a:pt x="2820" y="1795"/>
                    <a:pt x="2888" y="1739"/>
                    <a:pt x="2956" y="1684"/>
                  </a:cubicBezTo>
                  <a:cubicBezTo>
                    <a:pt x="3029" y="1617"/>
                    <a:pt x="3097" y="1549"/>
                    <a:pt x="3171" y="1481"/>
                  </a:cubicBezTo>
                  <a:cubicBezTo>
                    <a:pt x="3306" y="1346"/>
                    <a:pt x="3429" y="1217"/>
                    <a:pt x="3533" y="1094"/>
                  </a:cubicBezTo>
                  <a:cubicBezTo>
                    <a:pt x="3545" y="1076"/>
                    <a:pt x="3558" y="1057"/>
                    <a:pt x="3576" y="1039"/>
                  </a:cubicBezTo>
                  <a:cubicBezTo>
                    <a:pt x="3594" y="1014"/>
                    <a:pt x="3613" y="990"/>
                    <a:pt x="3625" y="965"/>
                  </a:cubicBezTo>
                  <a:cubicBezTo>
                    <a:pt x="3650" y="941"/>
                    <a:pt x="3662" y="916"/>
                    <a:pt x="3680" y="892"/>
                  </a:cubicBezTo>
                  <a:cubicBezTo>
                    <a:pt x="3699" y="855"/>
                    <a:pt x="3717" y="830"/>
                    <a:pt x="3736" y="799"/>
                  </a:cubicBezTo>
                  <a:cubicBezTo>
                    <a:pt x="3748" y="769"/>
                    <a:pt x="3760" y="738"/>
                    <a:pt x="3773" y="713"/>
                  </a:cubicBezTo>
                  <a:cubicBezTo>
                    <a:pt x="3785" y="670"/>
                    <a:pt x="3797" y="634"/>
                    <a:pt x="3797" y="597"/>
                  </a:cubicBezTo>
                  <a:cubicBezTo>
                    <a:pt x="3797" y="584"/>
                    <a:pt x="3797" y="572"/>
                    <a:pt x="3791" y="566"/>
                  </a:cubicBezTo>
                  <a:lnTo>
                    <a:pt x="3791" y="554"/>
                  </a:lnTo>
                  <a:cubicBezTo>
                    <a:pt x="3791" y="548"/>
                    <a:pt x="3785" y="535"/>
                    <a:pt x="3785" y="529"/>
                  </a:cubicBezTo>
                  <a:cubicBezTo>
                    <a:pt x="3785" y="523"/>
                    <a:pt x="3779" y="523"/>
                    <a:pt x="3779" y="517"/>
                  </a:cubicBezTo>
                  <a:cubicBezTo>
                    <a:pt x="3773" y="511"/>
                    <a:pt x="3767" y="498"/>
                    <a:pt x="3760" y="486"/>
                  </a:cubicBezTo>
                  <a:cubicBezTo>
                    <a:pt x="3760" y="480"/>
                    <a:pt x="3760" y="480"/>
                    <a:pt x="3760" y="480"/>
                  </a:cubicBezTo>
                  <a:cubicBezTo>
                    <a:pt x="3754" y="468"/>
                    <a:pt x="3748" y="462"/>
                    <a:pt x="3742" y="449"/>
                  </a:cubicBezTo>
                  <a:lnTo>
                    <a:pt x="3730" y="437"/>
                  </a:lnTo>
                  <a:cubicBezTo>
                    <a:pt x="3723" y="431"/>
                    <a:pt x="3717" y="419"/>
                    <a:pt x="3705" y="412"/>
                  </a:cubicBezTo>
                  <a:cubicBezTo>
                    <a:pt x="3705" y="406"/>
                    <a:pt x="3699" y="406"/>
                    <a:pt x="3699" y="400"/>
                  </a:cubicBezTo>
                  <a:cubicBezTo>
                    <a:pt x="3687" y="388"/>
                    <a:pt x="3674" y="382"/>
                    <a:pt x="3662" y="369"/>
                  </a:cubicBezTo>
                  <a:cubicBezTo>
                    <a:pt x="3656" y="363"/>
                    <a:pt x="3656" y="357"/>
                    <a:pt x="3650" y="357"/>
                  </a:cubicBezTo>
                  <a:cubicBezTo>
                    <a:pt x="3637" y="345"/>
                    <a:pt x="3631" y="339"/>
                    <a:pt x="3619" y="333"/>
                  </a:cubicBezTo>
                  <a:cubicBezTo>
                    <a:pt x="3613" y="326"/>
                    <a:pt x="3607" y="320"/>
                    <a:pt x="3601" y="320"/>
                  </a:cubicBezTo>
                  <a:cubicBezTo>
                    <a:pt x="3594" y="308"/>
                    <a:pt x="3582" y="302"/>
                    <a:pt x="3570" y="296"/>
                  </a:cubicBezTo>
                  <a:cubicBezTo>
                    <a:pt x="3558" y="290"/>
                    <a:pt x="3545" y="277"/>
                    <a:pt x="3533" y="271"/>
                  </a:cubicBezTo>
                  <a:cubicBezTo>
                    <a:pt x="3527" y="265"/>
                    <a:pt x="3515" y="259"/>
                    <a:pt x="3508" y="253"/>
                  </a:cubicBezTo>
                  <a:cubicBezTo>
                    <a:pt x="3496" y="247"/>
                    <a:pt x="3484" y="240"/>
                    <a:pt x="3478" y="234"/>
                  </a:cubicBezTo>
                  <a:cubicBezTo>
                    <a:pt x="3465" y="234"/>
                    <a:pt x="3459" y="228"/>
                    <a:pt x="3453" y="222"/>
                  </a:cubicBezTo>
                  <a:lnTo>
                    <a:pt x="3416" y="204"/>
                  </a:lnTo>
                  <a:cubicBezTo>
                    <a:pt x="3410" y="204"/>
                    <a:pt x="3410" y="197"/>
                    <a:pt x="3404" y="197"/>
                  </a:cubicBezTo>
                  <a:cubicBezTo>
                    <a:pt x="3379" y="185"/>
                    <a:pt x="3349" y="173"/>
                    <a:pt x="3318" y="161"/>
                  </a:cubicBezTo>
                  <a:cubicBezTo>
                    <a:pt x="3312" y="154"/>
                    <a:pt x="3306" y="154"/>
                    <a:pt x="3300" y="154"/>
                  </a:cubicBezTo>
                  <a:cubicBezTo>
                    <a:pt x="3287" y="148"/>
                    <a:pt x="3269" y="136"/>
                    <a:pt x="3257" y="130"/>
                  </a:cubicBezTo>
                  <a:lnTo>
                    <a:pt x="3238" y="130"/>
                  </a:lnTo>
                  <a:cubicBezTo>
                    <a:pt x="3183" y="105"/>
                    <a:pt x="3128" y="87"/>
                    <a:pt x="3066" y="75"/>
                  </a:cubicBezTo>
                  <a:cubicBezTo>
                    <a:pt x="3066" y="75"/>
                    <a:pt x="3060" y="68"/>
                    <a:pt x="3060" y="68"/>
                  </a:cubicBezTo>
                  <a:cubicBezTo>
                    <a:pt x="2974" y="50"/>
                    <a:pt x="2882" y="32"/>
                    <a:pt x="2784" y="19"/>
                  </a:cubicBezTo>
                  <a:lnTo>
                    <a:pt x="2777" y="19"/>
                  </a:lnTo>
                  <a:cubicBezTo>
                    <a:pt x="2710" y="7"/>
                    <a:pt x="2630" y="7"/>
                    <a:pt x="25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p:nvPr/>
          </p:nvSpPr>
          <p:spPr>
            <a:xfrm>
              <a:off x="-680103" y="3803082"/>
              <a:ext cx="638486" cy="561907"/>
            </a:xfrm>
            <a:custGeom>
              <a:rect b="b" l="l" r="r" t="t"/>
              <a:pathLst>
                <a:path extrusionOk="0" h="2305" w="2619">
                  <a:moveTo>
                    <a:pt x="1787" y="0"/>
                  </a:moveTo>
                  <a:cubicBezTo>
                    <a:pt x="1783" y="0"/>
                    <a:pt x="1780" y="0"/>
                    <a:pt x="1776" y="1"/>
                  </a:cubicBezTo>
                  <a:lnTo>
                    <a:pt x="1751" y="1"/>
                  </a:lnTo>
                  <a:cubicBezTo>
                    <a:pt x="1751" y="7"/>
                    <a:pt x="1745" y="7"/>
                    <a:pt x="1745" y="7"/>
                  </a:cubicBezTo>
                  <a:cubicBezTo>
                    <a:pt x="1739" y="7"/>
                    <a:pt x="1733" y="7"/>
                    <a:pt x="1727" y="13"/>
                  </a:cubicBezTo>
                  <a:lnTo>
                    <a:pt x="1715" y="13"/>
                  </a:lnTo>
                  <a:cubicBezTo>
                    <a:pt x="1708" y="19"/>
                    <a:pt x="1702" y="19"/>
                    <a:pt x="1702" y="19"/>
                  </a:cubicBezTo>
                  <a:cubicBezTo>
                    <a:pt x="1690" y="25"/>
                    <a:pt x="1684" y="31"/>
                    <a:pt x="1678" y="37"/>
                  </a:cubicBezTo>
                  <a:cubicBezTo>
                    <a:pt x="1585" y="111"/>
                    <a:pt x="1481" y="222"/>
                    <a:pt x="1377" y="357"/>
                  </a:cubicBezTo>
                  <a:cubicBezTo>
                    <a:pt x="1352" y="388"/>
                    <a:pt x="1327" y="425"/>
                    <a:pt x="1297" y="455"/>
                  </a:cubicBezTo>
                  <a:cubicBezTo>
                    <a:pt x="1235" y="541"/>
                    <a:pt x="1174" y="633"/>
                    <a:pt x="1112" y="726"/>
                  </a:cubicBezTo>
                  <a:cubicBezTo>
                    <a:pt x="1106" y="719"/>
                    <a:pt x="1100" y="707"/>
                    <a:pt x="1094" y="701"/>
                  </a:cubicBezTo>
                  <a:cubicBezTo>
                    <a:pt x="1088" y="695"/>
                    <a:pt x="1082" y="689"/>
                    <a:pt x="1076" y="683"/>
                  </a:cubicBezTo>
                  <a:cubicBezTo>
                    <a:pt x="1063" y="664"/>
                    <a:pt x="1045" y="646"/>
                    <a:pt x="1026" y="627"/>
                  </a:cubicBezTo>
                  <a:cubicBezTo>
                    <a:pt x="1026" y="621"/>
                    <a:pt x="1020" y="615"/>
                    <a:pt x="1014" y="609"/>
                  </a:cubicBezTo>
                  <a:cubicBezTo>
                    <a:pt x="996" y="590"/>
                    <a:pt x="977" y="572"/>
                    <a:pt x="959" y="554"/>
                  </a:cubicBezTo>
                  <a:cubicBezTo>
                    <a:pt x="824" y="412"/>
                    <a:pt x="664" y="259"/>
                    <a:pt x="560" y="154"/>
                  </a:cubicBezTo>
                  <a:cubicBezTo>
                    <a:pt x="509" y="107"/>
                    <a:pt x="476" y="90"/>
                    <a:pt x="448" y="90"/>
                  </a:cubicBezTo>
                  <a:cubicBezTo>
                    <a:pt x="417" y="90"/>
                    <a:pt x="392" y="110"/>
                    <a:pt x="357" y="136"/>
                  </a:cubicBezTo>
                  <a:cubicBezTo>
                    <a:pt x="222" y="228"/>
                    <a:pt x="50" y="498"/>
                    <a:pt x="13" y="652"/>
                  </a:cubicBezTo>
                  <a:cubicBezTo>
                    <a:pt x="7" y="658"/>
                    <a:pt x="7" y="670"/>
                    <a:pt x="7" y="676"/>
                  </a:cubicBezTo>
                  <a:cubicBezTo>
                    <a:pt x="7" y="689"/>
                    <a:pt x="7" y="695"/>
                    <a:pt x="7" y="701"/>
                  </a:cubicBezTo>
                  <a:cubicBezTo>
                    <a:pt x="7" y="701"/>
                    <a:pt x="0" y="701"/>
                    <a:pt x="0" y="707"/>
                  </a:cubicBezTo>
                  <a:cubicBezTo>
                    <a:pt x="0" y="719"/>
                    <a:pt x="7" y="732"/>
                    <a:pt x="7" y="750"/>
                  </a:cubicBezTo>
                  <a:cubicBezTo>
                    <a:pt x="19" y="787"/>
                    <a:pt x="43" y="818"/>
                    <a:pt x="93" y="848"/>
                  </a:cubicBezTo>
                  <a:cubicBezTo>
                    <a:pt x="105" y="855"/>
                    <a:pt x="123" y="867"/>
                    <a:pt x="142" y="873"/>
                  </a:cubicBezTo>
                  <a:cubicBezTo>
                    <a:pt x="215" y="904"/>
                    <a:pt x="498" y="1008"/>
                    <a:pt x="701" y="1088"/>
                  </a:cubicBezTo>
                  <a:cubicBezTo>
                    <a:pt x="744" y="1100"/>
                    <a:pt x="781" y="1119"/>
                    <a:pt x="811" y="1131"/>
                  </a:cubicBezTo>
                  <a:cubicBezTo>
                    <a:pt x="830" y="1137"/>
                    <a:pt x="848" y="1143"/>
                    <a:pt x="861" y="1149"/>
                  </a:cubicBezTo>
                  <a:cubicBezTo>
                    <a:pt x="836" y="1186"/>
                    <a:pt x="811" y="1229"/>
                    <a:pt x="793" y="1272"/>
                  </a:cubicBezTo>
                  <a:cubicBezTo>
                    <a:pt x="682" y="1469"/>
                    <a:pt x="590" y="1659"/>
                    <a:pt x="541" y="1819"/>
                  </a:cubicBezTo>
                  <a:cubicBezTo>
                    <a:pt x="510" y="1899"/>
                    <a:pt x="498" y="1973"/>
                    <a:pt x="492" y="2034"/>
                  </a:cubicBezTo>
                  <a:cubicBezTo>
                    <a:pt x="486" y="2077"/>
                    <a:pt x="492" y="2108"/>
                    <a:pt x="498" y="2139"/>
                  </a:cubicBezTo>
                  <a:cubicBezTo>
                    <a:pt x="504" y="2151"/>
                    <a:pt x="510" y="2157"/>
                    <a:pt x="517" y="2163"/>
                  </a:cubicBezTo>
                  <a:cubicBezTo>
                    <a:pt x="517" y="2169"/>
                    <a:pt x="517" y="2169"/>
                    <a:pt x="523" y="2175"/>
                  </a:cubicBezTo>
                  <a:cubicBezTo>
                    <a:pt x="529" y="2182"/>
                    <a:pt x="535" y="2188"/>
                    <a:pt x="541" y="2194"/>
                  </a:cubicBezTo>
                  <a:lnTo>
                    <a:pt x="547" y="2200"/>
                  </a:lnTo>
                  <a:cubicBezTo>
                    <a:pt x="553" y="2206"/>
                    <a:pt x="566" y="2212"/>
                    <a:pt x="578" y="2225"/>
                  </a:cubicBezTo>
                  <a:cubicBezTo>
                    <a:pt x="584" y="2225"/>
                    <a:pt x="584" y="2225"/>
                    <a:pt x="590" y="2231"/>
                  </a:cubicBezTo>
                  <a:cubicBezTo>
                    <a:pt x="596" y="2237"/>
                    <a:pt x="609" y="2243"/>
                    <a:pt x="627" y="2249"/>
                  </a:cubicBezTo>
                  <a:lnTo>
                    <a:pt x="633" y="2249"/>
                  </a:lnTo>
                  <a:cubicBezTo>
                    <a:pt x="646" y="2255"/>
                    <a:pt x="664" y="2261"/>
                    <a:pt x="682" y="2268"/>
                  </a:cubicBezTo>
                  <a:lnTo>
                    <a:pt x="689" y="2268"/>
                  </a:lnTo>
                  <a:cubicBezTo>
                    <a:pt x="707" y="2274"/>
                    <a:pt x="725" y="2280"/>
                    <a:pt x="744" y="2286"/>
                  </a:cubicBezTo>
                  <a:lnTo>
                    <a:pt x="750" y="2286"/>
                  </a:lnTo>
                  <a:cubicBezTo>
                    <a:pt x="775" y="2292"/>
                    <a:pt x="793" y="2292"/>
                    <a:pt x="818" y="2298"/>
                  </a:cubicBezTo>
                  <a:cubicBezTo>
                    <a:pt x="842" y="2298"/>
                    <a:pt x="867" y="2298"/>
                    <a:pt x="891" y="2304"/>
                  </a:cubicBezTo>
                  <a:lnTo>
                    <a:pt x="897" y="2304"/>
                  </a:lnTo>
                  <a:cubicBezTo>
                    <a:pt x="947" y="2304"/>
                    <a:pt x="1002" y="2304"/>
                    <a:pt x="1063" y="2298"/>
                  </a:cubicBezTo>
                  <a:cubicBezTo>
                    <a:pt x="1125" y="2292"/>
                    <a:pt x="1180" y="2286"/>
                    <a:pt x="1241" y="2268"/>
                  </a:cubicBezTo>
                  <a:lnTo>
                    <a:pt x="1248" y="2268"/>
                  </a:lnTo>
                  <a:cubicBezTo>
                    <a:pt x="1309" y="2255"/>
                    <a:pt x="1370" y="2237"/>
                    <a:pt x="1432" y="2212"/>
                  </a:cubicBezTo>
                  <a:cubicBezTo>
                    <a:pt x="1499" y="2188"/>
                    <a:pt x="1561" y="2157"/>
                    <a:pt x="1622" y="2120"/>
                  </a:cubicBezTo>
                  <a:cubicBezTo>
                    <a:pt x="1813" y="2010"/>
                    <a:pt x="1991" y="1850"/>
                    <a:pt x="2132" y="1610"/>
                  </a:cubicBezTo>
                  <a:cubicBezTo>
                    <a:pt x="2618" y="784"/>
                    <a:pt x="2107" y="0"/>
                    <a:pt x="1787"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p:nvPr/>
          </p:nvSpPr>
          <p:spPr>
            <a:xfrm>
              <a:off x="-2047803" y="3479827"/>
              <a:ext cx="476366" cy="485361"/>
            </a:xfrm>
            <a:custGeom>
              <a:rect b="b" l="l" r="r" t="t"/>
              <a:pathLst>
                <a:path extrusionOk="0" h="1991" w="1954">
                  <a:moveTo>
                    <a:pt x="910" y="1"/>
                  </a:moveTo>
                  <a:cubicBezTo>
                    <a:pt x="734" y="1"/>
                    <a:pt x="599" y="63"/>
                    <a:pt x="571" y="159"/>
                  </a:cubicBezTo>
                  <a:cubicBezTo>
                    <a:pt x="571" y="165"/>
                    <a:pt x="571" y="165"/>
                    <a:pt x="571" y="165"/>
                  </a:cubicBezTo>
                  <a:cubicBezTo>
                    <a:pt x="565" y="178"/>
                    <a:pt x="565" y="190"/>
                    <a:pt x="565" y="209"/>
                  </a:cubicBezTo>
                  <a:cubicBezTo>
                    <a:pt x="571" y="276"/>
                    <a:pt x="584" y="362"/>
                    <a:pt x="608" y="460"/>
                  </a:cubicBezTo>
                  <a:cubicBezTo>
                    <a:pt x="620" y="491"/>
                    <a:pt x="627" y="522"/>
                    <a:pt x="639" y="553"/>
                  </a:cubicBezTo>
                  <a:cubicBezTo>
                    <a:pt x="657" y="620"/>
                    <a:pt x="676" y="688"/>
                    <a:pt x="700" y="761"/>
                  </a:cubicBezTo>
                  <a:cubicBezTo>
                    <a:pt x="719" y="811"/>
                    <a:pt x="737" y="860"/>
                    <a:pt x="756" y="903"/>
                  </a:cubicBezTo>
                  <a:lnTo>
                    <a:pt x="731" y="909"/>
                  </a:lnTo>
                  <a:lnTo>
                    <a:pt x="713" y="909"/>
                  </a:lnTo>
                  <a:cubicBezTo>
                    <a:pt x="694" y="915"/>
                    <a:pt x="670" y="915"/>
                    <a:pt x="651" y="915"/>
                  </a:cubicBezTo>
                  <a:cubicBezTo>
                    <a:pt x="645" y="915"/>
                    <a:pt x="639" y="921"/>
                    <a:pt x="633" y="921"/>
                  </a:cubicBezTo>
                  <a:cubicBezTo>
                    <a:pt x="614" y="921"/>
                    <a:pt x="590" y="927"/>
                    <a:pt x="571" y="927"/>
                  </a:cubicBezTo>
                  <a:cubicBezTo>
                    <a:pt x="412" y="952"/>
                    <a:pt x="233" y="983"/>
                    <a:pt x="117" y="1007"/>
                  </a:cubicBezTo>
                  <a:cubicBezTo>
                    <a:pt x="0" y="1026"/>
                    <a:pt x="6" y="1062"/>
                    <a:pt x="6" y="1130"/>
                  </a:cubicBezTo>
                  <a:cubicBezTo>
                    <a:pt x="6" y="1265"/>
                    <a:pt x="98" y="1505"/>
                    <a:pt x="184" y="1603"/>
                  </a:cubicBezTo>
                  <a:cubicBezTo>
                    <a:pt x="190" y="1609"/>
                    <a:pt x="197" y="1615"/>
                    <a:pt x="203" y="1622"/>
                  </a:cubicBezTo>
                  <a:cubicBezTo>
                    <a:pt x="203" y="1628"/>
                    <a:pt x="209" y="1628"/>
                    <a:pt x="215" y="1634"/>
                  </a:cubicBezTo>
                  <a:cubicBezTo>
                    <a:pt x="227" y="1640"/>
                    <a:pt x="240" y="1652"/>
                    <a:pt x="252" y="1652"/>
                  </a:cubicBezTo>
                  <a:cubicBezTo>
                    <a:pt x="265" y="1657"/>
                    <a:pt x="278" y="1660"/>
                    <a:pt x="293" y="1660"/>
                  </a:cubicBezTo>
                  <a:cubicBezTo>
                    <a:pt x="314" y="1660"/>
                    <a:pt x="337" y="1654"/>
                    <a:pt x="362" y="1640"/>
                  </a:cubicBezTo>
                  <a:cubicBezTo>
                    <a:pt x="375" y="1634"/>
                    <a:pt x="387" y="1628"/>
                    <a:pt x="393" y="1622"/>
                  </a:cubicBezTo>
                  <a:cubicBezTo>
                    <a:pt x="405" y="1615"/>
                    <a:pt x="412" y="1609"/>
                    <a:pt x="424" y="1603"/>
                  </a:cubicBezTo>
                  <a:cubicBezTo>
                    <a:pt x="436" y="1597"/>
                    <a:pt x="448" y="1585"/>
                    <a:pt x="467" y="1579"/>
                  </a:cubicBezTo>
                  <a:cubicBezTo>
                    <a:pt x="491" y="1560"/>
                    <a:pt x="528" y="1536"/>
                    <a:pt x="565" y="1511"/>
                  </a:cubicBezTo>
                  <a:cubicBezTo>
                    <a:pt x="596" y="1492"/>
                    <a:pt x="627" y="1468"/>
                    <a:pt x="657" y="1449"/>
                  </a:cubicBezTo>
                  <a:cubicBezTo>
                    <a:pt x="694" y="1425"/>
                    <a:pt x="725" y="1406"/>
                    <a:pt x="756" y="1382"/>
                  </a:cubicBezTo>
                  <a:cubicBezTo>
                    <a:pt x="774" y="1376"/>
                    <a:pt x="786" y="1363"/>
                    <a:pt x="805" y="1351"/>
                  </a:cubicBezTo>
                  <a:cubicBezTo>
                    <a:pt x="848" y="1320"/>
                    <a:pt x="891" y="1296"/>
                    <a:pt x="915" y="1277"/>
                  </a:cubicBezTo>
                  <a:cubicBezTo>
                    <a:pt x="934" y="1314"/>
                    <a:pt x="952" y="1345"/>
                    <a:pt x="965" y="1382"/>
                  </a:cubicBezTo>
                  <a:cubicBezTo>
                    <a:pt x="1032" y="1517"/>
                    <a:pt x="1100" y="1646"/>
                    <a:pt x="1173" y="1751"/>
                  </a:cubicBezTo>
                  <a:cubicBezTo>
                    <a:pt x="1210" y="1812"/>
                    <a:pt x="1253" y="1867"/>
                    <a:pt x="1290" y="1904"/>
                  </a:cubicBezTo>
                  <a:cubicBezTo>
                    <a:pt x="1333" y="1947"/>
                    <a:pt x="1370" y="1978"/>
                    <a:pt x="1407" y="1984"/>
                  </a:cubicBezTo>
                  <a:cubicBezTo>
                    <a:pt x="1413" y="1990"/>
                    <a:pt x="1419" y="1990"/>
                    <a:pt x="1431" y="1990"/>
                  </a:cubicBezTo>
                  <a:lnTo>
                    <a:pt x="1438" y="1990"/>
                  </a:lnTo>
                  <a:cubicBezTo>
                    <a:pt x="1444" y="1990"/>
                    <a:pt x="1456" y="1990"/>
                    <a:pt x="1462" y="1984"/>
                  </a:cubicBezTo>
                  <a:lnTo>
                    <a:pt x="1468" y="1984"/>
                  </a:lnTo>
                  <a:cubicBezTo>
                    <a:pt x="1474" y="1984"/>
                    <a:pt x="1487" y="1978"/>
                    <a:pt x="1499" y="1972"/>
                  </a:cubicBezTo>
                  <a:lnTo>
                    <a:pt x="1505" y="1972"/>
                  </a:lnTo>
                  <a:cubicBezTo>
                    <a:pt x="1517" y="1966"/>
                    <a:pt x="1524" y="1959"/>
                    <a:pt x="1536" y="1953"/>
                  </a:cubicBezTo>
                  <a:lnTo>
                    <a:pt x="1542" y="1953"/>
                  </a:lnTo>
                  <a:cubicBezTo>
                    <a:pt x="1554" y="1941"/>
                    <a:pt x="1567" y="1935"/>
                    <a:pt x="1579" y="1923"/>
                  </a:cubicBezTo>
                  <a:cubicBezTo>
                    <a:pt x="1591" y="1910"/>
                    <a:pt x="1603" y="1904"/>
                    <a:pt x="1616" y="1892"/>
                  </a:cubicBezTo>
                  <a:cubicBezTo>
                    <a:pt x="1616" y="1892"/>
                    <a:pt x="1616" y="1886"/>
                    <a:pt x="1622" y="1886"/>
                  </a:cubicBezTo>
                  <a:cubicBezTo>
                    <a:pt x="1634" y="1880"/>
                    <a:pt x="1646" y="1861"/>
                    <a:pt x="1659" y="1849"/>
                  </a:cubicBezTo>
                  <a:cubicBezTo>
                    <a:pt x="1671" y="1837"/>
                    <a:pt x="1683" y="1818"/>
                    <a:pt x="1702" y="1806"/>
                  </a:cubicBezTo>
                  <a:cubicBezTo>
                    <a:pt x="1702" y="1800"/>
                    <a:pt x="1702" y="1800"/>
                    <a:pt x="1702" y="1800"/>
                  </a:cubicBezTo>
                  <a:cubicBezTo>
                    <a:pt x="1726" y="1769"/>
                    <a:pt x="1751" y="1732"/>
                    <a:pt x="1775" y="1689"/>
                  </a:cubicBezTo>
                  <a:lnTo>
                    <a:pt x="1782" y="1689"/>
                  </a:lnTo>
                  <a:cubicBezTo>
                    <a:pt x="1800" y="1646"/>
                    <a:pt x="1825" y="1603"/>
                    <a:pt x="1843" y="1554"/>
                  </a:cubicBezTo>
                  <a:cubicBezTo>
                    <a:pt x="1868" y="1505"/>
                    <a:pt x="1886" y="1456"/>
                    <a:pt x="1898" y="1400"/>
                  </a:cubicBezTo>
                  <a:cubicBezTo>
                    <a:pt x="1954" y="1185"/>
                    <a:pt x="1947" y="927"/>
                    <a:pt x="1825" y="651"/>
                  </a:cubicBezTo>
                  <a:cubicBezTo>
                    <a:pt x="1613" y="174"/>
                    <a:pt x="1205" y="1"/>
                    <a:pt x="910"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a:off x="1783676" y="3433020"/>
              <a:ext cx="997832" cy="921235"/>
            </a:xfrm>
            <a:custGeom>
              <a:rect b="b" l="l" r="r" t="t"/>
              <a:pathLst>
                <a:path extrusionOk="0" h="3779" w="4093">
                  <a:moveTo>
                    <a:pt x="2550" y="1918"/>
                  </a:moveTo>
                  <a:lnTo>
                    <a:pt x="2550" y="1918"/>
                  </a:lnTo>
                  <a:cubicBezTo>
                    <a:pt x="2636" y="2022"/>
                    <a:pt x="2771" y="2096"/>
                    <a:pt x="2888" y="2108"/>
                  </a:cubicBezTo>
                  <a:cubicBezTo>
                    <a:pt x="2900" y="2108"/>
                    <a:pt x="2910" y="2111"/>
                    <a:pt x="2919" y="2111"/>
                  </a:cubicBezTo>
                  <a:cubicBezTo>
                    <a:pt x="2923" y="2111"/>
                    <a:pt x="2927" y="2110"/>
                    <a:pt x="2931" y="2108"/>
                  </a:cubicBezTo>
                  <a:cubicBezTo>
                    <a:pt x="2949" y="2108"/>
                    <a:pt x="2968" y="2108"/>
                    <a:pt x="2986" y="2102"/>
                  </a:cubicBezTo>
                  <a:lnTo>
                    <a:pt x="2986" y="2102"/>
                  </a:lnTo>
                  <a:cubicBezTo>
                    <a:pt x="2980" y="2201"/>
                    <a:pt x="2986" y="2323"/>
                    <a:pt x="3017" y="2459"/>
                  </a:cubicBezTo>
                  <a:cubicBezTo>
                    <a:pt x="2888" y="2366"/>
                    <a:pt x="2753" y="2256"/>
                    <a:pt x="2648" y="2164"/>
                  </a:cubicBezTo>
                  <a:cubicBezTo>
                    <a:pt x="2605" y="2127"/>
                    <a:pt x="2569" y="2096"/>
                    <a:pt x="2538" y="2065"/>
                  </a:cubicBezTo>
                  <a:cubicBezTo>
                    <a:pt x="2538" y="2065"/>
                    <a:pt x="2544" y="2059"/>
                    <a:pt x="2544" y="2053"/>
                  </a:cubicBezTo>
                  <a:cubicBezTo>
                    <a:pt x="2550" y="2029"/>
                    <a:pt x="2556" y="1998"/>
                    <a:pt x="2556" y="1973"/>
                  </a:cubicBezTo>
                  <a:cubicBezTo>
                    <a:pt x="2556" y="1955"/>
                    <a:pt x="2550" y="1936"/>
                    <a:pt x="2550" y="1918"/>
                  </a:cubicBezTo>
                  <a:close/>
                  <a:moveTo>
                    <a:pt x="2409" y="2483"/>
                  </a:moveTo>
                  <a:lnTo>
                    <a:pt x="2409" y="2483"/>
                  </a:lnTo>
                  <a:cubicBezTo>
                    <a:pt x="2458" y="2545"/>
                    <a:pt x="2513" y="2612"/>
                    <a:pt x="2550" y="2680"/>
                  </a:cubicBezTo>
                  <a:cubicBezTo>
                    <a:pt x="2556" y="2692"/>
                    <a:pt x="2562" y="2704"/>
                    <a:pt x="2569" y="2723"/>
                  </a:cubicBezTo>
                  <a:cubicBezTo>
                    <a:pt x="2575" y="2735"/>
                    <a:pt x="2581" y="2747"/>
                    <a:pt x="2581" y="2760"/>
                  </a:cubicBezTo>
                  <a:cubicBezTo>
                    <a:pt x="2587" y="2784"/>
                    <a:pt x="2587" y="2809"/>
                    <a:pt x="2575" y="2827"/>
                  </a:cubicBezTo>
                  <a:cubicBezTo>
                    <a:pt x="2556" y="2864"/>
                    <a:pt x="2513" y="2889"/>
                    <a:pt x="2452" y="2901"/>
                  </a:cubicBezTo>
                  <a:cubicBezTo>
                    <a:pt x="2421" y="2907"/>
                    <a:pt x="2390" y="2913"/>
                    <a:pt x="2354" y="2919"/>
                  </a:cubicBezTo>
                  <a:lnTo>
                    <a:pt x="2243" y="2919"/>
                  </a:lnTo>
                  <a:cubicBezTo>
                    <a:pt x="2206" y="2919"/>
                    <a:pt x="2169" y="2913"/>
                    <a:pt x="2139" y="2913"/>
                  </a:cubicBezTo>
                  <a:cubicBezTo>
                    <a:pt x="2114" y="2876"/>
                    <a:pt x="2083" y="2839"/>
                    <a:pt x="2053" y="2809"/>
                  </a:cubicBezTo>
                  <a:cubicBezTo>
                    <a:pt x="2040" y="2796"/>
                    <a:pt x="2028" y="2784"/>
                    <a:pt x="2016" y="2778"/>
                  </a:cubicBezTo>
                  <a:cubicBezTo>
                    <a:pt x="2341" y="2778"/>
                    <a:pt x="2433" y="2624"/>
                    <a:pt x="2409" y="2483"/>
                  </a:cubicBezTo>
                  <a:close/>
                  <a:moveTo>
                    <a:pt x="2059" y="0"/>
                  </a:moveTo>
                  <a:cubicBezTo>
                    <a:pt x="1916" y="0"/>
                    <a:pt x="1826" y="135"/>
                    <a:pt x="1819" y="271"/>
                  </a:cubicBezTo>
                  <a:cubicBezTo>
                    <a:pt x="1769" y="161"/>
                    <a:pt x="1697" y="120"/>
                    <a:pt x="1629" y="120"/>
                  </a:cubicBezTo>
                  <a:cubicBezTo>
                    <a:pt x="1511" y="120"/>
                    <a:pt x="1403" y="242"/>
                    <a:pt x="1438" y="339"/>
                  </a:cubicBezTo>
                  <a:cubicBezTo>
                    <a:pt x="1349" y="295"/>
                    <a:pt x="1267" y="276"/>
                    <a:pt x="1195" y="276"/>
                  </a:cubicBezTo>
                  <a:cubicBezTo>
                    <a:pt x="866" y="276"/>
                    <a:pt x="730" y="669"/>
                    <a:pt x="891" y="855"/>
                  </a:cubicBezTo>
                  <a:cubicBezTo>
                    <a:pt x="861" y="851"/>
                    <a:pt x="831" y="850"/>
                    <a:pt x="803" y="850"/>
                  </a:cubicBezTo>
                  <a:cubicBezTo>
                    <a:pt x="258" y="850"/>
                    <a:pt x="196" y="1499"/>
                    <a:pt x="418" y="1709"/>
                  </a:cubicBezTo>
                  <a:cubicBezTo>
                    <a:pt x="1" y="1844"/>
                    <a:pt x="259" y="2299"/>
                    <a:pt x="486" y="2360"/>
                  </a:cubicBezTo>
                  <a:cubicBezTo>
                    <a:pt x="400" y="2391"/>
                    <a:pt x="345" y="2434"/>
                    <a:pt x="302" y="2471"/>
                  </a:cubicBezTo>
                  <a:lnTo>
                    <a:pt x="302" y="2477"/>
                  </a:lnTo>
                  <a:cubicBezTo>
                    <a:pt x="289" y="2489"/>
                    <a:pt x="277" y="2502"/>
                    <a:pt x="271" y="2514"/>
                  </a:cubicBezTo>
                  <a:cubicBezTo>
                    <a:pt x="246" y="2557"/>
                    <a:pt x="234" y="2606"/>
                    <a:pt x="240" y="2649"/>
                  </a:cubicBezTo>
                  <a:cubicBezTo>
                    <a:pt x="240" y="2661"/>
                    <a:pt x="240" y="2680"/>
                    <a:pt x="246" y="2692"/>
                  </a:cubicBezTo>
                  <a:cubicBezTo>
                    <a:pt x="252" y="2735"/>
                    <a:pt x="277" y="2778"/>
                    <a:pt x="308" y="2815"/>
                  </a:cubicBezTo>
                  <a:cubicBezTo>
                    <a:pt x="308" y="2821"/>
                    <a:pt x="308" y="2821"/>
                    <a:pt x="308" y="2821"/>
                  </a:cubicBezTo>
                  <a:cubicBezTo>
                    <a:pt x="314" y="2833"/>
                    <a:pt x="326" y="2846"/>
                    <a:pt x="338" y="2858"/>
                  </a:cubicBezTo>
                  <a:cubicBezTo>
                    <a:pt x="351" y="2870"/>
                    <a:pt x="363" y="2882"/>
                    <a:pt x="369" y="2889"/>
                  </a:cubicBezTo>
                  <a:lnTo>
                    <a:pt x="375" y="2895"/>
                  </a:lnTo>
                  <a:cubicBezTo>
                    <a:pt x="388" y="2901"/>
                    <a:pt x="394" y="2913"/>
                    <a:pt x="406" y="2919"/>
                  </a:cubicBezTo>
                  <a:lnTo>
                    <a:pt x="412" y="2919"/>
                  </a:lnTo>
                  <a:cubicBezTo>
                    <a:pt x="418" y="2932"/>
                    <a:pt x="431" y="2938"/>
                    <a:pt x="443" y="2944"/>
                  </a:cubicBezTo>
                  <a:cubicBezTo>
                    <a:pt x="449" y="2944"/>
                    <a:pt x="449" y="2944"/>
                    <a:pt x="449" y="2950"/>
                  </a:cubicBezTo>
                  <a:cubicBezTo>
                    <a:pt x="461" y="2956"/>
                    <a:pt x="474" y="2962"/>
                    <a:pt x="486" y="2962"/>
                  </a:cubicBezTo>
                  <a:cubicBezTo>
                    <a:pt x="486" y="2962"/>
                    <a:pt x="486" y="2968"/>
                    <a:pt x="492" y="2968"/>
                  </a:cubicBezTo>
                  <a:cubicBezTo>
                    <a:pt x="504" y="2968"/>
                    <a:pt x="517" y="2975"/>
                    <a:pt x="523" y="2981"/>
                  </a:cubicBezTo>
                  <a:lnTo>
                    <a:pt x="529" y="2981"/>
                  </a:lnTo>
                  <a:cubicBezTo>
                    <a:pt x="541" y="2981"/>
                    <a:pt x="553" y="2987"/>
                    <a:pt x="566" y="2987"/>
                  </a:cubicBezTo>
                  <a:cubicBezTo>
                    <a:pt x="298" y="3350"/>
                    <a:pt x="624" y="3741"/>
                    <a:pt x="952" y="3741"/>
                  </a:cubicBezTo>
                  <a:cubicBezTo>
                    <a:pt x="1067" y="3741"/>
                    <a:pt x="1183" y="3692"/>
                    <a:pt x="1272" y="3577"/>
                  </a:cubicBezTo>
                  <a:cubicBezTo>
                    <a:pt x="1338" y="3717"/>
                    <a:pt x="1464" y="3779"/>
                    <a:pt x="1582" y="3779"/>
                  </a:cubicBezTo>
                  <a:cubicBezTo>
                    <a:pt x="1620" y="3779"/>
                    <a:pt x="1656" y="3773"/>
                    <a:pt x="1690" y="3761"/>
                  </a:cubicBezTo>
                  <a:cubicBezTo>
                    <a:pt x="1721" y="3755"/>
                    <a:pt x="1751" y="3736"/>
                    <a:pt x="1776" y="3718"/>
                  </a:cubicBezTo>
                  <a:cubicBezTo>
                    <a:pt x="1788" y="3712"/>
                    <a:pt x="1801" y="3700"/>
                    <a:pt x="1813" y="3687"/>
                  </a:cubicBezTo>
                  <a:cubicBezTo>
                    <a:pt x="1844" y="3657"/>
                    <a:pt x="1862" y="3614"/>
                    <a:pt x="1868" y="3564"/>
                  </a:cubicBezTo>
                  <a:cubicBezTo>
                    <a:pt x="1868" y="3546"/>
                    <a:pt x="1868" y="3534"/>
                    <a:pt x="1862" y="3515"/>
                  </a:cubicBezTo>
                  <a:lnTo>
                    <a:pt x="1862" y="3515"/>
                  </a:lnTo>
                  <a:cubicBezTo>
                    <a:pt x="1903" y="3543"/>
                    <a:pt x="1942" y="3555"/>
                    <a:pt x="1980" y="3555"/>
                  </a:cubicBezTo>
                  <a:cubicBezTo>
                    <a:pt x="2009" y="3555"/>
                    <a:pt x="2038" y="3547"/>
                    <a:pt x="2065" y="3534"/>
                  </a:cubicBezTo>
                  <a:cubicBezTo>
                    <a:pt x="2077" y="3521"/>
                    <a:pt x="2089" y="3515"/>
                    <a:pt x="2102" y="3497"/>
                  </a:cubicBezTo>
                  <a:cubicBezTo>
                    <a:pt x="2114" y="3485"/>
                    <a:pt x="2126" y="3472"/>
                    <a:pt x="2139" y="3454"/>
                  </a:cubicBezTo>
                  <a:cubicBezTo>
                    <a:pt x="2145" y="3448"/>
                    <a:pt x="2151" y="3442"/>
                    <a:pt x="2157" y="3429"/>
                  </a:cubicBezTo>
                  <a:cubicBezTo>
                    <a:pt x="2163" y="3411"/>
                    <a:pt x="2175" y="3392"/>
                    <a:pt x="2182" y="3374"/>
                  </a:cubicBezTo>
                  <a:cubicBezTo>
                    <a:pt x="2200" y="3325"/>
                    <a:pt x="2212" y="3263"/>
                    <a:pt x="2212" y="3202"/>
                  </a:cubicBezTo>
                  <a:lnTo>
                    <a:pt x="2212" y="3190"/>
                  </a:lnTo>
                  <a:cubicBezTo>
                    <a:pt x="2286" y="3208"/>
                    <a:pt x="2378" y="3233"/>
                    <a:pt x="2483" y="3276"/>
                  </a:cubicBezTo>
                  <a:cubicBezTo>
                    <a:pt x="2685" y="3356"/>
                    <a:pt x="2931" y="3485"/>
                    <a:pt x="3189" y="3706"/>
                  </a:cubicBezTo>
                  <a:cubicBezTo>
                    <a:pt x="3195" y="3706"/>
                    <a:pt x="3195" y="3700"/>
                    <a:pt x="3195" y="3700"/>
                  </a:cubicBezTo>
                  <a:cubicBezTo>
                    <a:pt x="3195" y="3706"/>
                    <a:pt x="3195" y="3712"/>
                    <a:pt x="3201" y="3718"/>
                  </a:cubicBezTo>
                  <a:cubicBezTo>
                    <a:pt x="3213" y="3731"/>
                    <a:pt x="3232" y="3737"/>
                    <a:pt x="3256" y="3737"/>
                  </a:cubicBezTo>
                  <a:cubicBezTo>
                    <a:pt x="3336" y="3737"/>
                    <a:pt x="3474" y="3671"/>
                    <a:pt x="3601" y="3558"/>
                  </a:cubicBezTo>
                  <a:cubicBezTo>
                    <a:pt x="3767" y="3411"/>
                    <a:pt x="3859" y="3239"/>
                    <a:pt x="3810" y="3177"/>
                  </a:cubicBezTo>
                  <a:cubicBezTo>
                    <a:pt x="3810" y="3177"/>
                    <a:pt x="3502" y="2846"/>
                    <a:pt x="3416" y="2366"/>
                  </a:cubicBezTo>
                  <a:cubicBezTo>
                    <a:pt x="3410" y="2342"/>
                    <a:pt x="3404" y="2317"/>
                    <a:pt x="3404" y="2293"/>
                  </a:cubicBezTo>
                  <a:cubicBezTo>
                    <a:pt x="3398" y="2280"/>
                    <a:pt x="3398" y="2262"/>
                    <a:pt x="3398" y="2244"/>
                  </a:cubicBezTo>
                  <a:cubicBezTo>
                    <a:pt x="3398" y="2225"/>
                    <a:pt x="3392" y="2201"/>
                    <a:pt x="3392" y="2176"/>
                  </a:cubicBezTo>
                  <a:cubicBezTo>
                    <a:pt x="3392" y="2158"/>
                    <a:pt x="3392" y="2139"/>
                    <a:pt x="3392" y="2121"/>
                  </a:cubicBezTo>
                  <a:cubicBezTo>
                    <a:pt x="3631" y="2115"/>
                    <a:pt x="3871" y="1924"/>
                    <a:pt x="3668" y="1672"/>
                  </a:cubicBezTo>
                  <a:cubicBezTo>
                    <a:pt x="3693" y="1666"/>
                    <a:pt x="3711" y="1660"/>
                    <a:pt x="3730" y="1654"/>
                  </a:cubicBezTo>
                  <a:cubicBezTo>
                    <a:pt x="3736" y="1654"/>
                    <a:pt x="3742" y="1654"/>
                    <a:pt x="3748" y="1648"/>
                  </a:cubicBezTo>
                  <a:cubicBezTo>
                    <a:pt x="3760" y="1648"/>
                    <a:pt x="3773" y="1641"/>
                    <a:pt x="3785" y="1641"/>
                  </a:cubicBezTo>
                  <a:cubicBezTo>
                    <a:pt x="3791" y="1635"/>
                    <a:pt x="3797" y="1635"/>
                    <a:pt x="3803" y="1629"/>
                  </a:cubicBezTo>
                  <a:cubicBezTo>
                    <a:pt x="3816" y="1629"/>
                    <a:pt x="3828" y="1623"/>
                    <a:pt x="3834" y="1617"/>
                  </a:cubicBezTo>
                  <a:lnTo>
                    <a:pt x="3853" y="1611"/>
                  </a:lnTo>
                  <a:cubicBezTo>
                    <a:pt x="3865" y="1605"/>
                    <a:pt x="3871" y="1598"/>
                    <a:pt x="3883" y="1598"/>
                  </a:cubicBezTo>
                  <a:cubicBezTo>
                    <a:pt x="3889" y="1592"/>
                    <a:pt x="3889" y="1592"/>
                    <a:pt x="3896" y="1586"/>
                  </a:cubicBezTo>
                  <a:cubicBezTo>
                    <a:pt x="3908" y="1580"/>
                    <a:pt x="3914" y="1580"/>
                    <a:pt x="3920" y="1574"/>
                  </a:cubicBezTo>
                  <a:cubicBezTo>
                    <a:pt x="3926" y="1568"/>
                    <a:pt x="3932" y="1568"/>
                    <a:pt x="3939" y="1562"/>
                  </a:cubicBezTo>
                  <a:cubicBezTo>
                    <a:pt x="3945" y="1555"/>
                    <a:pt x="3951" y="1549"/>
                    <a:pt x="3957" y="1549"/>
                  </a:cubicBezTo>
                  <a:lnTo>
                    <a:pt x="3969" y="1537"/>
                  </a:lnTo>
                  <a:cubicBezTo>
                    <a:pt x="3975" y="1531"/>
                    <a:pt x="3982" y="1525"/>
                    <a:pt x="3988" y="1519"/>
                  </a:cubicBezTo>
                  <a:cubicBezTo>
                    <a:pt x="3994" y="1512"/>
                    <a:pt x="3994" y="1512"/>
                    <a:pt x="4000" y="1506"/>
                  </a:cubicBezTo>
                  <a:cubicBezTo>
                    <a:pt x="4006" y="1500"/>
                    <a:pt x="4006" y="1494"/>
                    <a:pt x="4012" y="1488"/>
                  </a:cubicBezTo>
                  <a:cubicBezTo>
                    <a:pt x="4018" y="1488"/>
                    <a:pt x="4025" y="1482"/>
                    <a:pt x="4025" y="1476"/>
                  </a:cubicBezTo>
                  <a:cubicBezTo>
                    <a:pt x="4031" y="1469"/>
                    <a:pt x="4031" y="1463"/>
                    <a:pt x="4037" y="1457"/>
                  </a:cubicBezTo>
                  <a:cubicBezTo>
                    <a:pt x="4037" y="1457"/>
                    <a:pt x="4043" y="1451"/>
                    <a:pt x="4043" y="1445"/>
                  </a:cubicBezTo>
                  <a:cubicBezTo>
                    <a:pt x="4049" y="1439"/>
                    <a:pt x="4055" y="1433"/>
                    <a:pt x="4055" y="1426"/>
                  </a:cubicBezTo>
                  <a:cubicBezTo>
                    <a:pt x="4055" y="1420"/>
                    <a:pt x="4061" y="1420"/>
                    <a:pt x="4061" y="1414"/>
                  </a:cubicBezTo>
                  <a:cubicBezTo>
                    <a:pt x="4068" y="1408"/>
                    <a:pt x="4068" y="1402"/>
                    <a:pt x="4068" y="1396"/>
                  </a:cubicBezTo>
                  <a:cubicBezTo>
                    <a:pt x="4074" y="1390"/>
                    <a:pt x="4074" y="1383"/>
                    <a:pt x="4074" y="1377"/>
                  </a:cubicBezTo>
                  <a:cubicBezTo>
                    <a:pt x="4080" y="1371"/>
                    <a:pt x="4080" y="1365"/>
                    <a:pt x="4080" y="1359"/>
                  </a:cubicBezTo>
                  <a:cubicBezTo>
                    <a:pt x="4086" y="1353"/>
                    <a:pt x="4086" y="1347"/>
                    <a:pt x="4086" y="1347"/>
                  </a:cubicBezTo>
                  <a:cubicBezTo>
                    <a:pt x="4086" y="1340"/>
                    <a:pt x="4086" y="1328"/>
                    <a:pt x="4092" y="1322"/>
                  </a:cubicBezTo>
                  <a:cubicBezTo>
                    <a:pt x="4092" y="1322"/>
                    <a:pt x="4092" y="1316"/>
                    <a:pt x="4092" y="1310"/>
                  </a:cubicBezTo>
                  <a:cubicBezTo>
                    <a:pt x="4092" y="1304"/>
                    <a:pt x="4092" y="1297"/>
                    <a:pt x="4092" y="1291"/>
                  </a:cubicBezTo>
                  <a:cubicBezTo>
                    <a:pt x="4092" y="1285"/>
                    <a:pt x="4092" y="1279"/>
                    <a:pt x="4092" y="1273"/>
                  </a:cubicBezTo>
                  <a:lnTo>
                    <a:pt x="4092" y="1254"/>
                  </a:lnTo>
                  <a:cubicBezTo>
                    <a:pt x="4092" y="1248"/>
                    <a:pt x="4092" y="1242"/>
                    <a:pt x="4092" y="1236"/>
                  </a:cubicBezTo>
                  <a:cubicBezTo>
                    <a:pt x="4092" y="1230"/>
                    <a:pt x="4092" y="1230"/>
                    <a:pt x="4092" y="1224"/>
                  </a:cubicBezTo>
                  <a:cubicBezTo>
                    <a:pt x="4092" y="1218"/>
                    <a:pt x="4092" y="1211"/>
                    <a:pt x="4092" y="1205"/>
                  </a:cubicBezTo>
                  <a:cubicBezTo>
                    <a:pt x="4092" y="1199"/>
                    <a:pt x="4086" y="1193"/>
                    <a:pt x="4086" y="1187"/>
                  </a:cubicBezTo>
                  <a:cubicBezTo>
                    <a:pt x="4086" y="1181"/>
                    <a:pt x="4086" y="1175"/>
                    <a:pt x="4086" y="1168"/>
                  </a:cubicBezTo>
                  <a:cubicBezTo>
                    <a:pt x="4086" y="1162"/>
                    <a:pt x="4080" y="1162"/>
                    <a:pt x="4080" y="1156"/>
                  </a:cubicBezTo>
                  <a:cubicBezTo>
                    <a:pt x="4080" y="1150"/>
                    <a:pt x="4080" y="1144"/>
                    <a:pt x="4074" y="1138"/>
                  </a:cubicBezTo>
                  <a:cubicBezTo>
                    <a:pt x="4074" y="1132"/>
                    <a:pt x="4074" y="1125"/>
                    <a:pt x="4074" y="1119"/>
                  </a:cubicBezTo>
                  <a:cubicBezTo>
                    <a:pt x="4068" y="1113"/>
                    <a:pt x="4068" y="1107"/>
                    <a:pt x="4068" y="1101"/>
                  </a:cubicBezTo>
                  <a:cubicBezTo>
                    <a:pt x="4061" y="1101"/>
                    <a:pt x="4061" y="1095"/>
                    <a:pt x="4061" y="1095"/>
                  </a:cubicBezTo>
                  <a:cubicBezTo>
                    <a:pt x="4061" y="1082"/>
                    <a:pt x="4055" y="1076"/>
                    <a:pt x="4055" y="1070"/>
                  </a:cubicBezTo>
                  <a:cubicBezTo>
                    <a:pt x="4049" y="1070"/>
                    <a:pt x="4049" y="1064"/>
                    <a:pt x="4049" y="1064"/>
                  </a:cubicBezTo>
                  <a:cubicBezTo>
                    <a:pt x="4043" y="1058"/>
                    <a:pt x="4043" y="1046"/>
                    <a:pt x="4037" y="1039"/>
                  </a:cubicBezTo>
                  <a:cubicBezTo>
                    <a:pt x="3988" y="941"/>
                    <a:pt x="3908" y="867"/>
                    <a:pt x="3828" y="849"/>
                  </a:cubicBezTo>
                  <a:cubicBezTo>
                    <a:pt x="3816" y="849"/>
                    <a:pt x="3803" y="849"/>
                    <a:pt x="3797" y="843"/>
                  </a:cubicBezTo>
                  <a:cubicBezTo>
                    <a:pt x="3926" y="492"/>
                    <a:pt x="3699" y="260"/>
                    <a:pt x="3475" y="260"/>
                  </a:cubicBezTo>
                  <a:cubicBezTo>
                    <a:pt x="3378" y="260"/>
                    <a:pt x="3281" y="304"/>
                    <a:pt x="3214" y="401"/>
                  </a:cubicBezTo>
                  <a:cubicBezTo>
                    <a:pt x="3065" y="168"/>
                    <a:pt x="2910" y="69"/>
                    <a:pt x="2779" y="69"/>
                  </a:cubicBezTo>
                  <a:cubicBezTo>
                    <a:pt x="2650" y="69"/>
                    <a:pt x="2544" y="165"/>
                    <a:pt x="2489" y="327"/>
                  </a:cubicBezTo>
                  <a:cubicBezTo>
                    <a:pt x="2322" y="86"/>
                    <a:pt x="2174" y="0"/>
                    <a:pt x="2059"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p:nvPr/>
          </p:nvSpPr>
          <p:spPr>
            <a:xfrm>
              <a:off x="-2232111" y="3865491"/>
              <a:ext cx="564861" cy="511445"/>
            </a:xfrm>
            <a:custGeom>
              <a:rect b="b" l="l" r="r" t="t"/>
              <a:pathLst>
                <a:path extrusionOk="0" h="2098" w="2317">
                  <a:moveTo>
                    <a:pt x="1198" y="562"/>
                  </a:moveTo>
                  <a:lnTo>
                    <a:pt x="1198" y="562"/>
                  </a:lnTo>
                  <a:cubicBezTo>
                    <a:pt x="1192" y="605"/>
                    <a:pt x="1186" y="654"/>
                    <a:pt x="1174" y="697"/>
                  </a:cubicBezTo>
                  <a:cubicBezTo>
                    <a:pt x="1161" y="764"/>
                    <a:pt x="1143" y="826"/>
                    <a:pt x="1131" y="869"/>
                  </a:cubicBezTo>
                  <a:cubicBezTo>
                    <a:pt x="1106" y="875"/>
                    <a:pt x="1082" y="887"/>
                    <a:pt x="1063" y="900"/>
                  </a:cubicBezTo>
                  <a:cubicBezTo>
                    <a:pt x="1094" y="820"/>
                    <a:pt x="1094" y="709"/>
                    <a:pt x="1045" y="654"/>
                  </a:cubicBezTo>
                  <a:cubicBezTo>
                    <a:pt x="1057" y="648"/>
                    <a:pt x="1075" y="642"/>
                    <a:pt x="1094" y="635"/>
                  </a:cubicBezTo>
                  <a:cubicBezTo>
                    <a:pt x="1125" y="617"/>
                    <a:pt x="1161" y="592"/>
                    <a:pt x="1198" y="562"/>
                  </a:cubicBezTo>
                  <a:close/>
                  <a:moveTo>
                    <a:pt x="1475" y="672"/>
                  </a:moveTo>
                  <a:cubicBezTo>
                    <a:pt x="1512" y="672"/>
                    <a:pt x="1555" y="734"/>
                    <a:pt x="1592" y="807"/>
                  </a:cubicBezTo>
                  <a:cubicBezTo>
                    <a:pt x="1604" y="820"/>
                    <a:pt x="1610" y="838"/>
                    <a:pt x="1616" y="857"/>
                  </a:cubicBezTo>
                  <a:cubicBezTo>
                    <a:pt x="1598" y="881"/>
                    <a:pt x="1585" y="906"/>
                    <a:pt x="1579" y="943"/>
                  </a:cubicBezTo>
                  <a:cubicBezTo>
                    <a:pt x="1536" y="850"/>
                    <a:pt x="1481" y="814"/>
                    <a:pt x="1438" y="807"/>
                  </a:cubicBezTo>
                  <a:cubicBezTo>
                    <a:pt x="1431" y="806"/>
                    <a:pt x="1425" y="805"/>
                    <a:pt x="1418" y="805"/>
                  </a:cubicBezTo>
                  <a:cubicBezTo>
                    <a:pt x="1401" y="805"/>
                    <a:pt x="1384" y="811"/>
                    <a:pt x="1370" y="820"/>
                  </a:cubicBezTo>
                  <a:cubicBezTo>
                    <a:pt x="1366" y="824"/>
                    <a:pt x="1362" y="825"/>
                    <a:pt x="1360" y="828"/>
                  </a:cubicBezTo>
                  <a:lnTo>
                    <a:pt x="1360" y="828"/>
                  </a:lnTo>
                  <a:cubicBezTo>
                    <a:pt x="1378" y="780"/>
                    <a:pt x="1396" y="733"/>
                    <a:pt x="1426" y="697"/>
                  </a:cubicBezTo>
                  <a:cubicBezTo>
                    <a:pt x="1438" y="678"/>
                    <a:pt x="1456" y="672"/>
                    <a:pt x="1475" y="672"/>
                  </a:cubicBezTo>
                  <a:close/>
                  <a:moveTo>
                    <a:pt x="1413" y="0"/>
                  </a:moveTo>
                  <a:cubicBezTo>
                    <a:pt x="1376" y="0"/>
                    <a:pt x="1348" y="10"/>
                    <a:pt x="1340" y="27"/>
                  </a:cubicBezTo>
                  <a:cubicBezTo>
                    <a:pt x="1340" y="27"/>
                    <a:pt x="1260" y="248"/>
                    <a:pt x="1063" y="396"/>
                  </a:cubicBezTo>
                  <a:cubicBezTo>
                    <a:pt x="1051" y="408"/>
                    <a:pt x="1045" y="414"/>
                    <a:pt x="1032" y="420"/>
                  </a:cubicBezTo>
                  <a:cubicBezTo>
                    <a:pt x="1026" y="427"/>
                    <a:pt x="1020" y="433"/>
                    <a:pt x="1014" y="433"/>
                  </a:cubicBezTo>
                  <a:cubicBezTo>
                    <a:pt x="1002" y="439"/>
                    <a:pt x="989" y="445"/>
                    <a:pt x="983" y="451"/>
                  </a:cubicBezTo>
                  <a:cubicBezTo>
                    <a:pt x="971" y="457"/>
                    <a:pt x="965" y="463"/>
                    <a:pt x="959" y="463"/>
                  </a:cubicBezTo>
                  <a:cubicBezTo>
                    <a:pt x="928" y="420"/>
                    <a:pt x="885" y="377"/>
                    <a:pt x="842" y="365"/>
                  </a:cubicBezTo>
                  <a:cubicBezTo>
                    <a:pt x="829" y="361"/>
                    <a:pt x="816" y="359"/>
                    <a:pt x="803" y="359"/>
                  </a:cubicBezTo>
                  <a:cubicBezTo>
                    <a:pt x="759" y="359"/>
                    <a:pt x="715" y="384"/>
                    <a:pt x="682" y="445"/>
                  </a:cubicBezTo>
                  <a:cubicBezTo>
                    <a:pt x="670" y="433"/>
                    <a:pt x="658" y="414"/>
                    <a:pt x="645" y="402"/>
                  </a:cubicBezTo>
                  <a:cubicBezTo>
                    <a:pt x="639" y="396"/>
                    <a:pt x="633" y="396"/>
                    <a:pt x="627" y="390"/>
                  </a:cubicBezTo>
                  <a:cubicBezTo>
                    <a:pt x="621" y="384"/>
                    <a:pt x="609" y="371"/>
                    <a:pt x="602" y="365"/>
                  </a:cubicBezTo>
                  <a:cubicBezTo>
                    <a:pt x="596" y="365"/>
                    <a:pt x="590" y="359"/>
                    <a:pt x="584" y="359"/>
                  </a:cubicBezTo>
                  <a:cubicBezTo>
                    <a:pt x="578" y="353"/>
                    <a:pt x="572" y="347"/>
                    <a:pt x="559" y="347"/>
                  </a:cubicBezTo>
                  <a:cubicBezTo>
                    <a:pt x="553" y="341"/>
                    <a:pt x="547" y="341"/>
                    <a:pt x="547" y="341"/>
                  </a:cubicBezTo>
                  <a:cubicBezTo>
                    <a:pt x="535" y="334"/>
                    <a:pt x="529" y="334"/>
                    <a:pt x="523" y="334"/>
                  </a:cubicBezTo>
                  <a:cubicBezTo>
                    <a:pt x="516" y="328"/>
                    <a:pt x="510" y="328"/>
                    <a:pt x="504" y="328"/>
                  </a:cubicBezTo>
                  <a:lnTo>
                    <a:pt x="467" y="328"/>
                  </a:lnTo>
                  <a:cubicBezTo>
                    <a:pt x="461" y="328"/>
                    <a:pt x="455" y="334"/>
                    <a:pt x="449" y="334"/>
                  </a:cubicBezTo>
                  <a:lnTo>
                    <a:pt x="430" y="341"/>
                  </a:lnTo>
                  <a:cubicBezTo>
                    <a:pt x="424" y="341"/>
                    <a:pt x="418" y="341"/>
                    <a:pt x="412" y="347"/>
                  </a:cubicBezTo>
                  <a:cubicBezTo>
                    <a:pt x="406" y="347"/>
                    <a:pt x="400" y="347"/>
                    <a:pt x="400" y="353"/>
                  </a:cubicBezTo>
                  <a:cubicBezTo>
                    <a:pt x="394" y="353"/>
                    <a:pt x="387" y="359"/>
                    <a:pt x="381" y="359"/>
                  </a:cubicBezTo>
                  <a:cubicBezTo>
                    <a:pt x="375" y="365"/>
                    <a:pt x="369" y="365"/>
                    <a:pt x="369" y="371"/>
                  </a:cubicBezTo>
                  <a:cubicBezTo>
                    <a:pt x="363" y="377"/>
                    <a:pt x="357" y="377"/>
                    <a:pt x="351" y="384"/>
                  </a:cubicBezTo>
                  <a:cubicBezTo>
                    <a:pt x="344" y="384"/>
                    <a:pt x="344" y="390"/>
                    <a:pt x="338" y="396"/>
                  </a:cubicBezTo>
                  <a:cubicBezTo>
                    <a:pt x="332" y="396"/>
                    <a:pt x="332" y="402"/>
                    <a:pt x="326" y="408"/>
                  </a:cubicBezTo>
                  <a:cubicBezTo>
                    <a:pt x="320" y="414"/>
                    <a:pt x="320" y="414"/>
                    <a:pt x="314" y="420"/>
                  </a:cubicBezTo>
                  <a:cubicBezTo>
                    <a:pt x="314" y="427"/>
                    <a:pt x="308" y="433"/>
                    <a:pt x="308" y="433"/>
                  </a:cubicBezTo>
                  <a:cubicBezTo>
                    <a:pt x="301" y="439"/>
                    <a:pt x="301" y="445"/>
                    <a:pt x="295" y="451"/>
                  </a:cubicBezTo>
                  <a:cubicBezTo>
                    <a:pt x="295" y="457"/>
                    <a:pt x="289" y="457"/>
                    <a:pt x="289" y="463"/>
                  </a:cubicBezTo>
                  <a:cubicBezTo>
                    <a:pt x="289" y="470"/>
                    <a:pt x="283" y="476"/>
                    <a:pt x="283" y="482"/>
                  </a:cubicBezTo>
                  <a:cubicBezTo>
                    <a:pt x="283" y="488"/>
                    <a:pt x="277" y="488"/>
                    <a:pt x="277" y="494"/>
                  </a:cubicBezTo>
                  <a:cubicBezTo>
                    <a:pt x="277" y="500"/>
                    <a:pt x="277" y="506"/>
                    <a:pt x="271" y="513"/>
                  </a:cubicBezTo>
                  <a:cubicBezTo>
                    <a:pt x="271" y="513"/>
                    <a:pt x="271" y="519"/>
                    <a:pt x="271" y="525"/>
                  </a:cubicBezTo>
                  <a:cubicBezTo>
                    <a:pt x="271" y="531"/>
                    <a:pt x="271" y="531"/>
                    <a:pt x="271" y="537"/>
                  </a:cubicBezTo>
                  <a:cubicBezTo>
                    <a:pt x="271" y="543"/>
                    <a:pt x="271" y="549"/>
                    <a:pt x="271" y="549"/>
                  </a:cubicBezTo>
                  <a:cubicBezTo>
                    <a:pt x="271" y="556"/>
                    <a:pt x="271" y="562"/>
                    <a:pt x="271" y="568"/>
                  </a:cubicBezTo>
                  <a:cubicBezTo>
                    <a:pt x="271" y="568"/>
                    <a:pt x="271" y="568"/>
                    <a:pt x="271" y="574"/>
                  </a:cubicBezTo>
                  <a:lnTo>
                    <a:pt x="277" y="574"/>
                  </a:lnTo>
                  <a:cubicBezTo>
                    <a:pt x="277" y="580"/>
                    <a:pt x="277" y="580"/>
                    <a:pt x="277" y="586"/>
                  </a:cubicBezTo>
                  <a:cubicBezTo>
                    <a:pt x="0" y="617"/>
                    <a:pt x="13" y="930"/>
                    <a:pt x="215" y="961"/>
                  </a:cubicBezTo>
                  <a:cubicBezTo>
                    <a:pt x="87" y="1178"/>
                    <a:pt x="161" y="1309"/>
                    <a:pt x="304" y="1309"/>
                  </a:cubicBezTo>
                  <a:cubicBezTo>
                    <a:pt x="319" y="1309"/>
                    <a:pt x="334" y="1308"/>
                    <a:pt x="351" y="1305"/>
                  </a:cubicBezTo>
                  <a:lnTo>
                    <a:pt x="351" y="1305"/>
                  </a:lnTo>
                  <a:cubicBezTo>
                    <a:pt x="228" y="1546"/>
                    <a:pt x="313" y="1641"/>
                    <a:pt x="412" y="1641"/>
                  </a:cubicBezTo>
                  <a:cubicBezTo>
                    <a:pt x="437" y="1641"/>
                    <a:pt x="462" y="1636"/>
                    <a:pt x="486" y="1625"/>
                  </a:cubicBezTo>
                  <a:lnTo>
                    <a:pt x="486" y="1625"/>
                  </a:lnTo>
                  <a:cubicBezTo>
                    <a:pt x="405" y="1729"/>
                    <a:pt x="486" y="1804"/>
                    <a:pt x="555" y="1804"/>
                  </a:cubicBezTo>
                  <a:cubicBezTo>
                    <a:pt x="576" y="1804"/>
                    <a:pt x="595" y="1798"/>
                    <a:pt x="609" y="1784"/>
                  </a:cubicBezTo>
                  <a:cubicBezTo>
                    <a:pt x="612" y="1946"/>
                    <a:pt x="712" y="2011"/>
                    <a:pt x="807" y="2011"/>
                  </a:cubicBezTo>
                  <a:cubicBezTo>
                    <a:pt x="878" y="2011"/>
                    <a:pt x="947" y="1974"/>
                    <a:pt x="971" y="1913"/>
                  </a:cubicBezTo>
                  <a:cubicBezTo>
                    <a:pt x="1022" y="2048"/>
                    <a:pt x="1116" y="2097"/>
                    <a:pt x="1209" y="2097"/>
                  </a:cubicBezTo>
                  <a:cubicBezTo>
                    <a:pt x="1328" y="2097"/>
                    <a:pt x="1447" y="2015"/>
                    <a:pt x="1475" y="1926"/>
                  </a:cubicBezTo>
                  <a:cubicBezTo>
                    <a:pt x="1514" y="1965"/>
                    <a:pt x="1552" y="1981"/>
                    <a:pt x="1588" y="1981"/>
                  </a:cubicBezTo>
                  <a:cubicBezTo>
                    <a:pt x="1696" y="1981"/>
                    <a:pt x="1776" y="1829"/>
                    <a:pt x="1757" y="1741"/>
                  </a:cubicBezTo>
                  <a:lnTo>
                    <a:pt x="1757" y="1741"/>
                  </a:lnTo>
                  <a:cubicBezTo>
                    <a:pt x="1782" y="1760"/>
                    <a:pt x="1800" y="1778"/>
                    <a:pt x="1825" y="1784"/>
                  </a:cubicBezTo>
                  <a:cubicBezTo>
                    <a:pt x="1825" y="1784"/>
                    <a:pt x="1825" y="1784"/>
                    <a:pt x="1825" y="1790"/>
                  </a:cubicBezTo>
                  <a:cubicBezTo>
                    <a:pt x="1831" y="1790"/>
                    <a:pt x="1831" y="1790"/>
                    <a:pt x="1837" y="1797"/>
                  </a:cubicBezTo>
                  <a:lnTo>
                    <a:pt x="1856" y="1797"/>
                  </a:lnTo>
                  <a:cubicBezTo>
                    <a:pt x="1862" y="1803"/>
                    <a:pt x="1862" y="1803"/>
                    <a:pt x="1868" y="1803"/>
                  </a:cubicBezTo>
                  <a:lnTo>
                    <a:pt x="1911" y="1803"/>
                  </a:lnTo>
                  <a:cubicBezTo>
                    <a:pt x="1911" y="1803"/>
                    <a:pt x="1917" y="1797"/>
                    <a:pt x="1923" y="1797"/>
                  </a:cubicBezTo>
                  <a:cubicBezTo>
                    <a:pt x="1923" y="1797"/>
                    <a:pt x="1929" y="1797"/>
                    <a:pt x="1929" y="1790"/>
                  </a:cubicBezTo>
                  <a:lnTo>
                    <a:pt x="1942" y="1790"/>
                  </a:lnTo>
                  <a:cubicBezTo>
                    <a:pt x="1948" y="1784"/>
                    <a:pt x="1948" y="1784"/>
                    <a:pt x="1954" y="1778"/>
                  </a:cubicBezTo>
                  <a:cubicBezTo>
                    <a:pt x="1960" y="1778"/>
                    <a:pt x="1960" y="1778"/>
                    <a:pt x="1966" y="1772"/>
                  </a:cubicBezTo>
                  <a:lnTo>
                    <a:pt x="1972" y="1766"/>
                  </a:lnTo>
                  <a:cubicBezTo>
                    <a:pt x="1979" y="1760"/>
                    <a:pt x="1979" y="1760"/>
                    <a:pt x="1979" y="1754"/>
                  </a:cubicBezTo>
                  <a:cubicBezTo>
                    <a:pt x="1985" y="1747"/>
                    <a:pt x="1991" y="1741"/>
                    <a:pt x="1997" y="1735"/>
                  </a:cubicBezTo>
                  <a:cubicBezTo>
                    <a:pt x="1997" y="1735"/>
                    <a:pt x="1997" y="1729"/>
                    <a:pt x="2003" y="1723"/>
                  </a:cubicBezTo>
                  <a:cubicBezTo>
                    <a:pt x="2003" y="1723"/>
                    <a:pt x="2009" y="1717"/>
                    <a:pt x="2009" y="1711"/>
                  </a:cubicBezTo>
                  <a:cubicBezTo>
                    <a:pt x="2009" y="1711"/>
                    <a:pt x="2009" y="1704"/>
                    <a:pt x="2015" y="1698"/>
                  </a:cubicBezTo>
                  <a:cubicBezTo>
                    <a:pt x="2015" y="1698"/>
                    <a:pt x="2015" y="1692"/>
                    <a:pt x="2022" y="1686"/>
                  </a:cubicBezTo>
                  <a:cubicBezTo>
                    <a:pt x="2022" y="1686"/>
                    <a:pt x="2022" y="1680"/>
                    <a:pt x="2022" y="1674"/>
                  </a:cubicBezTo>
                  <a:cubicBezTo>
                    <a:pt x="2022" y="1674"/>
                    <a:pt x="2028" y="1668"/>
                    <a:pt x="2028" y="1661"/>
                  </a:cubicBezTo>
                  <a:cubicBezTo>
                    <a:pt x="2028" y="1655"/>
                    <a:pt x="2028" y="1655"/>
                    <a:pt x="2028" y="1649"/>
                  </a:cubicBezTo>
                  <a:cubicBezTo>
                    <a:pt x="2028" y="1643"/>
                    <a:pt x="2028" y="1643"/>
                    <a:pt x="2034" y="1637"/>
                  </a:cubicBezTo>
                  <a:cubicBezTo>
                    <a:pt x="2034" y="1631"/>
                    <a:pt x="2034" y="1631"/>
                    <a:pt x="2034" y="1625"/>
                  </a:cubicBezTo>
                  <a:lnTo>
                    <a:pt x="2034" y="1606"/>
                  </a:lnTo>
                  <a:lnTo>
                    <a:pt x="2034" y="1600"/>
                  </a:lnTo>
                  <a:cubicBezTo>
                    <a:pt x="2034" y="1594"/>
                    <a:pt x="2034" y="1588"/>
                    <a:pt x="2028" y="1582"/>
                  </a:cubicBezTo>
                  <a:cubicBezTo>
                    <a:pt x="2028" y="1582"/>
                    <a:pt x="2028" y="1582"/>
                    <a:pt x="2028" y="1575"/>
                  </a:cubicBezTo>
                  <a:cubicBezTo>
                    <a:pt x="2028" y="1569"/>
                    <a:pt x="2022" y="1563"/>
                    <a:pt x="2022" y="1557"/>
                  </a:cubicBezTo>
                  <a:lnTo>
                    <a:pt x="2022" y="1557"/>
                  </a:lnTo>
                  <a:cubicBezTo>
                    <a:pt x="2036" y="1559"/>
                    <a:pt x="2050" y="1560"/>
                    <a:pt x="2063" y="1560"/>
                  </a:cubicBezTo>
                  <a:cubicBezTo>
                    <a:pt x="2141" y="1560"/>
                    <a:pt x="2201" y="1530"/>
                    <a:pt x="2243" y="1483"/>
                  </a:cubicBezTo>
                  <a:cubicBezTo>
                    <a:pt x="2298" y="1416"/>
                    <a:pt x="2316" y="1317"/>
                    <a:pt x="2286" y="1231"/>
                  </a:cubicBezTo>
                  <a:cubicBezTo>
                    <a:pt x="2267" y="1164"/>
                    <a:pt x="2212" y="1108"/>
                    <a:pt x="2126" y="1090"/>
                  </a:cubicBezTo>
                  <a:cubicBezTo>
                    <a:pt x="2217" y="968"/>
                    <a:pt x="2120" y="817"/>
                    <a:pt x="2017" y="817"/>
                  </a:cubicBezTo>
                  <a:cubicBezTo>
                    <a:pt x="1996" y="817"/>
                    <a:pt x="1974" y="823"/>
                    <a:pt x="1954" y="838"/>
                  </a:cubicBezTo>
                  <a:cubicBezTo>
                    <a:pt x="1966" y="761"/>
                    <a:pt x="1914" y="721"/>
                    <a:pt x="1843" y="721"/>
                  </a:cubicBezTo>
                  <a:cubicBezTo>
                    <a:pt x="1807" y="721"/>
                    <a:pt x="1766" y="731"/>
                    <a:pt x="1727" y="752"/>
                  </a:cubicBezTo>
                  <a:cubicBezTo>
                    <a:pt x="1714" y="715"/>
                    <a:pt x="1702" y="666"/>
                    <a:pt x="1696" y="605"/>
                  </a:cubicBezTo>
                  <a:cubicBezTo>
                    <a:pt x="1684" y="494"/>
                    <a:pt x="1690" y="353"/>
                    <a:pt x="1727" y="181"/>
                  </a:cubicBezTo>
                  <a:cubicBezTo>
                    <a:pt x="1727" y="181"/>
                    <a:pt x="1727" y="181"/>
                    <a:pt x="1727" y="175"/>
                  </a:cubicBezTo>
                  <a:cubicBezTo>
                    <a:pt x="1745" y="138"/>
                    <a:pt x="1671" y="70"/>
                    <a:pt x="1561" y="33"/>
                  </a:cubicBezTo>
                  <a:cubicBezTo>
                    <a:pt x="1507" y="11"/>
                    <a:pt x="1454" y="0"/>
                    <a:pt x="1413"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28"/>
            <p:cNvGrpSpPr/>
            <p:nvPr/>
          </p:nvGrpSpPr>
          <p:grpSpPr>
            <a:xfrm rot="10800000">
              <a:off x="-3373553" y="4385723"/>
              <a:ext cx="8064701" cy="1825435"/>
              <a:chOff x="-2526407" y="-1067447"/>
              <a:chExt cx="8064701" cy="1825435"/>
            </a:xfrm>
          </p:grpSpPr>
          <p:sp>
            <p:nvSpPr>
              <p:cNvPr id="214" name="Google Shape;214;p28"/>
              <p:cNvSpPr/>
              <p:nvPr/>
            </p:nvSpPr>
            <p:spPr>
              <a:xfrm rot="10800000">
                <a:off x="3571385" y="118315"/>
                <a:ext cx="1216512" cy="624802"/>
              </a:xfrm>
              <a:custGeom>
                <a:rect b="b" l="l" r="r" t="t"/>
                <a:pathLst>
                  <a:path extrusionOk="0" h="2563" w="4990">
                    <a:moveTo>
                      <a:pt x="2446" y="1"/>
                    </a:moveTo>
                    <a:cubicBezTo>
                      <a:pt x="2268" y="1"/>
                      <a:pt x="2096" y="19"/>
                      <a:pt x="1930" y="44"/>
                    </a:cubicBezTo>
                    <a:cubicBezTo>
                      <a:pt x="1709" y="351"/>
                      <a:pt x="1512" y="849"/>
                      <a:pt x="1512" y="1266"/>
                    </a:cubicBezTo>
                    <a:cubicBezTo>
                      <a:pt x="1451" y="916"/>
                      <a:pt x="1389" y="443"/>
                      <a:pt x="1500" y="136"/>
                    </a:cubicBezTo>
                    <a:lnTo>
                      <a:pt x="1500" y="136"/>
                    </a:lnTo>
                    <a:cubicBezTo>
                      <a:pt x="615" y="388"/>
                      <a:pt x="1" y="965"/>
                      <a:pt x="1" y="1641"/>
                    </a:cubicBezTo>
                    <a:cubicBezTo>
                      <a:pt x="1" y="2544"/>
                      <a:pt x="1119" y="2563"/>
                      <a:pt x="2495" y="2563"/>
                    </a:cubicBezTo>
                    <a:cubicBezTo>
                      <a:pt x="3871" y="2563"/>
                      <a:pt x="4989" y="2544"/>
                      <a:pt x="4989" y="1641"/>
                    </a:cubicBezTo>
                    <a:cubicBezTo>
                      <a:pt x="4989" y="972"/>
                      <a:pt x="4375" y="394"/>
                      <a:pt x="3503" y="142"/>
                    </a:cubicBezTo>
                    <a:cubicBezTo>
                      <a:pt x="3429" y="290"/>
                      <a:pt x="3269" y="652"/>
                      <a:pt x="3183" y="1242"/>
                    </a:cubicBezTo>
                    <a:cubicBezTo>
                      <a:pt x="3067" y="720"/>
                      <a:pt x="3171" y="259"/>
                      <a:pt x="3226" y="75"/>
                    </a:cubicBezTo>
                    <a:cubicBezTo>
                      <a:pt x="3073" y="38"/>
                      <a:pt x="2913" y="19"/>
                      <a:pt x="2747" y="7"/>
                    </a:cubicBezTo>
                    <a:cubicBezTo>
                      <a:pt x="2679" y="222"/>
                      <a:pt x="2514" y="757"/>
                      <a:pt x="2452" y="1070"/>
                    </a:cubicBezTo>
                    <a:cubicBezTo>
                      <a:pt x="2360" y="529"/>
                      <a:pt x="2415" y="154"/>
                      <a:pt x="2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8"/>
              <p:cNvSpPr/>
              <p:nvPr/>
            </p:nvSpPr>
            <p:spPr>
              <a:xfrm rot="10800000">
                <a:off x="-660163" y="286034"/>
                <a:ext cx="918357" cy="471953"/>
              </a:xfrm>
              <a:custGeom>
                <a:rect b="b" l="l" r="r" t="t"/>
                <a:pathLst>
                  <a:path extrusionOk="0" h="1936" w="3767">
                    <a:moveTo>
                      <a:pt x="1880" y="0"/>
                    </a:moveTo>
                    <a:cubicBezTo>
                      <a:pt x="842" y="0"/>
                      <a:pt x="0" y="7"/>
                      <a:pt x="0" y="695"/>
                    </a:cubicBezTo>
                    <a:cubicBezTo>
                      <a:pt x="0" y="1198"/>
                      <a:pt x="461" y="1635"/>
                      <a:pt x="1118" y="1825"/>
                    </a:cubicBezTo>
                    <a:cubicBezTo>
                      <a:pt x="1180" y="1715"/>
                      <a:pt x="1297" y="1438"/>
                      <a:pt x="1364" y="996"/>
                    </a:cubicBezTo>
                    <a:lnTo>
                      <a:pt x="1364" y="996"/>
                    </a:lnTo>
                    <a:cubicBezTo>
                      <a:pt x="1450" y="1389"/>
                      <a:pt x="1370" y="1739"/>
                      <a:pt x="1327" y="1880"/>
                    </a:cubicBezTo>
                    <a:cubicBezTo>
                      <a:pt x="1444" y="1905"/>
                      <a:pt x="1567" y="1917"/>
                      <a:pt x="1690" y="1930"/>
                    </a:cubicBezTo>
                    <a:cubicBezTo>
                      <a:pt x="1739" y="1764"/>
                      <a:pt x="1868" y="1358"/>
                      <a:pt x="1911" y="1125"/>
                    </a:cubicBezTo>
                    <a:cubicBezTo>
                      <a:pt x="1979" y="1536"/>
                      <a:pt x="1942" y="1819"/>
                      <a:pt x="1917" y="1936"/>
                    </a:cubicBezTo>
                    <a:cubicBezTo>
                      <a:pt x="2052" y="1930"/>
                      <a:pt x="2181" y="1923"/>
                      <a:pt x="2310" y="1899"/>
                    </a:cubicBezTo>
                    <a:cubicBezTo>
                      <a:pt x="2476" y="1672"/>
                      <a:pt x="2624" y="1291"/>
                      <a:pt x="2624" y="971"/>
                    </a:cubicBezTo>
                    <a:cubicBezTo>
                      <a:pt x="2673" y="1241"/>
                      <a:pt x="2716" y="1598"/>
                      <a:pt x="2636" y="1831"/>
                    </a:cubicBezTo>
                    <a:cubicBezTo>
                      <a:pt x="3299" y="1641"/>
                      <a:pt x="3766" y="1205"/>
                      <a:pt x="3766" y="695"/>
                    </a:cubicBezTo>
                    <a:cubicBezTo>
                      <a:pt x="3766" y="7"/>
                      <a:pt x="2925" y="0"/>
                      <a:pt x="18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p:nvPr/>
            </p:nvSpPr>
            <p:spPr>
              <a:xfrm rot="10800000">
                <a:off x="710449" y="-1065005"/>
                <a:ext cx="1216268" cy="624802"/>
              </a:xfrm>
              <a:custGeom>
                <a:rect b="b" l="l" r="r" t="t"/>
                <a:pathLst>
                  <a:path extrusionOk="0" h="2563" w="4989">
                    <a:moveTo>
                      <a:pt x="2452" y="0"/>
                    </a:moveTo>
                    <a:cubicBezTo>
                      <a:pt x="2274" y="0"/>
                      <a:pt x="2102" y="19"/>
                      <a:pt x="1930" y="43"/>
                    </a:cubicBezTo>
                    <a:cubicBezTo>
                      <a:pt x="1714" y="350"/>
                      <a:pt x="1512" y="848"/>
                      <a:pt x="1512" y="1272"/>
                    </a:cubicBezTo>
                    <a:cubicBezTo>
                      <a:pt x="1456" y="916"/>
                      <a:pt x="1395" y="443"/>
                      <a:pt x="1499" y="135"/>
                    </a:cubicBezTo>
                    <a:lnTo>
                      <a:pt x="1499" y="135"/>
                    </a:lnTo>
                    <a:cubicBezTo>
                      <a:pt x="621" y="387"/>
                      <a:pt x="0" y="965"/>
                      <a:pt x="0" y="1641"/>
                    </a:cubicBezTo>
                    <a:cubicBezTo>
                      <a:pt x="0" y="2544"/>
                      <a:pt x="1119" y="2562"/>
                      <a:pt x="2495" y="2562"/>
                    </a:cubicBezTo>
                    <a:cubicBezTo>
                      <a:pt x="3877" y="2562"/>
                      <a:pt x="4989" y="2544"/>
                      <a:pt x="4989" y="1641"/>
                    </a:cubicBezTo>
                    <a:cubicBezTo>
                      <a:pt x="4989" y="971"/>
                      <a:pt x="4381" y="393"/>
                      <a:pt x="3508" y="142"/>
                    </a:cubicBezTo>
                    <a:cubicBezTo>
                      <a:pt x="3429" y="289"/>
                      <a:pt x="3275" y="652"/>
                      <a:pt x="3183" y="1241"/>
                    </a:cubicBezTo>
                    <a:cubicBezTo>
                      <a:pt x="3066" y="719"/>
                      <a:pt x="3177" y="258"/>
                      <a:pt x="3232" y="74"/>
                    </a:cubicBezTo>
                    <a:cubicBezTo>
                      <a:pt x="3078" y="37"/>
                      <a:pt x="2919" y="19"/>
                      <a:pt x="2753" y="6"/>
                    </a:cubicBezTo>
                    <a:cubicBezTo>
                      <a:pt x="2685" y="221"/>
                      <a:pt x="2519" y="756"/>
                      <a:pt x="2458" y="1069"/>
                    </a:cubicBezTo>
                    <a:cubicBezTo>
                      <a:pt x="2366" y="529"/>
                      <a:pt x="2421" y="154"/>
                      <a:pt x="24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p:nvPr/>
            </p:nvSpPr>
            <p:spPr>
              <a:xfrm rot="10800000">
                <a:off x="4627251" y="-1067447"/>
                <a:ext cx="911043" cy="424660"/>
              </a:xfrm>
              <a:custGeom>
                <a:rect b="b" l="l" r="r" t="t"/>
                <a:pathLst>
                  <a:path extrusionOk="0" h="1742" w="3737">
                    <a:moveTo>
                      <a:pt x="2277" y="476"/>
                    </a:moveTo>
                    <a:cubicBezTo>
                      <a:pt x="2358" y="476"/>
                      <a:pt x="2519" y="584"/>
                      <a:pt x="2667" y="742"/>
                    </a:cubicBezTo>
                    <a:cubicBezTo>
                      <a:pt x="2845" y="932"/>
                      <a:pt x="2944" y="1135"/>
                      <a:pt x="2882" y="1191"/>
                    </a:cubicBezTo>
                    <a:cubicBezTo>
                      <a:pt x="2873" y="1200"/>
                      <a:pt x="2860" y="1204"/>
                      <a:pt x="2843" y="1204"/>
                    </a:cubicBezTo>
                    <a:cubicBezTo>
                      <a:pt x="2761" y="1204"/>
                      <a:pt x="2600" y="1097"/>
                      <a:pt x="2452" y="939"/>
                    </a:cubicBezTo>
                    <a:cubicBezTo>
                      <a:pt x="2274" y="748"/>
                      <a:pt x="2176" y="545"/>
                      <a:pt x="2237" y="490"/>
                    </a:cubicBezTo>
                    <a:cubicBezTo>
                      <a:pt x="2247" y="481"/>
                      <a:pt x="2260" y="476"/>
                      <a:pt x="2277" y="476"/>
                    </a:cubicBezTo>
                    <a:close/>
                    <a:moveTo>
                      <a:pt x="1584" y="507"/>
                    </a:moveTo>
                    <a:cubicBezTo>
                      <a:pt x="1668" y="507"/>
                      <a:pt x="1825" y="614"/>
                      <a:pt x="1973" y="773"/>
                    </a:cubicBezTo>
                    <a:cubicBezTo>
                      <a:pt x="2151" y="963"/>
                      <a:pt x="2250" y="1166"/>
                      <a:pt x="2188" y="1221"/>
                    </a:cubicBezTo>
                    <a:cubicBezTo>
                      <a:pt x="2179" y="1231"/>
                      <a:pt x="2166" y="1235"/>
                      <a:pt x="2149" y="1235"/>
                    </a:cubicBezTo>
                    <a:cubicBezTo>
                      <a:pt x="2069" y="1235"/>
                      <a:pt x="1912" y="1128"/>
                      <a:pt x="1764" y="969"/>
                    </a:cubicBezTo>
                    <a:cubicBezTo>
                      <a:pt x="1580" y="779"/>
                      <a:pt x="1488" y="576"/>
                      <a:pt x="1543" y="521"/>
                    </a:cubicBezTo>
                    <a:cubicBezTo>
                      <a:pt x="1553" y="512"/>
                      <a:pt x="1567" y="507"/>
                      <a:pt x="1584" y="507"/>
                    </a:cubicBezTo>
                    <a:close/>
                    <a:moveTo>
                      <a:pt x="888" y="540"/>
                    </a:moveTo>
                    <a:cubicBezTo>
                      <a:pt x="971" y="540"/>
                      <a:pt x="1129" y="644"/>
                      <a:pt x="1279" y="803"/>
                    </a:cubicBezTo>
                    <a:cubicBezTo>
                      <a:pt x="1457" y="994"/>
                      <a:pt x="1555" y="1197"/>
                      <a:pt x="1500" y="1252"/>
                    </a:cubicBezTo>
                    <a:cubicBezTo>
                      <a:pt x="1490" y="1261"/>
                      <a:pt x="1476" y="1266"/>
                      <a:pt x="1459" y="1266"/>
                    </a:cubicBezTo>
                    <a:cubicBezTo>
                      <a:pt x="1375" y="1266"/>
                      <a:pt x="1218" y="1158"/>
                      <a:pt x="1070" y="1000"/>
                    </a:cubicBezTo>
                    <a:cubicBezTo>
                      <a:pt x="892" y="810"/>
                      <a:pt x="793" y="607"/>
                      <a:pt x="849" y="552"/>
                    </a:cubicBezTo>
                    <a:cubicBezTo>
                      <a:pt x="859" y="544"/>
                      <a:pt x="872" y="540"/>
                      <a:pt x="888" y="540"/>
                    </a:cubicBezTo>
                    <a:close/>
                    <a:moveTo>
                      <a:pt x="2018" y="0"/>
                    </a:moveTo>
                    <a:cubicBezTo>
                      <a:pt x="1957" y="0"/>
                      <a:pt x="1895" y="2"/>
                      <a:pt x="1832" y="5"/>
                    </a:cubicBezTo>
                    <a:cubicBezTo>
                      <a:pt x="812" y="48"/>
                      <a:pt x="1" y="478"/>
                      <a:pt x="26" y="957"/>
                    </a:cubicBezTo>
                    <a:cubicBezTo>
                      <a:pt x="43" y="1401"/>
                      <a:pt x="784" y="1742"/>
                      <a:pt x="1718" y="1742"/>
                    </a:cubicBezTo>
                    <a:cubicBezTo>
                      <a:pt x="1780" y="1742"/>
                      <a:pt x="1842" y="1740"/>
                      <a:pt x="1905" y="1737"/>
                    </a:cubicBezTo>
                    <a:cubicBezTo>
                      <a:pt x="2925" y="1694"/>
                      <a:pt x="3736" y="1264"/>
                      <a:pt x="3712" y="791"/>
                    </a:cubicBezTo>
                    <a:cubicBezTo>
                      <a:pt x="3694" y="342"/>
                      <a:pt x="2947" y="0"/>
                      <a:pt x="20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
              <p:cNvSpPr/>
              <p:nvPr/>
            </p:nvSpPr>
            <p:spPr>
              <a:xfrm rot="10800000">
                <a:off x="-2108545" y="-274168"/>
                <a:ext cx="704309" cy="966578"/>
              </a:xfrm>
              <a:custGeom>
                <a:rect b="b" l="l" r="r" t="t"/>
                <a:pathLst>
                  <a:path extrusionOk="0" h="3965" w="2889">
                    <a:moveTo>
                      <a:pt x="1293" y="747"/>
                    </a:moveTo>
                    <a:cubicBezTo>
                      <a:pt x="1301" y="747"/>
                      <a:pt x="1308" y="748"/>
                      <a:pt x="1315" y="751"/>
                    </a:cubicBezTo>
                    <a:cubicBezTo>
                      <a:pt x="1401" y="788"/>
                      <a:pt x="1371" y="1046"/>
                      <a:pt x="1248" y="1323"/>
                    </a:cubicBezTo>
                    <a:cubicBezTo>
                      <a:pt x="1135" y="1582"/>
                      <a:pt x="980" y="1769"/>
                      <a:pt x="889" y="1769"/>
                    </a:cubicBezTo>
                    <a:cubicBezTo>
                      <a:pt x="881" y="1769"/>
                      <a:pt x="874" y="1768"/>
                      <a:pt x="867" y="1765"/>
                    </a:cubicBezTo>
                    <a:cubicBezTo>
                      <a:pt x="787" y="1728"/>
                      <a:pt x="818" y="1470"/>
                      <a:pt x="941" y="1187"/>
                    </a:cubicBezTo>
                    <a:cubicBezTo>
                      <a:pt x="1054" y="933"/>
                      <a:pt x="1203" y="747"/>
                      <a:pt x="1293" y="747"/>
                    </a:cubicBezTo>
                    <a:close/>
                    <a:moveTo>
                      <a:pt x="1643" y="1472"/>
                    </a:moveTo>
                    <a:cubicBezTo>
                      <a:pt x="1651" y="1472"/>
                      <a:pt x="1659" y="1473"/>
                      <a:pt x="1666" y="1476"/>
                    </a:cubicBezTo>
                    <a:cubicBezTo>
                      <a:pt x="1752" y="1513"/>
                      <a:pt x="1721" y="1771"/>
                      <a:pt x="1598" y="2048"/>
                    </a:cubicBezTo>
                    <a:cubicBezTo>
                      <a:pt x="1485" y="2307"/>
                      <a:pt x="1336" y="2494"/>
                      <a:pt x="1246" y="2494"/>
                    </a:cubicBezTo>
                    <a:cubicBezTo>
                      <a:pt x="1238" y="2494"/>
                      <a:pt x="1230" y="2493"/>
                      <a:pt x="1223" y="2490"/>
                    </a:cubicBezTo>
                    <a:cubicBezTo>
                      <a:pt x="1137" y="2453"/>
                      <a:pt x="1168" y="2195"/>
                      <a:pt x="1291" y="1912"/>
                    </a:cubicBezTo>
                    <a:cubicBezTo>
                      <a:pt x="1404" y="1658"/>
                      <a:pt x="1553" y="1472"/>
                      <a:pt x="1643" y="1472"/>
                    </a:cubicBezTo>
                    <a:close/>
                    <a:moveTo>
                      <a:pt x="1999" y="2197"/>
                    </a:moveTo>
                    <a:cubicBezTo>
                      <a:pt x="2007" y="2197"/>
                      <a:pt x="2015" y="2198"/>
                      <a:pt x="2022" y="2201"/>
                    </a:cubicBezTo>
                    <a:cubicBezTo>
                      <a:pt x="2108" y="2238"/>
                      <a:pt x="2077" y="2496"/>
                      <a:pt x="1954" y="2773"/>
                    </a:cubicBezTo>
                    <a:cubicBezTo>
                      <a:pt x="1841" y="3032"/>
                      <a:pt x="1687" y="3219"/>
                      <a:pt x="1596" y="3219"/>
                    </a:cubicBezTo>
                    <a:cubicBezTo>
                      <a:pt x="1588" y="3219"/>
                      <a:pt x="1580" y="3218"/>
                      <a:pt x="1573" y="3215"/>
                    </a:cubicBezTo>
                    <a:cubicBezTo>
                      <a:pt x="1487" y="3178"/>
                      <a:pt x="1518" y="2920"/>
                      <a:pt x="1641" y="2637"/>
                    </a:cubicBezTo>
                    <a:cubicBezTo>
                      <a:pt x="1754" y="2383"/>
                      <a:pt x="1908" y="2197"/>
                      <a:pt x="1999" y="2197"/>
                    </a:cubicBezTo>
                    <a:close/>
                    <a:moveTo>
                      <a:pt x="733" y="0"/>
                    </a:moveTo>
                    <a:cubicBezTo>
                      <a:pt x="652" y="0"/>
                      <a:pt x="575" y="17"/>
                      <a:pt x="504" y="51"/>
                    </a:cubicBezTo>
                    <a:cubicBezTo>
                      <a:pt x="1" y="297"/>
                      <a:pt x="19" y="1359"/>
                      <a:pt x="535" y="2422"/>
                    </a:cubicBezTo>
                    <a:cubicBezTo>
                      <a:pt x="985" y="3344"/>
                      <a:pt x="1659" y="3964"/>
                      <a:pt x="2159" y="3964"/>
                    </a:cubicBezTo>
                    <a:cubicBezTo>
                      <a:pt x="2239" y="3964"/>
                      <a:pt x="2315" y="3948"/>
                      <a:pt x="2384" y="3915"/>
                    </a:cubicBezTo>
                    <a:cubicBezTo>
                      <a:pt x="2888" y="3669"/>
                      <a:pt x="2870" y="2607"/>
                      <a:pt x="2354" y="1538"/>
                    </a:cubicBezTo>
                    <a:cubicBezTo>
                      <a:pt x="1904" y="623"/>
                      <a:pt x="1232" y="0"/>
                      <a:pt x="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p:nvPr/>
            </p:nvSpPr>
            <p:spPr>
              <a:xfrm rot="10800000">
                <a:off x="343291" y="188767"/>
                <a:ext cx="909337" cy="553619"/>
              </a:xfrm>
              <a:custGeom>
                <a:rect b="b" l="l" r="r" t="t"/>
                <a:pathLst>
                  <a:path extrusionOk="0" h="2271" w="3730">
                    <a:moveTo>
                      <a:pt x="2158" y="594"/>
                    </a:moveTo>
                    <a:cubicBezTo>
                      <a:pt x="2251" y="594"/>
                      <a:pt x="2391" y="628"/>
                      <a:pt x="2537" y="692"/>
                    </a:cubicBezTo>
                    <a:cubicBezTo>
                      <a:pt x="2783" y="797"/>
                      <a:pt x="2949" y="938"/>
                      <a:pt x="2918" y="1012"/>
                    </a:cubicBezTo>
                    <a:cubicBezTo>
                      <a:pt x="2906" y="1040"/>
                      <a:pt x="2865" y="1054"/>
                      <a:pt x="2806" y="1054"/>
                    </a:cubicBezTo>
                    <a:cubicBezTo>
                      <a:pt x="2713" y="1054"/>
                      <a:pt x="2573" y="1020"/>
                      <a:pt x="2427" y="956"/>
                    </a:cubicBezTo>
                    <a:cubicBezTo>
                      <a:pt x="2181" y="858"/>
                      <a:pt x="2015" y="711"/>
                      <a:pt x="2046" y="637"/>
                    </a:cubicBezTo>
                    <a:cubicBezTo>
                      <a:pt x="2058" y="608"/>
                      <a:pt x="2099" y="594"/>
                      <a:pt x="2158" y="594"/>
                    </a:cubicBezTo>
                    <a:close/>
                    <a:moveTo>
                      <a:pt x="1540" y="907"/>
                    </a:moveTo>
                    <a:cubicBezTo>
                      <a:pt x="1633" y="907"/>
                      <a:pt x="1772" y="940"/>
                      <a:pt x="1917" y="999"/>
                    </a:cubicBezTo>
                    <a:cubicBezTo>
                      <a:pt x="2163" y="1104"/>
                      <a:pt x="2335" y="1245"/>
                      <a:pt x="2298" y="1319"/>
                    </a:cubicBezTo>
                    <a:cubicBezTo>
                      <a:pt x="2285" y="1349"/>
                      <a:pt x="2241" y="1363"/>
                      <a:pt x="2178" y="1363"/>
                    </a:cubicBezTo>
                    <a:cubicBezTo>
                      <a:pt x="2085" y="1363"/>
                      <a:pt x="1949" y="1332"/>
                      <a:pt x="1806" y="1270"/>
                    </a:cubicBezTo>
                    <a:cubicBezTo>
                      <a:pt x="1567" y="1165"/>
                      <a:pt x="1395" y="1024"/>
                      <a:pt x="1425" y="950"/>
                    </a:cubicBezTo>
                    <a:cubicBezTo>
                      <a:pt x="1437" y="921"/>
                      <a:pt x="1479" y="907"/>
                      <a:pt x="1540" y="907"/>
                    </a:cubicBezTo>
                    <a:close/>
                    <a:moveTo>
                      <a:pt x="925" y="1219"/>
                    </a:moveTo>
                    <a:cubicBezTo>
                      <a:pt x="1019" y="1219"/>
                      <a:pt x="1156" y="1251"/>
                      <a:pt x="1302" y="1313"/>
                    </a:cubicBezTo>
                    <a:cubicBezTo>
                      <a:pt x="1542" y="1417"/>
                      <a:pt x="1714" y="1558"/>
                      <a:pt x="1683" y="1632"/>
                    </a:cubicBezTo>
                    <a:cubicBezTo>
                      <a:pt x="1669" y="1661"/>
                      <a:pt x="1626" y="1675"/>
                      <a:pt x="1564" y="1675"/>
                    </a:cubicBezTo>
                    <a:cubicBezTo>
                      <a:pt x="1469" y="1675"/>
                      <a:pt x="1331" y="1642"/>
                      <a:pt x="1186" y="1583"/>
                    </a:cubicBezTo>
                    <a:cubicBezTo>
                      <a:pt x="946" y="1478"/>
                      <a:pt x="774" y="1337"/>
                      <a:pt x="805" y="1263"/>
                    </a:cubicBezTo>
                    <a:cubicBezTo>
                      <a:pt x="817" y="1234"/>
                      <a:pt x="861" y="1219"/>
                      <a:pt x="925" y="1219"/>
                    </a:cubicBezTo>
                    <a:close/>
                    <a:moveTo>
                      <a:pt x="2800" y="0"/>
                    </a:moveTo>
                    <a:cubicBezTo>
                      <a:pt x="2423" y="0"/>
                      <a:pt x="1948" y="120"/>
                      <a:pt x="1474" y="360"/>
                    </a:cubicBezTo>
                    <a:cubicBezTo>
                      <a:pt x="559" y="821"/>
                      <a:pt x="0" y="1534"/>
                      <a:pt x="215" y="1964"/>
                    </a:cubicBezTo>
                    <a:cubicBezTo>
                      <a:pt x="318" y="2169"/>
                      <a:pt x="579" y="2271"/>
                      <a:pt x="923" y="2271"/>
                    </a:cubicBezTo>
                    <a:cubicBezTo>
                      <a:pt x="1300" y="2271"/>
                      <a:pt x="1777" y="2149"/>
                      <a:pt x="2255" y="1909"/>
                    </a:cubicBezTo>
                    <a:cubicBezTo>
                      <a:pt x="3164" y="1454"/>
                      <a:pt x="3729" y="735"/>
                      <a:pt x="3514" y="305"/>
                    </a:cubicBezTo>
                    <a:cubicBezTo>
                      <a:pt x="3411" y="102"/>
                      <a:pt x="3147" y="0"/>
                      <a:pt x="28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p:nvPr/>
            </p:nvSpPr>
            <p:spPr>
              <a:xfrm rot="10800000">
                <a:off x="-1269653" y="-1056235"/>
                <a:ext cx="566324" cy="346164"/>
              </a:xfrm>
              <a:custGeom>
                <a:rect b="b" l="l" r="r" t="t"/>
                <a:pathLst>
                  <a:path extrusionOk="0" h="1420" w="2323">
                    <a:moveTo>
                      <a:pt x="714" y="226"/>
                    </a:moveTo>
                    <a:cubicBezTo>
                      <a:pt x="762" y="226"/>
                      <a:pt x="825" y="344"/>
                      <a:pt x="861" y="491"/>
                    </a:cubicBezTo>
                    <a:cubicBezTo>
                      <a:pt x="897" y="650"/>
                      <a:pt x="891" y="792"/>
                      <a:pt x="842" y="804"/>
                    </a:cubicBezTo>
                    <a:cubicBezTo>
                      <a:pt x="840" y="805"/>
                      <a:pt x="838" y="805"/>
                      <a:pt x="835" y="805"/>
                    </a:cubicBezTo>
                    <a:cubicBezTo>
                      <a:pt x="787" y="805"/>
                      <a:pt x="724" y="686"/>
                      <a:pt x="689" y="534"/>
                    </a:cubicBezTo>
                    <a:cubicBezTo>
                      <a:pt x="652" y="374"/>
                      <a:pt x="658" y="239"/>
                      <a:pt x="707" y="226"/>
                    </a:cubicBezTo>
                    <a:cubicBezTo>
                      <a:pt x="709" y="226"/>
                      <a:pt x="712" y="226"/>
                      <a:pt x="714" y="226"/>
                    </a:cubicBezTo>
                    <a:close/>
                    <a:moveTo>
                      <a:pt x="1095" y="422"/>
                    </a:moveTo>
                    <a:cubicBezTo>
                      <a:pt x="1144" y="422"/>
                      <a:pt x="1213" y="535"/>
                      <a:pt x="1248" y="687"/>
                    </a:cubicBezTo>
                    <a:cubicBezTo>
                      <a:pt x="1284" y="847"/>
                      <a:pt x="1278" y="988"/>
                      <a:pt x="1229" y="1001"/>
                    </a:cubicBezTo>
                    <a:cubicBezTo>
                      <a:pt x="1228" y="1001"/>
                      <a:pt x="1227" y="1001"/>
                      <a:pt x="1225" y="1001"/>
                    </a:cubicBezTo>
                    <a:cubicBezTo>
                      <a:pt x="1176" y="1001"/>
                      <a:pt x="1105" y="886"/>
                      <a:pt x="1069" y="730"/>
                    </a:cubicBezTo>
                    <a:cubicBezTo>
                      <a:pt x="1033" y="570"/>
                      <a:pt x="1039" y="435"/>
                      <a:pt x="1088" y="423"/>
                    </a:cubicBezTo>
                    <a:cubicBezTo>
                      <a:pt x="1090" y="422"/>
                      <a:pt x="1093" y="422"/>
                      <a:pt x="1095" y="422"/>
                    </a:cubicBezTo>
                    <a:close/>
                    <a:moveTo>
                      <a:pt x="1479" y="613"/>
                    </a:moveTo>
                    <a:cubicBezTo>
                      <a:pt x="1527" y="613"/>
                      <a:pt x="1593" y="728"/>
                      <a:pt x="1635" y="884"/>
                    </a:cubicBezTo>
                    <a:cubicBezTo>
                      <a:pt x="1672" y="1044"/>
                      <a:pt x="1659" y="1179"/>
                      <a:pt x="1610" y="1191"/>
                    </a:cubicBezTo>
                    <a:cubicBezTo>
                      <a:pt x="1608" y="1192"/>
                      <a:pt x="1606" y="1192"/>
                      <a:pt x="1604" y="1192"/>
                    </a:cubicBezTo>
                    <a:cubicBezTo>
                      <a:pt x="1560" y="1192"/>
                      <a:pt x="1492" y="1079"/>
                      <a:pt x="1456" y="927"/>
                    </a:cubicBezTo>
                    <a:cubicBezTo>
                      <a:pt x="1420" y="767"/>
                      <a:pt x="1426" y="626"/>
                      <a:pt x="1475" y="613"/>
                    </a:cubicBezTo>
                    <a:cubicBezTo>
                      <a:pt x="1476" y="613"/>
                      <a:pt x="1477" y="613"/>
                      <a:pt x="1479" y="613"/>
                    </a:cubicBezTo>
                    <a:close/>
                    <a:moveTo>
                      <a:pt x="577" y="0"/>
                    </a:moveTo>
                    <a:cubicBezTo>
                      <a:pt x="363" y="0"/>
                      <a:pt x="200" y="63"/>
                      <a:pt x="136" y="190"/>
                    </a:cubicBezTo>
                    <a:cubicBezTo>
                      <a:pt x="0" y="454"/>
                      <a:pt x="351" y="902"/>
                      <a:pt x="916" y="1191"/>
                    </a:cubicBezTo>
                    <a:cubicBezTo>
                      <a:pt x="1212" y="1342"/>
                      <a:pt x="1511" y="1420"/>
                      <a:pt x="1747" y="1420"/>
                    </a:cubicBezTo>
                    <a:cubicBezTo>
                      <a:pt x="1961" y="1420"/>
                      <a:pt x="2123" y="1356"/>
                      <a:pt x="2188" y="1228"/>
                    </a:cubicBezTo>
                    <a:cubicBezTo>
                      <a:pt x="2323" y="964"/>
                      <a:pt x="1973" y="515"/>
                      <a:pt x="1401" y="226"/>
                    </a:cubicBezTo>
                    <a:cubicBezTo>
                      <a:pt x="1106" y="76"/>
                      <a:pt x="811" y="0"/>
                      <a:pt x="5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p:nvPr/>
            </p:nvSpPr>
            <p:spPr>
              <a:xfrm rot="10800000">
                <a:off x="-1861343" y="-596218"/>
                <a:ext cx="328385" cy="313010"/>
              </a:xfrm>
              <a:custGeom>
                <a:rect b="b" l="l" r="r" t="t"/>
                <a:pathLst>
                  <a:path extrusionOk="0" h="1284" w="1347">
                    <a:moveTo>
                      <a:pt x="867" y="356"/>
                    </a:moveTo>
                    <a:cubicBezTo>
                      <a:pt x="978" y="362"/>
                      <a:pt x="1070" y="386"/>
                      <a:pt x="1070" y="423"/>
                    </a:cubicBezTo>
                    <a:cubicBezTo>
                      <a:pt x="1070" y="454"/>
                      <a:pt x="978" y="485"/>
                      <a:pt x="867" y="485"/>
                    </a:cubicBezTo>
                    <a:cubicBezTo>
                      <a:pt x="757" y="478"/>
                      <a:pt x="664" y="454"/>
                      <a:pt x="664" y="417"/>
                    </a:cubicBezTo>
                    <a:cubicBezTo>
                      <a:pt x="664" y="386"/>
                      <a:pt x="757" y="356"/>
                      <a:pt x="867" y="356"/>
                    </a:cubicBezTo>
                    <a:close/>
                    <a:moveTo>
                      <a:pt x="647" y="582"/>
                    </a:moveTo>
                    <a:cubicBezTo>
                      <a:pt x="657" y="582"/>
                      <a:pt x="667" y="582"/>
                      <a:pt x="677" y="583"/>
                    </a:cubicBezTo>
                    <a:cubicBezTo>
                      <a:pt x="787" y="583"/>
                      <a:pt x="880" y="614"/>
                      <a:pt x="880" y="644"/>
                    </a:cubicBezTo>
                    <a:cubicBezTo>
                      <a:pt x="880" y="681"/>
                      <a:pt x="781" y="706"/>
                      <a:pt x="671" y="706"/>
                    </a:cubicBezTo>
                    <a:cubicBezTo>
                      <a:pt x="560" y="700"/>
                      <a:pt x="474" y="675"/>
                      <a:pt x="474" y="638"/>
                    </a:cubicBezTo>
                    <a:cubicBezTo>
                      <a:pt x="474" y="610"/>
                      <a:pt x="546" y="582"/>
                      <a:pt x="647" y="582"/>
                    </a:cubicBezTo>
                    <a:close/>
                    <a:moveTo>
                      <a:pt x="480" y="804"/>
                    </a:moveTo>
                    <a:cubicBezTo>
                      <a:pt x="591" y="804"/>
                      <a:pt x="683" y="835"/>
                      <a:pt x="683" y="865"/>
                    </a:cubicBezTo>
                    <a:cubicBezTo>
                      <a:pt x="683" y="902"/>
                      <a:pt x="591" y="927"/>
                      <a:pt x="480" y="927"/>
                    </a:cubicBezTo>
                    <a:cubicBezTo>
                      <a:pt x="363" y="927"/>
                      <a:pt x="277" y="896"/>
                      <a:pt x="277" y="859"/>
                    </a:cubicBezTo>
                    <a:cubicBezTo>
                      <a:pt x="277" y="829"/>
                      <a:pt x="370" y="804"/>
                      <a:pt x="480" y="804"/>
                    </a:cubicBezTo>
                    <a:close/>
                    <a:moveTo>
                      <a:pt x="1050" y="0"/>
                    </a:moveTo>
                    <a:cubicBezTo>
                      <a:pt x="871" y="0"/>
                      <a:pt x="613" y="152"/>
                      <a:pt x="394" y="399"/>
                    </a:cubicBezTo>
                    <a:cubicBezTo>
                      <a:pt x="112" y="724"/>
                      <a:pt x="1" y="1099"/>
                      <a:pt x="155" y="1234"/>
                    </a:cubicBezTo>
                    <a:cubicBezTo>
                      <a:pt x="192" y="1267"/>
                      <a:pt x="242" y="1283"/>
                      <a:pt x="300" y="1283"/>
                    </a:cubicBezTo>
                    <a:cubicBezTo>
                      <a:pt x="479" y="1283"/>
                      <a:pt x="735" y="1134"/>
                      <a:pt x="953" y="884"/>
                    </a:cubicBezTo>
                    <a:cubicBezTo>
                      <a:pt x="1236" y="558"/>
                      <a:pt x="1346" y="184"/>
                      <a:pt x="1193" y="48"/>
                    </a:cubicBezTo>
                    <a:cubicBezTo>
                      <a:pt x="1156" y="16"/>
                      <a:pt x="1107" y="0"/>
                      <a:pt x="10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rot="10800000">
                <a:off x="2696386" y="-42334"/>
                <a:ext cx="812064" cy="798371"/>
              </a:xfrm>
              <a:custGeom>
                <a:rect b="b" l="l" r="r" t="t"/>
                <a:pathLst>
                  <a:path extrusionOk="0" h="3275" w="3331">
                    <a:moveTo>
                      <a:pt x="1199" y="91"/>
                    </a:moveTo>
                    <a:cubicBezTo>
                      <a:pt x="1381" y="91"/>
                      <a:pt x="1577" y="104"/>
                      <a:pt x="1776" y="128"/>
                    </a:cubicBezTo>
                    <a:cubicBezTo>
                      <a:pt x="2182" y="183"/>
                      <a:pt x="2563" y="281"/>
                      <a:pt x="2839" y="410"/>
                    </a:cubicBezTo>
                    <a:cubicBezTo>
                      <a:pt x="3091" y="527"/>
                      <a:pt x="3232" y="662"/>
                      <a:pt x="3220" y="767"/>
                    </a:cubicBezTo>
                    <a:cubicBezTo>
                      <a:pt x="3208" y="853"/>
                      <a:pt x="3097" y="932"/>
                      <a:pt x="2894" y="988"/>
                    </a:cubicBezTo>
                    <a:lnTo>
                      <a:pt x="2864" y="994"/>
                    </a:lnTo>
                    <a:lnTo>
                      <a:pt x="2747" y="3052"/>
                    </a:lnTo>
                    <a:cubicBezTo>
                      <a:pt x="2747" y="3089"/>
                      <a:pt x="2729" y="3126"/>
                      <a:pt x="2698" y="3150"/>
                    </a:cubicBezTo>
                    <a:cubicBezTo>
                      <a:pt x="2672" y="3171"/>
                      <a:pt x="2643" y="3183"/>
                      <a:pt x="2612" y="3183"/>
                    </a:cubicBezTo>
                    <a:cubicBezTo>
                      <a:pt x="2606" y="3183"/>
                      <a:pt x="2600" y="3182"/>
                      <a:pt x="2593" y="3181"/>
                    </a:cubicBezTo>
                    <a:lnTo>
                      <a:pt x="222" y="2880"/>
                    </a:lnTo>
                    <a:cubicBezTo>
                      <a:pt x="185" y="2874"/>
                      <a:pt x="148" y="2855"/>
                      <a:pt x="130" y="2825"/>
                    </a:cubicBezTo>
                    <a:cubicBezTo>
                      <a:pt x="105" y="2794"/>
                      <a:pt x="99" y="2751"/>
                      <a:pt x="105" y="2714"/>
                    </a:cubicBezTo>
                    <a:lnTo>
                      <a:pt x="505" y="693"/>
                    </a:lnTo>
                    <a:lnTo>
                      <a:pt x="474" y="681"/>
                    </a:lnTo>
                    <a:cubicBezTo>
                      <a:pt x="296" y="576"/>
                      <a:pt x="204" y="472"/>
                      <a:pt x="216" y="386"/>
                    </a:cubicBezTo>
                    <a:cubicBezTo>
                      <a:pt x="228" y="275"/>
                      <a:pt x="400" y="183"/>
                      <a:pt x="677" y="134"/>
                    </a:cubicBezTo>
                    <a:cubicBezTo>
                      <a:pt x="828" y="105"/>
                      <a:pt x="1006" y="91"/>
                      <a:pt x="1199" y="91"/>
                    </a:cubicBezTo>
                    <a:close/>
                    <a:moveTo>
                      <a:pt x="1182" y="0"/>
                    </a:moveTo>
                    <a:cubicBezTo>
                      <a:pt x="990" y="0"/>
                      <a:pt x="812" y="14"/>
                      <a:pt x="658" y="42"/>
                    </a:cubicBezTo>
                    <a:cubicBezTo>
                      <a:pt x="326" y="103"/>
                      <a:pt x="142" y="220"/>
                      <a:pt x="124" y="373"/>
                    </a:cubicBezTo>
                    <a:cubicBezTo>
                      <a:pt x="111" y="496"/>
                      <a:pt x="204" y="625"/>
                      <a:pt x="400" y="742"/>
                    </a:cubicBezTo>
                    <a:lnTo>
                      <a:pt x="13" y="2696"/>
                    </a:lnTo>
                    <a:cubicBezTo>
                      <a:pt x="1" y="2757"/>
                      <a:pt x="13" y="2825"/>
                      <a:pt x="56" y="2880"/>
                    </a:cubicBezTo>
                    <a:cubicBezTo>
                      <a:pt x="93" y="2929"/>
                      <a:pt x="148" y="2966"/>
                      <a:pt x="210" y="2972"/>
                    </a:cubicBezTo>
                    <a:lnTo>
                      <a:pt x="2581" y="3273"/>
                    </a:lnTo>
                    <a:cubicBezTo>
                      <a:pt x="2589" y="3274"/>
                      <a:pt x="2597" y="3274"/>
                      <a:pt x="2604" y="3274"/>
                    </a:cubicBezTo>
                    <a:cubicBezTo>
                      <a:pt x="2659" y="3274"/>
                      <a:pt x="2716" y="3255"/>
                      <a:pt x="2759" y="3218"/>
                    </a:cubicBezTo>
                    <a:cubicBezTo>
                      <a:pt x="2808" y="3181"/>
                      <a:pt x="2833" y="3120"/>
                      <a:pt x="2839" y="3058"/>
                    </a:cubicBezTo>
                    <a:lnTo>
                      <a:pt x="2950" y="1068"/>
                    </a:lnTo>
                    <a:cubicBezTo>
                      <a:pt x="3171" y="1000"/>
                      <a:pt x="3300" y="902"/>
                      <a:pt x="3312" y="779"/>
                    </a:cubicBezTo>
                    <a:cubicBezTo>
                      <a:pt x="3331" y="625"/>
                      <a:pt x="3183" y="466"/>
                      <a:pt x="2876" y="324"/>
                    </a:cubicBezTo>
                    <a:cubicBezTo>
                      <a:pt x="2593" y="195"/>
                      <a:pt x="2206" y="91"/>
                      <a:pt x="1789" y="42"/>
                    </a:cubicBezTo>
                    <a:cubicBezTo>
                      <a:pt x="1580" y="14"/>
                      <a:pt x="1374" y="0"/>
                      <a:pt x="11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rot="10800000">
                <a:off x="2739780" y="-161"/>
                <a:ext cx="723569" cy="715731"/>
              </a:xfrm>
              <a:custGeom>
                <a:rect b="b" l="l" r="r" t="t"/>
                <a:pathLst>
                  <a:path extrusionOk="0" h="2936" w="2968">
                    <a:moveTo>
                      <a:pt x="905" y="1"/>
                    </a:moveTo>
                    <a:cubicBezTo>
                      <a:pt x="360" y="1"/>
                      <a:pt x="126" y="117"/>
                      <a:pt x="117" y="214"/>
                    </a:cubicBezTo>
                    <a:cubicBezTo>
                      <a:pt x="98" y="343"/>
                      <a:pt x="424" y="459"/>
                      <a:pt x="424" y="459"/>
                    </a:cubicBezTo>
                    <a:lnTo>
                      <a:pt x="0" y="2591"/>
                    </a:lnTo>
                    <a:cubicBezTo>
                      <a:pt x="0" y="2603"/>
                      <a:pt x="6" y="2609"/>
                      <a:pt x="6" y="2616"/>
                    </a:cubicBezTo>
                    <a:cubicBezTo>
                      <a:pt x="12" y="2622"/>
                      <a:pt x="19" y="2628"/>
                      <a:pt x="31" y="2628"/>
                    </a:cubicBezTo>
                    <a:lnTo>
                      <a:pt x="2439" y="2935"/>
                    </a:lnTo>
                    <a:cubicBezTo>
                      <a:pt x="2451" y="2935"/>
                      <a:pt x="2458" y="2929"/>
                      <a:pt x="2464" y="2923"/>
                    </a:cubicBezTo>
                    <a:cubicBezTo>
                      <a:pt x="2470" y="2923"/>
                      <a:pt x="2476" y="2917"/>
                      <a:pt x="2476" y="2904"/>
                    </a:cubicBezTo>
                    <a:cubicBezTo>
                      <a:pt x="2476" y="2904"/>
                      <a:pt x="2580" y="797"/>
                      <a:pt x="2599" y="736"/>
                    </a:cubicBezTo>
                    <a:cubicBezTo>
                      <a:pt x="2734" y="717"/>
                      <a:pt x="2943" y="680"/>
                      <a:pt x="2955" y="576"/>
                    </a:cubicBezTo>
                    <a:cubicBezTo>
                      <a:pt x="2968" y="465"/>
                      <a:pt x="2611" y="177"/>
                      <a:pt x="1579" y="48"/>
                    </a:cubicBezTo>
                    <a:cubicBezTo>
                      <a:pt x="1315" y="15"/>
                      <a:pt x="1092" y="1"/>
                      <a:pt x="9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p:nvPr/>
            </p:nvSpPr>
            <p:spPr>
              <a:xfrm rot="10800000">
                <a:off x="-76036" y="-1060370"/>
                <a:ext cx="785004" cy="759611"/>
              </a:xfrm>
              <a:custGeom>
                <a:rect b="b" l="l" r="r" t="t"/>
                <a:pathLst>
                  <a:path extrusionOk="0" h="3116" w="3220">
                    <a:moveTo>
                      <a:pt x="1610" y="93"/>
                    </a:moveTo>
                    <a:cubicBezTo>
                      <a:pt x="2021" y="93"/>
                      <a:pt x="2408" y="142"/>
                      <a:pt x="2697" y="234"/>
                    </a:cubicBezTo>
                    <a:cubicBezTo>
                      <a:pt x="2961" y="320"/>
                      <a:pt x="3121" y="431"/>
                      <a:pt x="3127" y="542"/>
                    </a:cubicBezTo>
                    <a:cubicBezTo>
                      <a:pt x="3127" y="628"/>
                      <a:pt x="3023" y="720"/>
                      <a:pt x="2832" y="800"/>
                    </a:cubicBezTo>
                    <a:lnTo>
                      <a:pt x="2802" y="812"/>
                    </a:lnTo>
                    <a:lnTo>
                      <a:pt x="2949" y="2864"/>
                    </a:lnTo>
                    <a:cubicBezTo>
                      <a:pt x="2949" y="2907"/>
                      <a:pt x="2937" y="2944"/>
                      <a:pt x="2912" y="2968"/>
                    </a:cubicBezTo>
                    <a:cubicBezTo>
                      <a:pt x="2888" y="2999"/>
                      <a:pt x="2851" y="3017"/>
                      <a:pt x="2808" y="3017"/>
                    </a:cubicBezTo>
                    <a:lnTo>
                      <a:pt x="424" y="3024"/>
                    </a:lnTo>
                    <a:cubicBezTo>
                      <a:pt x="381" y="3024"/>
                      <a:pt x="344" y="3005"/>
                      <a:pt x="320" y="2974"/>
                    </a:cubicBezTo>
                    <a:cubicBezTo>
                      <a:pt x="295" y="2950"/>
                      <a:pt x="283" y="2913"/>
                      <a:pt x="283" y="2876"/>
                    </a:cubicBezTo>
                    <a:lnTo>
                      <a:pt x="418" y="818"/>
                    </a:lnTo>
                    <a:lnTo>
                      <a:pt x="387" y="806"/>
                    </a:lnTo>
                    <a:cubicBezTo>
                      <a:pt x="197" y="732"/>
                      <a:pt x="92" y="634"/>
                      <a:pt x="92" y="548"/>
                    </a:cubicBezTo>
                    <a:cubicBezTo>
                      <a:pt x="92" y="443"/>
                      <a:pt x="252" y="327"/>
                      <a:pt x="516" y="241"/>
                    </a:cubicBezTo>
                    <a:cubicBezTo>
                      <a:pt x="811" y="148"/>
                      <a:pt x="1198" y="99"/>
                      <a:pt x="1610" y="93"/>
                    </a:cubicBezTo>
                    <a:close/>
                    <a:moveTo>
                      <a:pt x="1610" y="1"/>
                    </a:moveTo>
                    <a:cubicBezTo>
                      <a:pt x="1186" y="7"/>
                      <a:pt x="787" y="56"/>
                      <a:pt x="492" y="155"/>
                    </a:cubicBezTo>
                    <a:cubicBezTo>
                      <a:pt x="172" y="259"/>
                      <a:pt x="0" y="394"/>
                      <a:pt x="0" y="548"/>
                    </a:cubicBezTo>
                    <a:cubicBezTo>
                      <a:pt x="0" y="677"/>
                      <a:pt x="111" y="787"/>
                      <a:pt x="326" y="879"/>
                    </a:cubicBezTo>
                    <a:lnTo>
                      <a:pt x="191" y="2870"/>
                    </a:lnTo>
                    <a:cubicBezTo>
                      <a:pt x="184" y="2931"/>
                      <a:pt x="209" y="2993"/>
                      <a:pt x="252" y="3042"/>
                    </a:cubicBezTo>
                    <a:cubicBezTo>
                      <a:pt x="295" y="3091"/>
                      <a:pt x="356" y="3116"/>
                      <a:pt x="424" y="3116"/>
                    </a:cubicBezTo>
                    <a:lnTo>
                      <a:pt x="2808" y="3110"/>
                    </a:lnTo>
                    <a:cubicBezTo>
                      <a:pt x="2875" y="3110"/>
                      <a:pt x="2937" y="3079"/>
                      <a:pt x="2980" y="3036"/>
                    </a:cubicBezTo>
                    <a:cubicBezTo>
                      <a:pt x="3023" y="2987"/>
                      <a:pt x="3047" y="2925"/>
                      <a:pt x="3041" y="2858"/>
                    </a:cubicBezTo>
                    <a:lnTo>
                      <a:pt x="2900" y="873"/>
                    </a:lnTo>
                    <a:cubicBezTo>
                      <a:pt x="3103" y="781"/>
                      <a:pt x="3219" y="664"/>
                      <a:pt x="3219" y="542"/>
                    </a:cubicBezTo>
                    <a:cubicBezTo>
                      <a:pt x="3213" y="382"/>
                      <a:pt x="3047" y="247"/>
                      <a:pt x="2728" y="148"/>
                    </a:cubicBezTo>
                    <a:cubicBezTo>
                      <a:pt x="2427" y="56"/>
                      <a:pt x="2027" y="1"/>
                      <a:pt x="16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rot="10800000">
                <a:off x="-32642" y="-1016979"/>
                <a:ext cx="699677" cy="672582"/>
              </a:xfrm>
              <a:custGeom>
                <a:rect b="b" l="l" r="r" t="t"/>
                <a:pathLst>
                  <a:path extrusionOk="0" h="2759" w="2870">
                    <a:moveTo>
                      <a:pt x="1438" y="0"/>
                    </a:moveTo>
                    <a:cubicBezTo>
                      <a:pt x="393" y="6"/>
                      <a:pt x="0" y="221"/>
                      <a:pt x="6" y="350"/>
                    </a:cubicBezTo>
                    <a:cubicBezTo>
                      <a:pt x="6" y="485"/>
                      <a:pt x="344" y="559"/>
                      <a:pt x="344" y="559"/>
                    </a:cubicBezTo>
                    <a:lnTo>
                      <a:pt x="197" y="2722"/>
                    </a:lnTo>
                    <a:cubicBezTo>
                      <a:pt x="197" y="2734"/>
                      <a:pt x="203" y="2746"/>
                      <a:pt x="209" y="2746"/>
                    </a:cubicBezTo>
                    <a:cubicBezTo>
                      <a:pt x="209" y="2752"/>
                      <a:pt x="221" y="2759"/>
                      <a:pt x="227" y="2759"/>
                    </a:cubicBezTo>
                    <a:lnTo>
                      <a:pt x="2660" y="2752"/>
                    </a:lnTo>
                    <a:cubicBezTo>
                      <a:pt x="2673" y="2752"/>
                      <a:pt x="2679" y="2746"/>
                      <a:pt x="2679" y="2740"/>
                    </a:cubicBezTo>
                    <a:cubicBezTo>
                      <a:pt x="2685" y="2734"/>
                      <a:pt x="2691" y="2728"/>
                      <a:pt x="2691" y="2716"/>
                    </a:cubicBezTo>
                    <a:cubicBezTo>
                      <a:pt x="2691" y="2716"/>
                      <a:pt x="2525" y="614"/>
                      <a:pt x="2531" y="553"/>
                    </a:cubicBezTo>
                    <a:cubicBezTo>
                      <a:pt x="2666" y="516"/>
                      <a:pt x="2869" y="449"/>
                      <a:pt x="2869" y="344"/>
                    </a:cubicBezTo>
                    <a:cubicBezTo>
                      <a:pt x="2869" y="240"/>
                      <a:pt x="2476" y="0"/>
                      <a:pt x="1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rot="10800000">
                <a:off x="2951422" y="-697865"/>
                <a:ext cx="1505403" cy="792277"/>
              </a:xfrm>
              <a:custGeom>
                <a:rect b="b" l="l" r="r" t="t"/>
                <a:pathLst>
                  <a:path extrusionOk="0" h="3250" w="6175">
                    <a:moveTo>
                      <a:pt x="3656" y="0"/>
                    </a:moveTo>
                    <a:cubicBezTo>
                      <a:pt x="3564" y="55"/>
                      <a:pt x="3478" y="123"/>
                      <a:pt x="3398" y="184"/>
                    </a:cubicBezTo>
                    <a:cubicBezTo>
                      <a:pt x="3312" y="252"/>
                      <a:pt x="3232" y="326"/>
                      <a:pt x="3152" y="393"/>
                    </a:cubicBezTo>
                    <a:cubicBezTo>
                      <a:pt x="3085" y="461"/>
                      <a:pt x="3017" y="522"/>
                      <a:pt x="2949" y="590"/>
                    </a:cubicBezTo>
                    <a:cubicBezTo>
                      <a:pt x="2827" y="602"/>
                      <a:pt x="2526" y="657"/>
                      <a:pt x="2335" y="872"/>
                    </a:cubicBezTo>
                    <a:cubicBezTo>
                      <a:pt x="2126" y="1106"/>
                      <a:pt x="2120" y="1456"/>
                      <a:pt x="2126" y="1548"/>
                    </a:cubicBezTo>
                    <a:cubicBezTo>
                      <a:pt x="1831" y="1524"/>
                      <a:pt x="1561" y="1493"/>
                      <a:pt x="1309" y="1456"/>
                    </a:cubicBezTo>
                    <a:cubicBezTo>
                      <a:pt x="1457" y="1431"/>
                      <a:pt x="1666" y="1382"/>
                      <a:pt x="1825" y="1235"/>
                    </a:cubicBezTo>
                    <a:cubicBezTo>
                      <a:pt x="2034" y="1038"/>
                      <a:pt x="2077" y="731"/>
                      <a:pt x="2089" y="608"/>
                    </a:cubicBezTo>
                    <a:cubicBezTo>
                      <a:pt x="2157" y="547"/>
                      <a:pt x="2218" y="485"/>
                      <a:pt x="2292" y="424"/>
                    </a:cubicBezTo>
                    <a:cubicBezTo>
                      <a:pt x="2366" y="356"/>
                      <a:pt x="2452" y="283"/>
                      <a:pt x="2532" y="221"/>
                    </a:cubicBezTo>
                    <a:cubicBezTo>
                      <a:pt x="2618" y="154"/>
                      <a:pt x="2704" y="92"/>
                      <a:pt x="2796" y="37"/>
                    </a:cubicBezTo>
                    <a:lnTo>
                      <a:pt x="2796" y="37"/>
                    </a:lnTo>
                    <a:cubicBezTo>
                      <a:pt x="2704" y="86"/>
                      <a:pt x="2612" y="141"/>
                      <a:pt x="2519" y="203"/>
                    </a:cubicBezTo>
                    <a:cubicBezTo>
                      <a:pt x="2433" y="258"/>
                      <a:pt x="2341" y="320"/>
                      <a:pt x="2261" y="387"/>
                    </a:cubicBezTo>
                    <a:cubicBezTo>
                      <a:pt x="2188" y="442"/>
                      <a:pt x="2114" y="504"/>
                      <a:pt x="2040" y="559"/>
                    </a:cubicBezTo>
                    <a:cubicBezTo>
                      <a:pt x="1917" y="565"/>
                      <a:pt x="1610" y="590"/>
                      <a:pt x="1401" y="786"/>
                    </a:cubicBezTo>
                    <a:cubicBezTo>
                      <a:pt x="1186" y="989"/>
                      <a:pt x="1143" y="1309"/>
                      <a:pt x="1137" y="1425"/>
                    </a:cubicBezTo>
                    <a:cubicBezTo>
                      <a:pt x="898" y="1382"/>
                      <a:pt x="689" y="1327"/>
                      <a:pt x="504" y="1272"/>
                    </a:cubicBezTo>
                    <a:cubicBezTo>
                      <a:pt x="633" y="1253"/>
                      <a:pt x="805" y="1204"/>
                      <a:pt x="934" y="1094"/>
                    </a:cubicBezTo>
                    <a:cubicBezTo>
                      <a:pt x="1131" y="922"/>
                      <a:pt x="1180" y="639"/>
                      <a:pt x="1192" y="535"/>
                    </a:cubicBezTo>
                    <a:cubicBezTo>
                      <a:pt x="1254" y="479"/>
                      <a:pt x="1315" y="424"/>
                      <a:pt x="1377" y="375"/>
                    </a:cubicBezTo>
                    <a:cubicBezTo>
                      <a:pt x="1450" y="313"/>
                      <a:pt x="1530" y="252"/>
                      <a:pt x="1604" y="197"/>
                    </a:cubicBezTo>
                    <a:cubicBezTo>
                      <a:pt x="1684" y="141"/>
                      <a:pt x="1764" y="86"/>
                      <a:pt x="1850" y="37"/>
                    </a:cubicBezTo>
                    <a:lnTo>
                      <a:pt x="1850" y="37"/>
                    </a:lnTo>
                    <a:cubicBezTo>
                      <a:pt x="1758" y="80"/>
                      <a:pt x="1678" y="129"/>
                      <a:pt x="1592" y="178"/>
                    </a:cubicBezTo>
                    <a:cubicBezTo>
                      <a:pt x="1512" y="227"/>
                      <a:pt x="1432" y="283"/>
                      <a:pt x="1352" y="338"/>
                    </a:cubicBezTo>
                    <a:cubicBezTo>
                      <a:pt x="1285" y="387"/>
                      <a:pt x="1217" y="436"/>
                      <a:pt x="1149" y="492"/>
                    </a:cubicBezTo>
                    <a:cubicBezTo>
                      <a:pt x="1039" y="492"/>
                      <a:pt x="756" y="504"/>
                      <a:pt x="566" y="676"/>
                    </a:cubicBezTo>
                    <a:cubicBezTo>
                      <a:pt x="388" y="836"/>
                      <a:pt x="326" y="1075"/>
                      <a:pt x="308" y="1198"/>
                    </a:cubicBezTo>
                    <a:cubicBezTo>
                      <a:pt x="216" y="1161"/>
                      <a:pt x="130" y="1124"/>
                      <a:pt x="56" y="1081"/>
                    </a:cubicBezTo>
                    <a:cubicBezTo>
                      <a:pt x="51" y="1080"/>
                      <a:pt x="46" y="1079"/>
                      <a:pt x="41" y="1079"/>
                    </a:cubicBezTo>
                    <a:cubicBezTo>
                      <a:pt x="28" y="1079"/>
                      <a:pt x="16" y="1085"/>
                      <a:pt x="7" y="1094"/>
                    </a:cubicBezTo>
                    <a:cubicBezTo>
                      <a:pt x="7" y="1100"/>
                      <a:pt x="1" y="1106"/>
                      <a:pt x="1" y="1112"/>
                    </a:cubicBezTo>
                    <a:cubicBezTo>
                      <a:pt x="1" y="1124"/>
                      <a:pt x="7" y="1143"/>
                      <a:pt x="19" y="1143"/>
                    </a:cubicBezTo>
                    <a:cubicBezTo>
                      <a:pt x="99" y="1186"/>
                      <a:pt x="179" y="1229"/>
                      <a:pt x="277" y="1266"/>
                    </a:cubicBezTo>
                    <a:cubicBezTo>
                      <a:pt x="240" y="1358"/>
                      <a:pt x="154" y="1640"/>
                      <a:pt x="259" y="1892"/>
                    </a:cubicBezTo>
                    <a:cubicBezTo>
                      <a:pt x="357" y="2132"/>
                      <a:pt x="597" y="2267"/>
                      <a:pt x="701" y="2316"/>
                    </a:cubicBezTo>
                    <a:cubicBezTo>
                      <a:pt x="738" y="2390"/>
                      <a:pt x="775" y="2470"/>
                      <a:pt x="812" y="2543"/>
                    </a:cubicBezTo>
                    <a:cubicBezTo>
                      <a:pt x="861" y="2629"/>
                      <a:pt x="910" y="2709"/>
                      <a:pt x="959" y="2795"/>
                    </a:cubicBezTo>
                    <a:cubicBezTo>
                      <a:pt x="1014" y="2875"/>
                      <a:pt x="1070" y="2955"/>
                      <a:pt x="1125" y="3029"/>
                    </a:cubicBezTo>
                    <a:cubicBezTo>
                      <a:pt x="1076" y="2949"/>
                      <a:pt x="1027" y="2869"/>
                      <a:pt x="977" y="2783"/>
                    </a:cubicBezTo>
                    <a:cubicBezTo>
                      <a:pt x="934" y="2697"/>
                      <a:pt x="891" y="2611"/>
                      <a:pt x="855" y="2525"/>
                    </a:cubicBezTo>
                    <a:cubicBezTo>
                      <a:pt x="818" y="2445"/>
                      <a:pt x="787" y="2371"/>
                      <a:pt x="756" y="2292"/>
                    </a:cubicBezTo>
                    <a:cubicBezTo>
                      <a:pt x="793" y="2193"/>
                      <a:pt x="873" y="1923"/>
                      <a:pt x="769" y="1677"/>
                    </a:cubicBezTo>
                    <a:cubicBezTo>
                      <a:pt x="707" y="1524"/>
                      <a:pt x="578" y="1407"/>
                      <a:pt x="468" y="1333"/>
                    </a:cubicBezTo>
                    <a:lnTo>
                      <a:pt x="468" y="1333"/>
                    </a:lnTo>
                    <a:cubicBezTo>
                      <a:pt x="664" y="1401"/>
                      <a:pt x="879" y="1450"/>
                      <a:pt x="1125" y="1499"/>
                    </a:cubicBezTo>
                    <a:cubicBezTo>
                      <a:pt x="1106" y="1585"/>
                      <a:pt x="1057" y="1929"/>
                      <a:pt x="1229" y="2193"/>
                    </a:cubicBezTo>
                    <a:cubicBezTo>
                      <a:pt x="1389" y="2433"/>
                      <a:pt x="1678" y="2531"/>
                      <a:pt x="1795" y="2562"/>
                    </a:cubicBezTo>
                    <a:cubicBezTo>
                      <a:pt x="1850" y="2642"/>
                      <a:pt x="1911" y="2715"/>
                      <a:pt x="1967" y="2783"/>
                    </a:cubicBezTo>
                    <a:cubicBezTo>
                      <a:pt x="2034" y="2869"/>
                      <a:pt x="2108" y="2949"/>
                      <a:pt x="2175" y="3029"/>
                    </a:cubicBezTo>
                    <a:cubicBezTo>
                      <a:pt x="2249" y="3109"/>
                      <a:pt x="2329" y="3182"/>
                      <a:pt x="2409" y="3250"/>
                    </a:cubicBezTo>
                    <a:cubicBezTo>
                      <a:pt x="2335" y="3176"/>
                      <a:pt x="2261" y="3096"/>
                      <a:pt x="2194" y="3010"/>
                    </a:cubicBezTo>
                    <a:cubicBezTo>
                      <a:pt x="2132" y="2931"/>
                      <a:pt x="2065" y="2845"/>
                      <a:pt x="2003" y="2758"/>
                    </a:cubicBezTo>
                    <a:cubicBezTo>
                      <a:pt x="1954" y="2679"/>
                      <a:pt x="1905" y="2605"/>
                      <a:pt x="1856" y="2531"/>
                    </a:cubicBezTo>
                    <a:cubicBezTo>
                      <a:pt x="1874" y="2408"/>
                      <a:pt x="1899" y="2101"/>
                      <a:pt x="1745" y="1855"/>
                    </a:cubicBezTo>
                    <a:cubicBezTo>
                      <a:pt x="1629" y="1683"/>
                      <a:pt x="1438" y="1585"/>
                      <a:pt x="1303" y="1530"/>
                    </a:cubicBezTo>
                    <a:lnTo>
                      <a:pt x="1303" y="1530"/>
                    </a:lnTo>
                    <a:cubicBezTo>
                      <a:pt x="1549" y="1567"/>
                      <a:pt x="1825" y="1597"/>
                      <a:pt x="2114" y="1622"/>
                    </a:cubicBezTo>
                    <a:cubicBezTo>
                      <a:pt x="2108" y="1733"/>
                      <a:pt x="2102" y="2052"/>
                      <a:pt x="2286" y="2285"/>
                    </a:cubicBezTo>
                    <a:cubicBezTo>
                      <a:pt x="2464" y="2513"/>
                      <a:pt x="2765" y="2586"/>
                      <a:pt x="2882" y="2605"/>
                    </a:cubicBezTo>
                    <a:cubicBezTo>
                      <a:pt x="2943" y="2679"/>
                      <a:pt x="3005" y="2746"/>
                      <a:pt x="3072" y="2814"/>
                    </a:cubicBezTo>
                    <a:cubicBezTo>
                      <a:pt x="3146" y="2888"/>
                      <a:pt x="3226" y="2961"/>
                      <a:pt x="3306" y="3035"/>
                    </a:cubicBezTo>
                    <a:cubicBezTo>
                      <a:pt x="3386" y="3109"/>
                      <a:pt x="3466" y="3176"/>
                      <a:pt x="3552" y="3238"/>
                    </a:cubicBezTo>
                    <a:cubicBezTo>
                      <a:pt x="3472" y="3170"/>
                      <a:pt x="3392" y="3096"/>
                      <a:pt x="3318" y="3017"/>
                    </a:cubicBezTo>
                    <a:cubicBezTo>
                      <a:pt x="3244" y="2943"/>
                      <a:pt x="3177" y="2863"/>
                      <a:pt x="3109" y="2777"/>
                    </a:cubicBezTo>
                    <a:cubicBezTo>
                      <a:pt x="3048" y="2709"/>
                      <a:pt x="2993" y="2636"/>
                      <a:pt x="2937" y="2568"/>
                    </a:cubicBezTo>
                    <a:cubicBezTo>
                      <a:pt x="2943" y="2445"/>
                      <a:pt x="2949" y="2132"/>
                      <a:pt x="2765" y="1905"/>
                    </a:cubicBezTo>
                    <a:cubicBezTo>
                      <a:pt x="2655" y="1763"/>
                      <a:pt x="2495" y="1683"/>
                      <a:pt x="2360" y="1634"/>
                    </a:cubicBezTo>
                    <a:lnTo>
                      <a:pt x="2360" y="1634"/>
                    </a:lnTo>
                    <a:cubicBezTo>
                      <a:pt x="2599" y="1653"/>
                      <a:pt x="2851" y="1659"/>
                      <a:pt x="3109" y="1659"/>
                    </a:cubicBezTo>
                    <a:cubicBezTo>
                      <a:pt x="3091" y="1659"/>
                      <a:pt x="3079" y="1665"/>
                      <a:pt x="3079" y="1665"/>
                    </a:cubicBezTo>
                    <a:cubicBezTo>
                      <a:pt x="3079" y="1665"/>
                      <a:pt x="3146" y="2046"/>
                      <a:pt x="3416" y="2224"/>
                    </a:cubicBezTo>
                    <a:cubicBezTo>
                      <a:pt x="3560" y="2322"/>
                      <a:pt x="3733" y="2347"/>
                      <a:pt x="3864" y="2347"/>
                    </a:cubicBezTo>
                    <a:cubicBezTo>
                      <a:pt x="3929" y="2347"/>
                      <a:pt x="3984" y="2341"/>
                      <a:pt x="4018" y="2335"/>
                    </a:cubicBezTo>
                    <a:cubicBezTo>
                      <a:pt x="4092" y="2378"/>
                      <a:pt x="4166" y="2421"/>
                      <a:pt x="4240" y="2457"/>
                    </a:cubicBezTo>
                    <a:cubicBezTo>
                      <a:pt x="4326" y="2507"/>
                      <a:pt x="4412" y="2550"/>
                      <a:pt x="4504" y="2586"/>
                    </a:cubicBezTo>
                    <a:cubicBezTo>
                      <a:pt x="4590" y="2629"/>
                      <a:pt x="4682" y="2660"/>
                      <a:pt x="4774" y="2691"/>
                    </a:cubicBezTo>
                    <a:cubicBezTo>
                      <a:pt x="4682" y="2654"/>
                      <a:pt x="4596" y="2611"/>
                      <a:pt x="4510" y="2568"/>
                    </a:cubicBezTo>
                    <a:cubicBezTo>
                      <a:pt x="4430" y="2525"/>
                      <a:pt x="4344" y="2476"/>
                      <a:pt x="4264" y="2421"/>
                    </a:cubicBezTo>
                    <a:cubicBezTo>
                      <a:pt x="4197" y="2378"/>
                      <a:pt x="4123" y="2335"/>
                      <a:pt x="4055" y="2285"/>
                    </a:cubicBezTo>
                    <a:cubicBezTo>
                      <a:pt x="4031" y="2181"/>
                      <a:pt x="3945" y="1911"/>
                      <a:pt x="3730" y="1763"/>
                    </a:cubicBezTo>
                    <a:cubicBezTo>
                      <a:pt x="3638" y="1702"/>
                      <a:pt x="3533" y="1671"/>
                      <a:pt x="3435" y="1659"/>
                    </a:cubicBezTo>
                    <a:cubicBezTo>
                      <a:pt x="3625" y="1653"/>
                      <a:pt x="3816" y="1647"/>
                      <a:pt x="4012" y="1640"/>
                    </a:cubicBezTo>
                    <a:cubicBezTo>
                      <a:pt x="4109" y="1719"/>
                      <a:pt x="4348" y="1899"/>
                      <a:pt x="4631" y="1899"/>
                    </a:cubicBezTo>
                    <a:cubicBezTo>
                      <a:pt x="4636" y="1899"/>
                      <a:pt x="4640" y="1899"/>
                      <a:pt x="4645" y="1898"/>
                    </a:cubicBezTo>
                    <a:cubicBezTo>
                      <a:pt x="4934" y="1892"/>
                      <a:pt x="5173" y="1696"/>
                      <a:pt x="5266" y="1610"/>
                    </a:cubicBezTo>
                    <a:cubicBezTo>
                      <a:pt x="5358" y="1604"/>
                      <a:pt x="5450" y="1591"/>
                      <a:pt x="5542" y="1579"/>
                    </a:cubicBezTo>
                    <a:cubicBezTo>
                      <a:pt x="5653" y="1567"/>
                      <a:pt x="5757" y="1548"/>
                      <a:pt x="5862" y="1530"/>
                    </a:cubicBezTo>
                    <a:cubicBezTo>
                      <a:pt x="5966" y="1511"/>
                      <a:pt x="6077" y="1481"/>
                      <a:pt x="6175" y="1450"/>
                    </a:cubicBezTo>
                    <a:lnTo>
                      <a:pt x="6175" y="1450"/>
                    </a:lnTo>
                    <a:cubicBezTo>
                      <a:pt x="6070" y="1474"/>
                      <a:pt x="5966" y="1493"/>
                      <a:pt x="5862" y="1505"/>
                    </a:cubicBezTo>
                    <a:cubicBezTo>
                      <a:pt x="5751" y="1518"/>
                      <a:pt x="5647" y="1530"/>
                      <a:pt x="5536" y="1530"/>
                    </a:cubicBezTo>
                    <a:cubicBezTo>
                      <a:pt x="5450" y="1536"/>
                      <a:pt x="5358" y="1542"/>
                      <a:pt x="5266" y="1542"/>
                    </a:cubicBezTo>
                    <a:cubicBezTo>
                      <a:pt x="5175" y="1463"/>
                      <a:pt x="4930" y="1278"/>
                      <a:pt x="4647" y="1278"/>
                    </a:cubicBezTo>
                    <a:cubicBezTo>
                      <a:pt x="4642" y="1278"/>
                      <a:pt x="4637" y="1278"/>
                      <a:pt x="4633" y="1278"/>
                    </a:cubicBezTo>
                    <a:cubicBezTo>
                      <a:pt x="4344" y="1284"/>
                      <a:pt x="4098" y="1481"/>
                      <a:pt x="4012" y="1567"/>
                    </a:cubicBezTo>
                    <a:cubicBezTo>
                      <a:pt x="3816" y="1573"/>
                      <a:pt x="3625" y="1579"/>
                      <a:pt x="3435" y="1585"/>
                    </a:cubicBezTo>
                    <a:cubicBezTo>
                      <a:pt x="3539" y="1554"/>
                      <a:pt x="3650" y="1505"/>
                      <a:pt x="3742" y="1419"/>
                    </a:cubicBezTo>
                    <a:cubicBezTo>
                      <a:pt x="3932" y="1241"/>
                      <a:pt x="3975" y="965"/>
                      <a:pt x="3988" y="854"/>
                    </a:cubicBezTo>
                    <a:cubicBezTo>
                      <a:pt x="4043" y="799"/>
                      <a:pt x="4104" y="743"/>
                      <a:pt x="4166" y="688"/>
                    </a:cubicBezTo>
                    <a:cubicBezTo>
                      <a:pt x="4240" y="627"/>
                      <a:pt x="4313" y="565"/>
                      <a:pt x="4393" y="504"/>
                    </a:cubicBezTo>
                    <a:cubicBezTo>
                      <a:pt x="4467" y="449"/>
                      <a:pt x="4547" y="393"/>
                      <a:pt x="4627" y="338"/>
                    </a:cubicBezTo>
                    <a:lnTo>
                      <a:pt x="4627" y="338"/>
                    </a:lnTo>
                    <a:cubicBezTo>
                      <a:pt x="4541" y="387"/>
                      <a:pt x="4461" y="436"/>
                      <a:pt x="4381" y="485"/>
                    </a:cubicBezTo>
                    <a:cubicBezTo>
                      <a:pt x="4295" y="541"/>
                      <a:pt x="4215" y="596"/>
                      <a:pt x="4141" y="657"/>
                    </a:cubicBezTo>
                    <a:cubicBezTo>
                      <a:pt x="4074" y="707"/>
                      <a:pt x="4006" y="756"/>
                      <a:pt x="3945" y="811"/>
                    </a:cubicBezTo>
                    <a:cubicBezTo>
                      <a:pt x="3834" y="811"/>
                      <a:pt x="3552" y="836"/>
                      <a:pt x="3361" y="1014"/>
                    </a:cubicBezTo>
                    <a:cubicBezTo>
                      <a:pt x="3171" y="1192"/>
                      <a:pt x="3128" y="1481"/>
                      <a:pt x="3122" y="1585"/>
                    </a:cubicBezTo>
                    <a:cubicBezTo>
                      <a:pt x="2808" y="1585"/>
                      <a:pt x="2513" y="1573"/>
                      <a:pt x="2237" y="1554"/>
                    </a:cubicBezTo>
                    <a:cubicBezTo>
                      <a:pt x="2378" y="1530"/>
                      <a:pt x="2630" y="1462"/>
                      <a:pt x="2790" y="1278"/>
                    </a:cubicBezTo>
                    <a:cubicBezTo>
                      <a:pt x="2986" y="1063"/>
                      <a:pt x="3005" y="750"/>
                      <a:pt x="3005" y="633"/>
                    </a:cubicBezTo>
                    <a:cubicBezTo>
                      <a:pt x="3060" y="565"/>
                      <a:pt x="3122" y="498"/>
                      <a:pt x="3183" y="430"/>
                    </a:cubicBezTo>
                    <a:cubicBezTo>
                      <a:pt x="3257" y="350"/>
                      <a:pt x="3337" y="277"/>
                      <a:pt x="3410" y="203"/>
                    </a:cubicBezTo>
                    <a:cubicBezTo>
                      <a:pt x="3490" y="135"/>
                      <a:pt x="3570" y="61"/>
                      <a:pt x="36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rot="10800000">
                <a:off x="-1572194" y="-1012568"/>
                <a:ext cx="984180" cy="1766168"/>
              </a:xfrm>
              <a:custGeom>
                <a:rect b="b" l="l" r="r" t="t"/>
                <a:pathLst>
                  <a:path extrusionOk="0" h="7245" w="4037">
                    <a:moveTo>
                      <a:pt x="2003" y="1"/>
                    </a:moveTo>
                    <a:cubicBezTo>
                      <a:pt x="1985" y="1"/>
                      <a:pt x="1972" y="13"/>
                      <a:pt x="1972" y="25"/>
                    </a:cubicBezTo>
                    <a:cubicBezTo>
                      <a:pt x="1936" y="124"/>
                      <a:pt x="1905" y="228"/>
                      <a:pt x="1880" y="345"/>
                    </a:cubicBezTo>
                    <a:cubicBezTo>
                      <a:pt x="1836" y="338"/>
                      <a:pt x="1754" y="326"/>
                      <a:pt x="1654" y="326"/>
                    </a:cubicBezTo>
                    <a:cubicBezTo>
                      <a:pt x="1503" y="326"/>
                      <a:pt x="1312" y="352"/>
                      <a:pt x="1149" y="456"/>
                    </a:cubicBezTo>
                    <a:cubicBezTo>
                      <a:pt x="891" y="615"/>
                      <a:pt x="781" y="929"/>
                      <a:pt x="744" y="1051"/>
                    </a:cubicBezTo>
                    <a:cubicBezTo>
                      <a:pt x="664" y="1113"/>
                      <a:pt x="584" y="1168"/>
                      <a:pt x="504" y="1230"/>
                    </a:cubicBezTo>
                    <a:cubicBezTo>
                      <a:pt x="418" y="1303"/>
                      <a:pt x="326" y="1377"/>
                      <a:pt x="246" y="1451"/>
                    </a:cubicBezTo>
                    <a:cubicBezTo>
                      <a:pt x="160" y="1531"/>
                      <a:pt x="80" y="1610"/>
                      <a:pt x="0" y="1690"/>
                    </a:cubicBezTo>
                    <a:cubicBezTo>
                      <a:pt x="86" y="1617"/>
                      <a:pt x="172" y="1543"/>
                      <a:pt x="258" y="1469"/>
                    </a:cubicBezTo>
                    <a:cubicBezTo>
                      <a:pt x="351" y="1402"/>
                      <a:pt x="443" y="1334"/>
                      <a:pt x="535" y="1273"/>
                    </a:cubicBezTo>
                    <a:cubicBezTo>
                      <a:pt x="615" y="1217"/>
                      <a:pt x="701" y="1168"/>
                      <a:pt x="781" y="1113"/>
                    </a:cubicBezTo>
                    <a:cubicBezTo>
                      <a:pt x="830" y="1122"/>
                      <a:pt x="911" y="1133"/>
                      <a:pt x="1005" y="1133"/>
                    </a:cubicBezTo>
                    <a:cubicBezTo>
                      <a:pt x="1155" y="1133"/>
                      <a:pt x="1341" y="1106"/>
                      <a:pt x="1499" y="1008"/>
                    </a:cubicBezTo>
                    <a:cubicBezTo>
                      <a:pt x="1671" y="898"/>
                      <a:pt x="1776" y="726"/>
                      <a:pt x="1837" y="585"/>
                    </a:cubicBezTo>
                    <a:lnTo>
                      <a:pt x="1837" y="585"/>
                    </a:lnTo>
                    <a:cubicBezTo>
                      <a:pt x="1807" y="824"/>
                      <a:pt x="1788" y="1088"/>
                      <a:pt x="1782" y="1377"/>
                    </a:cubicBezTo>
                    <a:cubicBezTo>
                      <a:pt x="1678" y="1377"/>
                      <a:pt x="1266" y="1389"/>
                      <a:pt x="996" y="1641"/>
                    </a:cubicBezTo>
                    <a:cubicBezTo>
                      <a:pt x="750" y="1875"/>
                      <a:pt x="695" y="2231"/>
                      <a:pt x="682" y="2378"/>
                    </a:cubicBezTo>
                    <a:cubicBezTo>
                      <a:pt x="602" y="2458"/>
                      <a:pt x="529" y="2538"/>
                      <a:pt x="455" y="2618"/>
                    </a:cubicBezTo>
                    <a:cubicBezTo>
                      <a:pt x="375" y="2716"/>
                      <a:pt x="295" y="2815"/>
                      <a:pt x="215" y="2913"/>
                    </a:cubicBezTo>
                    <a:cubicBezTo>
                      <a:pt x="142" y="3011"/>
                      <a:pt x="68" y="3116"/>
                      <a:pt x="0" y="3226"/>
                    </a:cubicBezTo>
                    <a:cubicBezTo>
                      <a:pt x="80" y="3122"/>
                      <a:pt x="154" y="3024"/>
                      <a:pt x="240" y="2931"/>
                    </a:cubicBezTo>
                    <a:cubicBezTo>
                      <a:pt x="326" y="2839"/>
                      <a:pt x="412" y="2747"/>
                      <a:pt x="498" y="2655"/>
                    </a:cubicBezTo>
                    <a:cubicBezTo>
                      <a:pt x="578" y="2581"/>
                      <a:pt x="652" y="2507"/>
                      <a:pt x="732" y="2434"/>
                    </a:cubicBezTo>
                    <a:cubicBezTo>
                      <a:pt x="873" y="2434"/>
                      <a:pt x="1241" y="2403"/>
                      <a:pt x="1493" y="2170"/>
                    </a:cubicBezTo>
                    <a:cubicBezTo>
                      <a:pt x="1671" y="2004"/>
                      <a:pt x="1751" y="1764"/>
                      <a:pt x="1782" y="1592"/>
                    </a:cubicBezTo>
                    <a:cubicBezTo>
                      <a:pt x="1788" y="1887"/>
                      <a:pt x="1807" y="2213"/>
                      <a:pt x="1843" y="2557"/>
                    </a:cubicBezTo>
                    <a:cubicBezTo>
                      <a:pt x="1708" y="2569"/>
                      <a:pt x="1334" y="2630"/>
                      <a:pt x="1100" y="2888"/>
                    </a:cubicBezTo>
                    <a:cubicBezTo>
                      <a:pt x="879" y="3140"/>
                      <a:pt x="854" y="3503"/>
                      <a:pt x="854" y="3644"/>
                    </a:cubicBezTo>
                    <a:cubicBezTo>
                      <a:pt x="787" y="3730"/>
                      <a:pt x="719" y="3822"/>
                      <a:pt x="652" y="3908"/>
                    </a:cubicBezTo>
                    <a:cubicBezTo>
                      <a:pt x="578" y="4013"/>
                      <a:pt x="510" y="4117"/>
                      <a:pt x="443" y="4222"/>
                    </a:cubicBezTo>
                    <a:cubicBezTo>
                      <a:pt x="375" y="4326"/>
                      <a:pt x="314" y="4437"/>
                      <a:pt x="252" y="4553"/>
                    </a:cubicBezTo>
                    <a:cubicBezTo>
                      <a:pt x="320" y="4443"/>
                      <a:pt x="387" y="4338"/>
                      <a:pt x="461" y="4240"/>
                    </a:cubicBezTo>
                    <a:cubicBezTo>
                      <a:pt x="541" y="4135"/>
                      <a:pt x="615" y="4037"/>
                      <a:pt x="695" y="3945"/>
                    </a:cubicBezTo>
                    <a:cubicBezTo>
                      <a:pt x="768" y="3865"/>
                      <a:pt x="836" y="3785"/>
                      <a:pt x="910" y="3705"/>
                    </a:cubicBezTo>
                    <a:cubicBezTo>
                      <a:pt x="1051" y="3687"/>
                      <a:pt x="1413" y="3626"/>
                      <a:pt x="1641" y="3374"/>
                    </a:cubicBezTo>
                    <a:cubicBezTo>
                      <a:pt x="1788" y="3214"/>
                      <a:pt x="1850" y="3011"/>
                      <a:pt x="1874" y="2845"/>
                    </a:cubicBezTo>
                    <a:cubicBezTo>
                      <a:pt x="1905" y="3122"/>
                      <a:pt x="1948" y="3417"/>
                      <a:pt x="2003" y="3724"/>
                    </a:cubicBezTo>
                    <a:cubicBezTo>
                      <a:pt x="1991" y="3699"/>
                      <a:pt x="1991" y="3687"/>
                      <a:pt x="1991" y="3687"/>
                    </a:cubicBezTo>
                    <a:cubicBezTo>
                      <a:pt x="1991" y="3687"/>
                      <a:pt x="1561" y="3841"/>
                      <a:pt x="1401" y="4191"/>
                    </a:cubicBezTo>
                    <a:cubicBezTo>
                      <a:pt x="1278" y="4473"/>
                      <a:pt x="1358" y="4793"/>
                      <a:pt x="1395" y="4916"/>
                    </a:cubicBezTo>
                    <a:cubicBezTo>
                      <a:pt x="1364" y="5008"/>
                      <a:pt x="1327" y="5100"/>
                      <a:pt x="1297" y="5198"/>
                    </a:cubicBezTo>
                    <a:cubicBezTo>
                      <a:pt x="1260" y="5309"/>
                      <a:pt x="1229" y="5413"/>
                      <a:pt x="1205" y="5524"/>
                    </a:cubicBezTo>
                    <a:cubicBezTo>
                      <a:pt x="1174" y="5635"/>
                      <a:pt x="1149" y="5751"/>
                      <a:pt x="1131" y="5862"/>
                    </a:cubicBezTo>
                    <a:cubicBezTo>
                      <a:pt x="1162" y="5751"/>
                      <a:pt x="1192" y="5641"/>
                      <a:pt x="1229" y="5536"/>
                    </a:cubicBezTo>
                    <a:cubicBezTo>
                      <a:pt x="1266" y="5426"/>
                      <a:pt x="1303" y="5321"/>
                      <a:pt x="1346" y="5217"/>
                    </a:cubicBezTo>
                    <a:cubicBezTo>
                      <a:pt x="1383" y="5125"/>
                      <a:pt x="1426" y="5039"/>
                      <a:pt x="1463" y="4946"/>
                    </a:cubicBezTo>
                    <a:cubicBezTo>
                      <a:pt x="1579" y="4897"/>
                      <a:pt x="1874" y="4744"/>
                      <a:pt x="2003" y="4461"/>
                    </a:cubicBezTo>
                    <a:cubicBezTo>
                      <a:pt x="2052" y="4338"/>
                      <a:pt x="2071" y="4209"/>
                      <a:pt x="2071" y="4092"/>
                    </a:cubicBezTo>
                    <a:cubicBezTo>
                      <a:pt x="2108" y="4314"/>
                      <a:pt x="2157" y="4535"/>
                      <a:pt x="2206" y="4768"/>
                    </a:cubicBezTo>
                    <a:cubicBezTo>
                      <a:pt x="2132" y="4891"/>
                      <a:pt x="1966" y="5217"/>
                      <a:pt x="2034" y="5549"/>
                    </a:cubicBezTo>
                    <a:cubicBezTo>
                      <a:pt x="2102" y="5886"/>
                      <a:pt x="2378" y="6126"/>
                      <a:pt x="2495" y="6212"/>
                    </a:cubicBezTo>
                    <a:cubicBezTo>
                      <a:pt x="2519" y="6316"/>
                      <a:pt x="2550" y="6427"/>
                      <a:pt x="2581" y="6531"/>
                    </a:cubicBezTo>
                    <a:cubicBezTo>
                      <a:pt x="2618" y="6654"/>
                      <a:pt x="2661" y="6777"/>
                      <a:pt x="2710" y="6894"/>
                    </a:cubicBezTo>
                    <a:cubicBezTo>
                      <a:pt x="2753" y="7011"/>
                      <a:pt x="2802" y="7127"/>
                      <a:pt x="2863" y="7244"/>
                    </a:cubicBezTo>
                    <a:cubicBezTo>
                      <a:pt x="2814" y="7127"/>
                      <a:pt x="2771" y="7005"/>
                      <a:pt x="2734" y="6882"/>
                    </a:cubicBezTo>
                    <a:cubicBezTo>
                      <a:pt x="2697" y="6765"/>
                      <a:pt x="2667" y="6642"/>
                      <a:pt x="2636" y="6519"/>
                    </a:cubicBezTo>
                    <a:cubicBezTo>
                      <a:pt x="2618" y="6409"/>
                      <a:pt x="2593" y="6304"/>
                      <a:pt x="2575" y="6200"/>
                    </a:cubicBezTo>
                    <a:cubicBezTo>
                      <a:pt x="2648" y="6077"/>
                      <a:pt x="2814" y="5745"/>
                      <a:pt x="2747" y="5407"/>
                    </a:cubicBezTo>
                    <a:cubicBezTo>
                      <a:pt x="2685" y="5075"/>
                      <a:pt x="2403" y="4836"/>
                      <a:pt x="2292" y="4750"/>
                    </a:cubicBezTo>
                    <a:cubicBezTo>
                      <a:pt x="2237" y="4523"/>
                      <a:pt x="2194" y="4301"/>
                      <a:pt x="2157" y="4080"/>
                    </a:cubicBezTo>
                    <a:lnTo>
                      <a:pt x="2157" y="4080"/>
                    </a:lnTo>
                    <a:cubicBezTo>
                      <a:pt x="2206" y="4197"/>
                      <a:pt x="2286" y="4320"/>
                      <a:pt x="2403" y="4406"/>
                    </a:cubicBezTo>
                    <a:cubicBezTo>
                      <a:pt x="2604" y="4557"/>
                      <a:pt x="2868" y="4580"/>
                      <a:pt x="3024" y="4580"/>
                    </a:cubicBezTo>
                    <a:cubicBezTo>
                      <a:pt x="3058" y="4580"/>
                      <a:pt x="3087" y="4579"/>
                      <a:pt x="3109" y="4578"/>
                    </a:cubicBezTo>
                    <a:cubicBezTo>
                      <a:pt x="3189" y="4633"/>
                      <a:pt x="3269" y="4695"/>
                      <a:pt x="3343" y="4750"/>
                    </a:cubicBezTo>
                    <a:cubicBezTo>
                      <a:pt x="3429" y="4824"/>
                      <a:pt x="3515" y="4897"/>
                      <a:pt x="3601" y="4977"/>
                    </a:cubicBezTo>
                    <a:cubicBezTo>
                      <a:pt x="3687" y="5051"/>
                      <a:pt x="3766" y="5131"/>
                      <a:pt x="3840" y="5217"/>
                    </a:cubicBezTo>
                    <a:cubicBezTo>
                      <a:pt x="3773" y="5125"/>
                      <a:pt x="3699" y="5039"/>
                      <a:pt x="3619" y="4959"/>
                    </a:cubicBezTo>
                    <a:cubicBezTo>
                      <a:pt x="3539" y="4873"/>
                      <a:pt x="3459" y="4793"/>
                      <a:pt x="3373" y="4713"/>
                    </a:cubicBezTo>
                    <a:cubicBezTo>
                      <a:pt x="3306" y="4645"/>
                      <a:pt x="3226" y="4578"/>
                      <a:pt x="3152" y="4516"/>
                    </a:cubicBezTo>
                    <a:cubicBezTo>
                      <a:pt x="3127" y="4387"/>
                      <a:pt x="3048" y="4068"/>
                      <a:pt x="2802" y="3884"/>
                    </a:cubicBezTo>
                    <a:cubicBezTo>
                      <a:pt x="2601" y="3732"/>
                      <a:pt x="2346" y="3709"/>
                      <a:pt x="2188" y="3709"/>
                    </a:cubicBezTo>
                    <a:cubicBezTo>
                      <a:pt x="2148" y="3709"/>
                      <a:pt x="2114" y="3710"/>
                      <a:pt x="2089" y="3712"/>
                    </a:cubicBezTo>
                    <a:cubicBezTo>
                      <a:pt x="2028" y="3355"/>
                      <a:pt x="1979" y="3011"/>
                      <a:pt x="1948" y="2686"/>
                    </a:cubicBezTo>
                    <a:lnTo>
                      <a:pt x="1948" y="2686"/>
                    </a:lnTo>
                    <a:cubicBezTo>
                      <a:pt x="2003" y="2845"/>
                      <a:pt x="2132" y="3122"/>
                      <a:pt x="2378" y="3275"/>
                    </a:cubicBezTo>
                    <a:cubicBezTo>
                      <a:pt x="2549" y="3381"/>
                      <a:pt x="2747" y="3409"/>
                      <a:pt x="2909" y="3409"/>
                    </a:cubicBezTo>
                    <a:cubicBezTo>
                      <a:pt x="3019" y="3409"/>
                      <a:pt x="3113" y="3396"/>
                      <a:pt x="3170" y="3386"/>
                    </a:cubicBezTo>
                    <a:cubicBezTo>
                      <a:pt x="3263" y="3441"/>
                      <a:pt x="3355" y="3503"/>
                      <a:pt x="3441" y="3558"/>
                    </a:cubicBezTo>
                    <a:cubicBezTo>
                      <a:pt x="3545" y="3626"/>
                      <a:pt x="3650" y="3699"/>
                      <a:pt x="3748" y="3773"/>
                    </a:cubicBezTo>
                    <a:cubicBezTo>
                      <a:pt x="3852" y="3853"/>
                      <a:pt x="3945" y="3933"/>
                      <a:pt x="4037" y="4019"/>
                    </a:cubicBezTo>
                    <a:cubicBezTo>
                      <a:pt x="3951" y="3927"/>
                      <a:pt x="3865" y="3841"/>
                      <a:pt x="3766" y="3755"/>
                    </a:cubicBezTo>
                    <a:cubicBezTo>
                      <a:pt x="3674" y="3669"/>
                      <a:pt x="3576" y="3589"/>
                      <a:pt x="3478" y="3515"/>
                    </a:cubicBezTo>
                    <a:cubicBezTo>
                      <a:pt x="3392" y="3447"/>
                      <a:pt x="3300" y="3380"/>
                      <a:pt x="3213" y="3318"/>
                    </a:cubicBezTo>
                    <a:cubicBezTo>
                      <a:pt x="3170" y="3177"/>
                      <a:pt x="3048" y="2839"/>
                      <a:pt x="2759" y="2661"/>
                    </a:cubicBezTo>
                    <a:cubicBezTo>
                      <a:pt x="2585" y="2552"/>
                      <a:pt x="2381" y="2524"/>
                      <a:pt x="2217" y="2524"/>
                    </a:cubicBezTo>
                    <a:cubicBezTo>
                      <a:pt x="2086" y="2524"/>
                      <a:pt x="1979" y="2542"/>
                      <a:pt x="1936" y="2550"/>
                    </a:cubicBezTo>
                    <a:cubicBezTo>
                      <a:pt x="1899" y="2206"/>
                      <a:pt x="1880" y="1887"/>
                      <a:pt x="1874" y="1586"/>
                    </a:cubicBezTo>
                    <a:lnTo>
                      <a:pt x="1874" y="1586"/>
                    </a:lnTo>
                    <a:cubicBezTo>
                      <a:pt x="1929" y="1752"/>
                      <a:pt x="2034" y="1985"/>
                      <a:pt x="2231" y="2139"/>
                    </a:cubicBezTo>
                    <a:cubicBezTo>
                      <a:pt x="2447" y="2297"/>
                      <a:pt x="2719" y="2328"/>
                      <a:pt x="2893" y="2328"/>
                    </a:cubicBezTo>
                    <a:cubicBezTo>
                      <a:pt x="2941" y="2328"/>
                      <a:pt x="2981" y="2326"/>
                      <a:pt x="3011" y="2323"/>
                    </a:cubicBezTo>
                    <a:cubicBezTo>
                      <a:pt x="3097" y="2385"/>
                      <a:pt x="3183" y="2452"/>
                      <a:pt x="3269" y="2520"/>
                    </a:cubicBezTo>
                    <a:cubicBezTo>
                      <a:pt x="3367" y="2593"/>
                      <a:pt x="3465" y="2679"/>
                      <a:pt x="3558" y="2759"/>
                    </a:cubicBezTo>
                    <a:cubicBezTo>
                      <a:pt x="3650" y="2845"/>
                      <a:pt x="3736" y="2938"/>
                      <a:pt x="3822" y="3030"/>
                    </a:cubicBezTo>
                    <a:cubicBezTo>
                      <a:pt x="3742" y="2931"/>
                      <a:pt x="3662" y="2833"/>
                      <a:pt x="3576" y="2741"/>
                    </a:cubicBezTo>
                    <a:cubicBezTo>
                      <a:pt x="3490" y="2649"/>
                      <a:pt x="3398" y="2563"/>
                      <a:pt x="3306" y="2477"/>
                    </a:cubicBezTo>
                    <a:cubicBezTo>
                      <a:pt x="3226" y="2403"/>
                      <a:pt x="3146" y="2329"/>
                      <a:pt x="3060" y="2256"/>
                    </a:cubicBezTo>
                    <a:cubicBezTo>
                      <a:pt x="3029" y="2114"/>
                      <a:pt x="2937" y="1764"/>
                      <a:pt x="2667" y="1561"/>
                    </a:cubicBezTo>
                    <a:cubicBezTo>
                      <a:pt x="2455" y="1402"/>
                      <a:pt x="2180" y="1371"/>
                      <a:pt x="2004" y="1371"/>
                    </a:cubicBezTo>
                    <a:cubicBezTo>
                      <a:pt x="1949" y="1371"/>
                      <a:pt x="1905" y="1374"/>
                      <a:pt x="1874" y="1377"/>
                    </a:cubicBezTo>
                    <a:cubicBezTo>
                      <a:pt x="1880" y="1094"/>
                      <a:pt x="1893" y="843"/>
                      <a:pt x="1929" y="615"/>
                    </a:cubicBezTo>
                    <a:cubicBezTo>
                      <a:pt x="1972" y="763"/>
                      <a:pt x="2059" y="947"/>
                      <a:pt x="2218" y="1076"/>
                    </a:cubicBezTo>
                    <a:cubicBezTo>
                      <a:pt x="2427" y="1242"/>
                      <a:pt x="2709" y="1268"/>
                      <a:pt x="2860" y="1268"/>
                    </a:cubicBezTo>
                    <a:cubicBezTo>
                      <a:pt x="2883" y="1268"/>
                      <a:pt x="2903" y="1267"/>
                      <a:pt x="2919" y="1266"/>
                    </a:cubicBezTo>
                    <a:cubicBezTo>
                      <a:pt x="2998" y="1322"/>
                      <a:pt x="3072" y="1383"/>
                      <a:pt x="3146" y="1451"/>
                    </a:cubicBezTo>
                    <a:cubicBezTo>
                      <a:pt x="3232" y="1524"/>
                      <a:pt x="3318" y="1598"/>
                      <a:pt x="3398" y="1678"/>
                    </a:cubicBezTo>
                    <a:cubicBezTo>
                      <a:pt x="3478" y="1758"/>
                      <a:pt x="3558" y="1838"/>
                      <a:pt x="3625" y="1924"/>
                    </a:cubicBezTo>
                    <a:cubicBezTo>
                      <a:pt x="3558" y="1832"/>
                      <a:pt x="3490" y="1746"/>
                      <a:pt x="3410" y="1660"/>
                    </a:cubicBezTo>
                    <a:cubicBezTo>
                      <a:pt x="3336" y="1574"/>
                      <a:pt x="3256" y="1488"/>
                      <a:pt x="3177" y="1408"/>
                    </a:cubicBezTo>
                    <a:cubicBezTo>
                      <a:pt x="3109" y="1340"/>
                      <a:pt x="3035" y="1273"/>
                      <a:pt x="2962" y="1205"/>
                    </a:cubicBezTo>
                    <a:cubicBezTo>
                      <a:pt x="2937" y="1076"/>
                      <a:pt x="2863" y="757"/>
                      <a:pt x="2624" y="566"/>
                    </a:cubicBezTo>
                    <a:cubicBezTo>
                      <a:pt x="2430" y="405"/>
                      <a:pt x="2171" y="375"/>
                      <a:pt x="2014" y="375"/>
                    </a:cubicBezTo>
                    <a:cubicBezTo>
                      <a:pt x="1997" y="375"/>
                      <a:pt x="1981" y="375"/>
                      <a:pt x="1966" y="376"/>
                    </a:cubicBezTo>
                    <a:cubicBezTo>
                      <a:pt x="1991" y="259"/>
                      <a:pt x="2016" y="148"/>
                      <a:pt x="2052" y="56"/>
                    </a:cubicBezTo>
                    <a:cubicBezTo>
                      <a:pt x="2059" y="32"/>
                      <a:pt x="2046" y="7"/>
                      <a:pt x="20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rot="10800000">
                <a:off x="1411350" y="-591578"/>
                <a:ext cx="831324" cy="717437"/>
              </a:xfrm>
              <a:custGeom>
                <a:rect b="b" l="l" r="r" t="t"/>
                <a:pathLst>
                  <a:path extrusionOk="0" h="2943" w="3410">
                    <a:moveTo>
                      <a:pt x="2009" y="0"/>
                    </a:moveTo>
                    <a:lnTo>
                      <a:pt x="2009" y="0"/>
                    </a:lnTo>
                    <a:cubicBezTo>
                      <a:pt x="2071" y="25"/>
                      <a:pt x="2132" y="43"/>
                      <a:pt x="2187" y="74"/>
                    </a:cubicBezTo>
                    <a:cubicBezTo>
                      <a:pt x="2249" y="98"/>
                      <a:pt x="2304" y="123"/>
                      <a:pt x="2365" y="154"/>
                    </a:cubicBezTo>
                    <a:cubicBezTo>
                      <a:pt x="2415" y="178"/>
                      <a:pt x="2464" y="209"/>
                      <a:pt x="2507" y="233"/>
                    </a:cubicBezTo>
                    <a:cubicBezTo>
                      <a:pt x="2531" y="301"/>
                      <a:pt x="2605" y="479"/>
                      <a:pt x="2759" y="565"/>
                    </a:cubicBezTo>
                    <a:cubicBezTo>
                      <a:pt x="2838" y="610"/>
                      <a:pt x="2929" y="622"/>
                      <a:pt x="3007" y="622"/>
                    </a:cubicBezTo>
                    <a:cubicBezTo>
                      <a:pt x="3025" y="622"/>
                      <a:pt x="3043" y="622"/>
                      <a:pt x="3060" y="621"/>
                    </a:cubicBezTo>
                    <a:lnTo>
                      <a:pt x="3060" y="621"/>
                    </a:lnTo>
                    <a:cubicBezTo>
                      <a:pt x="2937" y="670"/>
                      <a:pt x="2795" y="731"/>
                      <a:pt x="2648" y="811"/>
                    </a:cubicBezTo>
                    <a:cubicBezTo>
                      <a:pt x="2623" y="756"/>
                      <a:pt x="2501" y="553"/>
                      <a:pt x="2304" y="485"/>
                    </a:cubicBezTo>
                    <a:cubicBezTo>
                      <a:pt x="2250" y="468"/>
                      <a:pt x="2196" y="461"/>
                      <a:pt x="2144" y="461"/>
                    </a:cubicBezTo>
                    <a:cubicBezTo>
                      <a:pt x="2016" y="461"/>
                      <a:pt x="1902" y="502"/>
                      <a:pt x="1849" y="528"/>
                    </a:cubicBezTo>
                    <a:cubicBezTo>
                      <a:pt x="1788" y="510"/>
                      <a:pt x="1726" y="498"/>
                      <a:pt x="1665" y="479"/>
                    </a:cubicBezTo>
                    <a:cubicBezTo>
                      <a:pt x="1591" y="467"/>
                      <a:pt x="1524" y="455"/>
                      <a:pt x="1450" y="442"/>
                    </a:cubicBezTo>
                    <a:cubicBezTo>
                      <a:pt x="1382" y="430"/>
                      <a:pt x="1309" y="424"/>
                      <a:pt x="1235" y="418"/>
                    </a:cubicBezTo>
                    <a:lnTo>
                      <a:pt x="1235" y="418"/>
                    </a:lnTo>
                    <a:cubicBezTo>
                      <a:pt x="1309" y="430"/>
                      <a:pt x="1376" y="442"/>
                      <a:pt x="1450" y="455"/>
                    </a:cubicBezTo>
                    <a:cubicBezTo>
                      <a:pt x="1518" y="473"/>
                      <a:pt x="1585" y="492"/>
                      <a:pt x="1659" y="516"/>
                    </a:cubicBezTo>
                    <a:cubicBezTo>
                      <a:pt x="1714" y="528"/>
                      <a:pt x="1776" y="553"/>
                      <a:pt x="1831" y="571"/>
                    </a:cubicBezTo>
                    <a:cubicBezTo>
                      <a:pt x="1868" y="639"/>
                      <a:pt x="1985" y="817"/>
                      <a:pt x="2169" y="879"/>
                    </a:cubicBezTo>
                    <a:cubicBezTo>
                      <a:pt x="2221" y="895"/>
                      <a:pt x="2274" y="902"/>
                      <a:pt x="2325" y="902"/>
                    </a:cubicBezTo>
                    <a:cubicBezTo>
                      <a:pt x="2406" y="902"/>
                      <a:pt x="2481" y="885"/>
                      <a:pt x="2537" y="866"/>
                    </a:cubicBezTo>
                    <a:lnTo>
                      <a:pt x="2537" y="866"/>
                    </a:lnTo>
                    <a:cubicBezTo>
                      <a:pt x="2390" y="952"/>
                      <a:pt x="2236" y="1051"/>
                      <a:pt x="2071" y="1161"/>
                    </a:cubicBezTo>
                    <a:cubicBezTo>
                      <a:pt x="2028" y="1094"/>
                      <a:pt x="1899" y="922"/>
                      <a:pt x="1702" y="879"/>
                    </a:cubicBezTo>
                    <a:cubicBezTo>
                      <a:pt x="1667" y="870"/>
                      <a:pt x="1631" y="867"/>
                      <a:pt x="1596" y="867"/>
                    </a:cubicBezTo>
                    <a:cubicBezTo>
                      <a:pt x="1449" y="867"/>
                      <a:pt x="1313" y="929"/>
                      <a:pt x="1253" y="958"/>
                    </a:cubicBezTo>
                    <a:cubicBezTo>
                      <a:pt x="1192" y="946"/>
                      <a:pt x="1131" y="940"/>
                      <a:pt x="1069" y="928"/>
                    </a:cubicBezTo>
                    <a:cubicBezTo>
                      <a:pt x="995" y="922"/>
                      <a:pt x="928" y="915"/>
                      <a:pt x="854" y="909"/>
                    </a:cubicBezTo>
                    <a:cubicBezTo>
                      <a:pt x="780" y="903"/>
                      <a:pt x="713" y="903"/>
                      <a:pt x="639" y="903"/>
                    </a:cubicBezTo>
                    <a:cubicBezTo>
                      <a:pt x="707" y="909"/>
                      <a:pt x="780" y="915"/>
                      <a:pt x="854" y="922"/>
                    </a:cubicBezTo>
                    <a:cubicBezTo>
                      <a:pt x="922" y="934"/>
                      <a:pt x="995" y="946"/>
                      <a:pt x="1063" y="958"/>
                    </a:cubicBezTo>
                    <a:cubicBezTo>
                      <a:pt x="1124" y="977"/>
                      <a:pt x="1186" y="989"/>
                      <a:pt x="1241" y="1001"/>
                    </a:cubicBezTo>
                    <a:cubicBezTo>
                      <a:pt x="1290" y="1069"/>
                      <a:pt x="1419" y="1235"/>
                      <a:pt x="1610" y="1278"/>
                    </a:cubicBezTo>
                    <a:cubicBezTo>
                      <a:pt x="1648" y="1288"/>
                      <a:pt x="1686" y="1292"/>
                      <a:pt x="1724" y="1292"/>
                    </a:cubicBezTo>
                    <a:cubicBezTo>
                      <a:pt x="1802" y="1292"/>
                      <a:pt x="1877" y="1274"/>
                      <a:pt x="1935" y="1253"/>
                    </a:cubicBezTo>
                    <a:lnTo>
                      <a:pt x="1935" y="1253"/>
                    </a:lnTo>
                    <a:cubicBezTo>
                      <a:pt x="1806" y="1345"/>
                      <a:pt x="1671" y="1444"/>
                      <a:pt x="1530" y="1554"/>
                    </a:cubicBezTo>
                    <a:cubicBezTo>
                      <a:pt x="1542" y="1542"/>
                      <a:pt x="1548" y="1536"/>
                      <a:pt x="1548" y="1536"/>
                    </a:cubicBezTo>
                    <a:cubicBezTo>
                      <a:pt x="1548" y="1536"/>
                      <a:pt x="1371" y="1381"/>
                      <a:pt x="1164" y="1381"/>
                    </a:cubicBezTo>
                    <a:cubicBezTo>
                      <a:pt x="1153" y="1381"/>
                      <a:pt x="1142" y="1381"/>
                      <a:pt x="1131" y="1382"/>
                    </a:cubicBezTo>
                    <a:cubicBezTo>
                      <a:pt x="959" y="1395"/>
                      <a:pt x="817" y="1524"/>
                      <a:pt x="768" y="1579"/>
                    </a:cubicBezTo>
                    <a:cubicBezTo>
                      <a:pt x="713" y="1585"/>
                      <a:pt x="658" y="1597"/>
                      <a:pt x="602" y="1603"/>
                    </a:cubicBezTo>
                    <a:cubicBezTo>
                      <a:pt x="535" y="1616"/>
                      <a:pt x="473" y="1628"/>
                      <a:pt x="412" y="1647"/>
                    </a:cubicBezTo>
                    <a:cubicBezTo>
                      <a:pt x="344" y="1665"/>
                      <a:pt x="283" y="1683"/>
                      <a:pt x="221" y="1702"/>
                    </a:cubicBezTo>
                    <a:cubicBezTo>
                      <a:pt x="283" y="1683"/>
                      <a:pt x="350" y="1671"/>
                      <a:pt x="412" y="1659"/>
                    </a:cubicBezTo>
                    <a:cubicBezTo>
                      <a:pt x="479" y="1647"/>
                      <a:pt x="541" y="1640"/>
                      <a:pt x="602" y="1634"/>
                    </a:cubicBezTo>
                    <a:cubicBezTo>
                      <a:pt x="658" y="1628"/>
                      <a:pt x="719" y="1622"/>
                      <a:pt x="768" y="1622"/>
                    </a:cubicBezTo>
                    <a:cubicBezTo>
                      <a:pt x="826" y="1663"/>
                      <a:pt x="972" y="1758"/>
                      <a:pt x="1133" y="1758"/>
                    </a:cubicBezTo>
                    <a:cubicBezTo>
                      <a:pt x="1142" y="1758"/>
                      <a:pt x="1152" y="1758"/>
                      <a:pt x="1161" y="1757"/>
                    </a:cubicBezTo>
                    <a:cubicBezTo>
                      <a:pt x="1235" y="1751"/>
                      <a:pt x="1303" y="1720"/>
                      <a:pt x="1364" y="1690"/>
                    </a:cubicBezTo>
                    <a:lnTo>
                      <a:pt x="1364" y="1690"/>
                    </a:lnTo>
                    <a:cubicBezTo>
                      <a:pt x="1266" y="1769"/>
                      <a:pt x="1167" y="1855"/>
                      <a:pt x="1063" y="1941"/>
                    </a:cubicBezTo>
                    <a:cubicBezTo>
                      <a:pt x="1051" y="1940"/>
                      <a:pt x="1036" y="1940"/>
                      <a:pt x="1019" y="1940"/>
                    </a:cubicBezTo>
                    <a:cubicBezTo>
                      <a:pt x="922" y="1940"/>
                      <a:pt x="751" y="1961"/>
                      <a:pt x="621" y="2070"/>
                    </a:cubicBezTo>
                    <a:cubicBezTo>
                      <a:pt x="473" y="2193"/>
                      <a:pt x="430" y="2396"/>
                      <a:pt x="418" y="2476"/>
                    </a:cubicBezTo>
                    <a:cubicBezTo>
                      <a:pt x="369" y="2519"/>
                      <a:pt x="326" y="2568"/>
                      <a:pt x="283" y="2611"/>
                    </a:cubicBezTo>
                    <a:cubicBezTo>
                      <a:pt x="227" y="2660"/>
                      <a:pt x="178" y="2715"/>
                      <a:pt x="135" y="2771"/>
                    </a:cubicBezTo>
                    <a:cubicBezTo>
                      <a:pt x="86" y="2826"/>
                      <a:pt x="43" y="2881"/>
                      <a:pt x="0" y="2943"/>
                    </a:cubicBezTo>
                    <a:cubicBezTo>
                      <a:pt x="43" y="2887"/>
                      <a:pt x="92" y="2832"/>
                      <a:pt x="141" y="2783"/>
                    </a:cubicBezTo>
                    <a:cubicBezTo>
                      <a:pt x="197" y="2734"/>
                      <a:pt x="246" y="2685"/>
                      <a:pt x="301" y="2636"/>
                    </a:cubicBezTo>
                    <a:cubicBezTo>
                      <a:pt x="350" y="2593"/>
                      <a:pt x="393" y="2556"/>
                      <a:pt x="442" y="2513"/>
                    </a:cubicBezTo>
                    <a:cubicBezTo>
                      <a:pt x="456" y="2514"/>
                      <a:pt x="471" y="2514"/>
                      <a:pt x="490" y="2514"/>
                    </a:cubicBezTo>
                    <a:cubicBezTo>
                      <a:pt x="591" y="2514"/>
                      <a:pt x="761" y="2494"/>
                      <a:pt x="891" y="2390"/>
                    </a:cubicBezTo>
                    <a:cubicBezTo>
                      <a:pt x="1038" y="2267"/>
                      <a:pt x="1081" y="2058"/>
                      <a:pt x="1094" y="1978"/>
                    </a:cubicBezTo>
                    <a:cubicBezTo>
                      <a:pt x="1192" y="1892"/>
                      <a:pt x="1296" y="1806"/>
                      <a:pt x="1395" y="1726"/>
                    </a:cubicBezTo>
                    <a:lnTo>
                      <a:pt x="1395" y="1726"/>
                    </a:lnTo>
                    <a:cubicBezTo>
                      <a:pt x="1352" y="1788"/>
                      <a:pt x="1315" y="1862"/>
                      <a:pt x="1296" y="1941"/>
                    </a:cubicBezTo>
                    <a:cubicBezTo>
                      <a:pt x="1272" y="2113"/>
                      <a:pt x="1364" y="2279"/>
                      <a:pt x="1407" y="2341"/>
                    </a:cubicBezTo>
                    <a:cubicBezTo>
                      <a:pt x="1395" y="2396"/>
                      <a:pt x="1389" y="2451"/>
                      <a:pt x="1376" y="2507"/>
                    </a:cubicBezTo>
                    <a:cubicBezTo>
                      <a:pt x="1370" y="2568"/>
                      <a:pt x="1352" y="2636"/>
                      <a:pt x="1339" y="2697"/>
                    </a:cubicBezTo>
                    <a:cubicBezTo>
                      <a:pt x="1321" y="2758"/>
                      <a:pt x="1303" y="2820"/>
                      <a:pt x="1284" y="2881"/>
                    </a:cubicBezTo>
                    <a:cubicBezTo>
                      <a:pt x="1309" y="2826"/>
                      <a:pt x="1333" y="2765"/>
                      <a:pt x="1352" y="2703"/>
                    </a:cubicBezTo>
                    <a:cubicBezTo>
                      <a:pt x="1370" y="2642"/>
                      <a:pt x="1389" y="2574"/>
                      <a:pt x="1407" y="2513"/>
                    </a:cubicBezTo>
                    <a:cubicBezTo>
                      <a:pt x="1425" y="2457"/>
                      <a:pt x="1438" y="2402"/>
                      <a:pt x="1450" y="2347"/>
                    </a:cubicBezTo>
                    <a:cubicBezTo>
                      <a:pt x="1505" y="2304"/>
                      <a:pt x="1640" y="2175"/>
                      <a:pt x="1671" y="1997"/>
                    </a:cubicBezTo>
                    <a:cubicBezTo>
                      <a:pt x="1696" y="1825"/>
                      <a:pt x="1597" y="1653"/>
                      <a:pt x="1561" y="1597"/>
                    </a:cubicBezTo>
                    <a:cubicBezTo>
                      <a:pt x="1720" y="1468"/>
                      <a:pt x="1880" y="1352"/>
                      <a:pt x="2040" y="1241"/>
                    </a:cubicBezTo>
                    <a:lnTo>
                      <a:pt x="2040" y="1241"/>
                    </a:lnTo>
                    <a:cubicBezTo>
                      <a:pt x="1972" y="1315"/>
                      <a:pt x="1868" y="1456"/>
                      <a:pt x="1862" y="1622"/>
                    </a:cubicBezTo>
                    <a:cubicBezTo>
                      <a:pt x="1849" y="1812"/>
                      <a:pt x="1966" y="1984"/>
                      <a:pt x="2015" y="2052"/>
                    </a:cubicBezTo>
                    <a:cubicBezTo>
                      <a:pt x="2015" y="2113"/>
                      <a:pt x="2009" y="2169"/>
                      <a:pt x="2009" y="2230"/>
                    </a:cubicBezTo>
                    <a:cubicBezTo>
                      <a:pt x="2003" y="2304"/>
                      <a:pt x="1991" y="2378"/>
                      <a:pt x="1978" y="2445"/>
                    </a:cubicBezTo>
                    <a:cubicBezTo>
                      <a:pt x="1972" y="2519"/>
                      <a:pt x="1954" y="2586"/>
                      <a:pt x="1935" y="2660"/>
                    </a:cubicBezTo>
                    <a:cubicBezTo>
                      <a:pt x="1960" y="2586"/>
                      <a:pt x="1978" y="2519"/>
                      <a:pt x="1997" y="2451"/>
                    </a:cubicBezTo>
                    <a:cubicBezTo>
                      <a:pt x="2015" y="2378"/>
                      <a:pt x="2028" y="2310"/>
                      <a:pt x="2040" y="2236"/>
                    </a:cubicBezTo>
                    <a:cubicBezTo>
                      <a:pt x="2046" y="2175"/>
                      <a:pt x="2058" y="2113"/>
                      <a:pt x="2064" y="2052"/>
                    </a:cubicBezTo>
                    <a:cubicBezTo>
                      <a:pt x="2126" y="1991"/>
                      <a:pt x="2261" y="1837"/>
                      <a:pt x="2273" y="1647"/>
                    </a:cubicBezTo>
                    <a:cubicBezTo>
                      <a:pt x="2286" y="1431"/>
                      <a:pt x="2138" y="1247"/>
                      <a:pt x="2101" y="1198"/>
                    </a:cubicBezTo>
                    <a:cubicBezTo>
                      <a:pt x="2267" y="1087"/>
                      <a:pt x="2421" y="989"/>
                      <a:pt x="2568" y="909"/>
                    </a:cubicBezTo>
                    <a:lnTo>
                      <a:pt x="2568" y="909"/>
                    </a:lnTo>
                    <a:cubicBezTo>
                      <a:pt x="2501" y="983"/>
                      <a:pt x="2408" y="1094"/>
                      <a:pt x="2390" y="1235"/>
                    </a:cubicBezTo>
                    <a:cubicBezTo>
                      <a:pt x="2359" y="1431"/>
                      <a:pt x="2464" y="1610"/>
                      <a:pt x="2513" y="1677"/>
                    </a:cubicBezTo>
                    <a:cubicBezTo>
                      <a:pt x="2501" y="1739"/>
                      <a:pt x="2494" y="1800"/>
                      <a:pt x="2482" y="1862"/>
                    </a:cubicBezTo>
                    <a:cubicBezTo>
                      <a:pt x="2470" y="1929"/>
                      <a:pt x="2451" y="2003"/>
                      <a:pt x="2439" y="2070"/>
                    </a:cubicBezTo>
                    <a:cubicBezTo>
                      <a:pt x="2421" y="2144"/>
                      <a:pt x="2402" y="2212"/>
                      <a:pt x="2378" y="2279"/>
                    </a:cubicBezTo>
                    <a:cubicBezTo>
                      <a:pt x="2408" y="2212"/>
                      <a:pt x="2433" y="2144"/>
                      <a:pt x="2451" y="2077"/>
                    </a:cubicBezTo>
                    <a:cubicBezTo>
                      <a:pt x="2476" y="2009"/>
                      <a:pt x="2494" y="1935"/>
                      <a:pt x="2513" y="1868"/>
                    </a:cubicBezTo>
                    <a:cubicBezTo>
                      <a:pt x="2531" y="1806"/>
                      <a:pt x="2544" y="1745"/>
                      <a:pt x="2556" y="1683"/>
                    </a:cubicBezTo>
                    <a:cubicBezTo>
                      <a:pt x="2617" y="1634"/>
                      <a:pt x="2771" y="1487"/>
                      <a:pt x="2802" y="1296"/>
                    </a:cubicBezTo>
                    <a:cubicBezTo>
                      <a:pt x="2832" y="1100"/>
                      <a:pt x="2716" y="915"/>
                      <a:pt x="2679" y="848"/>
                    </a:cubicBezTo>
                    <a:cubicBezTo>
                      <a:pt x="2820" y="774"/>
                      <a:pt x="2949" y="713"/>
                      <a:pt x="3072" y="670"/>
                    </a:cubicBezTo>
                    <a:lnTo>
                      <a:pt x="3072" y="670"/>
                    </a:lnTo>
                    <a:cubicBezTo>
                      <a:pt x="3010" y="731"/>
                      <a:pt x="2943" y="829"/>
                      <a:pt x="2918" y="940"/>
                    </a:cubicBezTo>
                    <a:cubicBezTo>
                      <a:pt x="2888" y="1112"/>
                      <a:pt x="2980" y="1284"/>
                      <a:pt x="3017" y="1345"/>
                    </a:cubicBezTo>
                    <a:cubicBezTo>
                      <a:pt x="3010" y="1401"/>
                      <a:pt x="2998" y="1456"/>
                      <a:pt x="2986" y="1505"/>
                    </a:cubicBezTo>
                    <a:cubicBezTo>
                      <a:pt x="2974" y="1573"/>
                      <a:pt x="2955" y="1634"/>
                      <a:pt x="2943" y="1696"/>
                    </a:cubicBezTo>
                    <a:cubicBezTo>
                      <a:pt x="2924" y="1757"/>
                      <a:pt x="2900" y="1819"/>
                      <a:pt x="2875" y="1886"/>
                    </a:cubicBezTo>
                    <a:cubicBezTo>
                      <a:pt x="2906" y="1825"/>
                      <a:pt x="2931" y="1763"/>
                      <a:pt x="2955" y="1702"/>
                    </a:cubicBezTo>
                    <a:cubicBezTo>
                      <a:pt x="2974" y="1640"/>
                      <a:pt x="2998" y="1579"/>
                      <a:pt x="3017" y="1517"/>
                    </a:cubicBezTo>
                    <a:cubicBezTo>
                      <a:pt x="3029" y="1462"/>
                      <a:pt x="3041" y="1407"/>
                      <a:pt x="3060" y="1352"/>
                    </a:cubicBezTo>
                    <a:cubicBezTo>
                      <a:pt x="3115" y="1309"/>
                      <a:pt x="3256" y="1180"/>
                      <a:pt x="3287" y="1008"/>
                    </a:cubicBezTo>
                    <a:cubicBezTo>
                      <a:pt x="3318" y="854"/>
                      <a:pt x="3244" y="700"/>
                      <a:pt x="3201" y="627"/>
                    </a:cubicBezTo>
                    <a:cubicBezTo>
                      <a:pt x="3269" y="608"/>
                      <a:pt x="3330" y="590"/>
                      <a:pt x="3385" y="584"/>
                    </a:cubicBezTo>
                    <a:cubicBezTo>
                      <a:pt x="3398" y="584"/>
                      <a:pt x="3410" y="565"/>
                      <a:pt x="3404" y="553"/>
                    </a:cubicBezTo>
                    <a:cubicBezTo>
                      <a:pt x="3404" y="553"/>
                      <a:pt x="3404" y="547"/>
                      <a:pt x="3404" y="541"/>
                    </a:cubicBezTo>
                    <a:cubicBezTo>
                      <a:pt x="3398" y="535"/>
                      <a:pt x="3385" y="535"/>
                      <a:pt x="3379" y="535"/>
                    </a:cubicBezTo>
                    <a:cubicBezTo>
                      <a:pt x="3318" y="547"/>
                      <a:pt x="3256" y="559"/>
                      <a:pt x="3195" y="578"/>
                    </a:cubicBezTo>
                    <a:cubicBezTo>
                      <a:pt x="3176" y="516"/>
                      <a:pt x="3103" y="326"/>
                      <a:pt x="2943" y="240"/>
                    </a:cubicBezTo>
                    <a:cubicBezTo>
                      <a:pt x="2861" y="194"/>
                      <a:pt x="2771" y="181"/>
                      <a:pt x="2693" y="181"/>
                    </a:cubicBezTo>
                    <a:cubicBezTo>
                      <a:pt x="2624" y="181"/>
                      <a:pt x="2566" y="191"/>
                      <a:pt x="2531" y="197"/>
                    </a:cubicBezTo>
                    <a:cubicBezTo>
                      <a:pt x="2482" y="172"/>
                      <a:pt x="2427" y="154"/>
                      <a:pt x="2378" y="129"/>
                    </a:cubicBezTo>
                    <a:cubicBezTo>
                      <a:pt x="2316" y="104"/>
                      <a:pt x="2255" y="80"/>
                      <a:pt x="2193" y="55"/>
                    </a:cubicBezTo>
                    <a:cubicBezTo>
                      <a:pt x="2132" y="37"/>
                      <a:pt x="2071" y="18"/>
                      <a:pt x="20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rot="10800000">
                <a:off x="4464151" y="-642039"/>
                <a:ext cx="750629" cy="801784"/>
              </a:xfrm>
              <a:custGeom>
                <a:rect b="b" l="l" r="r" t="t"/>
                <a:pathLst>
                  <a:path extrusionOk="0" h="3289" w="3079">
                    <a:moveTo>
                      <a:pt x="1616" y="307"/>
                    </a:moveTo>
                    <a:cubicBezTo>
                      <a:pt x="1747" y="307"/>
                      <a:pt x="1888" y="347"/>
                      <a:pt x="2034" y="428"/>
                    </a:cubicBezTo>
                    <a:cubicBezTo>
                      <a:pt x="2262" y="557"/>
                      <a:pt x="2422" y="766"/>
                      <a:pt x="2489" y="1018"/>
                    </a:cubicBezTo>
                    <a:cubicBezTo>
                      <a:pt x="2489" y="1024"/>
                      <a:pt x="2495" y="1030"/>
                      <a:pt x="2495" y="1036"/>
                    </a:cubicBezTo>
                    <a:cubicBezTo>
                      <a:pt x="2219" y="1362"/>
                      <a:pt x="1979" y="1515"/>
                      <a:pt x="1783" y="1577"/>
                    </a:cubicBezTo>
                    <a:cubicBezTo>
                      <a:pt x="1690" y="1423"/>
                      <a:pt x="1561" y="1288"/>
                      <a:pt x="1383" y="1177"/>
                    </a:cubicBezTo>
                    <a:cubicBezTo>
                      <a:pt x="1254" y="1104"/>
                      <a:pt x="1113" y="1067"/>
                      <a:pt x="966" y="1067"/>
                    </a:cubicBezTo>
                    <a:cubicBezTo>
                      <a:pt x="959" y="932"/>
                      <a:pt x="990" y="796"/>
                      <a:pt x="1070" y="655"/>
                    </a:cubicBezTo>
                    <a:cubicBezTo>
                      <a:pt x="1198" y="426"/>
                      <a:pt x="1391" y="307"/>
                      <a:pt x="1616" y="307"/>
                    </a:cubicBezTo>
                    <a:close/>
                    <a:moveTo>
                      <a:pt x="1088" y="1380"/>
                    </a:moveTo>
                    <a:lnTo>
                      <a:pt x="1088" y="1380"/>
                    </a:lnTo>
                    <a:cubicBezTo>
                      <a:pt x="1138" y="1392"/>
                      <a:pt x="1181" y="1411"/>
                      <a:pt x="1224" y="1441"/>
                    </a:cubicBezTo>
                    <a:cubicBezTo>
                      <a:pt x="1297" y="1484"/>
                      <a:pt x="1359" y="1534"/>
                      <a:pt x="1414" y="1595"/>
                    </a:cubicBezTo>
                    <a:cubicBezTo>
                      <a:pt x="1340" y="1577"/>
                      <a:pt x="1291" y="1546"/>
                      <a:pt x="1254" y="1527"/>
                    </a:cubicBezTo>
                    <a:cubicBezTo>
                      <a:pt x="1187" y="1484"/>
                      <a:pt x="1131" y="1435"/>
                      <a:pt x="1088" y="1380"/>
                    </a:cubicBezTo>
                    <a:close/>
                    <a:moveTo>
                      <a:pt x="2508" y="1466"/>
                    </a:moveTo>
                    <a:lnTo>
                      <a:pt x="2508" y="1466"/>
                    </a:lnTo>
                    <a:cubicBezTo>
                      <a:pt x="2477" y="1656"/>
                      <a:pt x="2397" y="1853"/>
                      <a:pt x="2280" y="2044"/>
                    </a:cubicBezTo>
                    <a:cubicBezTo>
                      <a:pt x="2188" y="2197"/>
                      <a:pt x="2090" y="2314"/>
                      <a:pt x="1991" y="2412"/>
                    </a:cubicBezTo>
                    <a:cubicBezTo>
                      <a:pt x="1991" y="2228"/>
                      <a:pt x="1973" y="2037"/>
                      <a:pt x="1912" y="1853"/>
                    </a:cubicBezTo>
                    <a:cubicBezTo>
                      <a:pt x="2090" y="1792"/>
                      <a:pt x="2293" y="1675"/>
                      <a:pt x="2508" y="1466"/>
                    </a:cubicBezTo>
                    <a:close/>
                    <a:moveTo>
                      <a:pt x="750" y="1411"/>
                    </a:moveTo>
                    <a:cubicBezTo>
                      <a:pt x="818" y="1558"/>
                      <a:pt x="935" y="1687"/>
                      <a:pt x="1095" y="1786"/>
                    </a:cubicBezTo>
                    <a:cubicBezTo>
                      <a:pt x="1175" y="1837"/>
                      <a:pt x="1341" y="1916"/>
                      <a:pt x="1563" y="1916"/>
                    </a:cubicBezTo>
                    <a:cubicBezTo>
                      <a:pt x="1579" y="1916"/>
                      <a:pt x="1595" y="1915"/>
                      <a:pt x="1611" y="1915"/>
                    </a:cubicBezTo>
                    <a:cubicBezTo>
                      <a:pt x="1666" y="2056"/>
                      <a:pt x="1690" y="2228"/>
                      <a:pt x="1684" y="2418"/>
                    </a:cubicBezTo>
                    <a:cubicBezTo>
                      <a:pt x="1684" y="2492"/>
                      <a:pt x="1678" y="2566"/>
                      <a:pt x="1666" y="2639"/>
                    </a:cubicBezTo>
                    <a:cubicBezTo>
                      <a:pt x="1506" y="2718"/>
                      <a:pt x="1353" y="2742"/>
                      <a:pt x="1225" y="2742"/>
                    </a:cubicBezTo>
                    <a:cubicBezTo>
                      <a:pt x="1093" y="2742"/>
                      <a:pt x="988" y="2716"/>
                      <a:pt x="929" y="2701"/>
                    </a:cubicBezTo>
                    <a:cubicBezTo>
                      <a:pt x="695" y="2627"/>
                      <a:pt x="492" y="2461"/>
                      <a:pt x="394" y="2265"/>
                    </a:cubicBezTo>
                    <a:cubicBezTo>
                      <a:pt x="320" y="2123"/>
                      <a:pt x="314" y="1976"/>
                      <a:pt x="363" y="1829"/>
                    </a:cubicBezTo>
                    <a:cubicBezTo>
                      <a:pt x="382" y="1779"/>
                      <a:pt x="400" y="1730"/>
                      <a:pt x="431" y="1687"/>
                    </a:cubicBezTo>
                    <a:cubicBezTo>
                      <a:pt x="505" y="1564"/>
                      <a:pt x="615" y="1466"/>
                      <a:pt x="750" y="1411"/>
                    </a:cubicBezTo>
                    <a:close/>
                    <a:moveTo>
                      <a:pt x="1611" y="1"/>
                    </a:moveTo>
                    <a:cubicBezTo>
                      <a:pt x="1282" y="1"/>
                      <a:pt x="992" y="175"/>
                      <a:pt x="806" y="508"/>
                    </a:cubicBezTo>
                    <a:cubicBezTo>
                      <a:pt x="689" y="710"/>
                      <a:pt x="646" y="919"/>
                      <a:pt x="664" y="1122"/>
                    </a:cubicBezTo>
                    <a:cubicBezTo>
                      <a:pt x="388" y="1220"/>
                      <a:pt x="179" y="1441"/>
                      <a:pt x="75" y="1730"/>
                    </a:cubicBezTo>
                    <a:cubicBezTo>
                      <a:pt x="1" y="1958"/>
                      <a:pt x="13" y="2185"/>
                      <a:pt x="124" y="2406"/>
                    </a:cubicBezTo>
                    <a:cubicBezTo>
                      <a:pt x="259" y="2670"/>
                      <a:pt x="523" y="2891"/>
                      <a:pt x="843" y="2990"/>
                    </a:cubicBezTo>
                    <a:cubicBezTo>
                      <a:pt x="975" y="3032"/>
                      <a:pt x="1103" y="3050"/>
                      <a:pt x="1226" y="3050"/>
                    </a:cubicBezTo>
                    <a:cubicBezTo>
                      <a:pt x="1354" y="3050"/>
                      <a:pt x="1476" y="3030"/>
                      <a:pt x="1592" y="2996"/>
                    </a:cubicBezTo>
                    <a:lnTo>
                      <a:pt x="1592" y="2996"/>
                    </a:lnTo>
                    <a:cubicBezTo>
                      <a:pt x="1574" y="3051"/>
                      <a:pt x="1561" y="3082"/>
                      <a:pt x="1561" y="3082"/>
                    </a:cubicBezTo>
                    <a:cubicBezTo>
                      <a:pt x="1531" y="3162"/>
                      <a:pt x="1574" y="3248"/>
                      <a:pt x="1654" y="3278"/>
                    </a:cubicBezTo>
                    <a:cubicBezTo>
                      <a:pt x="1670" y="3285"/>
                      <a:pt x="1687" y="3288"/>
                      <a:pt x="1705" y="3288"/>
                    </a:cubicBezTo>
                    <a:cubicBezTo>
                      <a:pt x="1765" y="3288"/>
                      <a:pt x="1826" y="3250"/>
                      <a:pt x="1850" y="3192"/>
                    </a:cubicBezTo>
                    <a:cubicBezTo>
                      <a:pt x="1887" y="3088"/>
                      <a:pt x="1924" y="2965"/>
                      <a:pt x="1948" y="2824"/>
                    </a:cubicBezTo>
                    <a:cubicBezTo>
                      <a:pt x="2194" y="2664"/>
                      <a:pt x="2397" y="2437"/>
                      <a:pt x="2544" y="2203"/>
                    </a:cubicBezTo>
                    <a:cubicBezTo>
                      <a:pt x="2759" y="1841"/>
                      <a:pt x="2858" y="1466"/>
                      <a:pt x="2815" y="1116"/>
                    </a:cubicBezTo>
                    <a:cubicBezTo>
                      <a:pt x="2888" y="1030"/>
                      <a:pt x="2956" y="925"/>
                      <a:pt x="3030" y="815"/>
                    </a:cubicBezTo>
                    <a:cubicBezTo>
                      <a:pt x="3079" y="747"/>
                      <a:pt x="3054" y="655"/>
                      <a:pt x="2987" y="606"/>
                    </a:cubicBezTo>
                    <a:cubicBezTo>
                      <a:pt x="2960" y="590"/>
                      <a:pt x="2931" y="583"/>
                      <a:pt x="2902" y="583"/>
                    </a:cubicBezTo>
                    <a:cubicBezTo>
                      <a:pt x="2853" y="583"/>
                      <a:pt x="2805" y="606"/>
                      <a:pt x="2778" y="649"/>
                    </a:cubicBezTo>
                    <a:cubicBezTo>
                      <a:pt x="2753" y="686"/>
                      <a:pt x="2735" y="717"/>
                      <a:pt x="2716" y="741"/>
                    </a:cubicBezTo>
                    <a:cubicBezTo>
                      <a:pt x="2606" y="502"/>
                      <a:pt x="2422" y="299"/>
                      <a:pt x="2182" y="164"/>
                    </a:cubicBezTo>
                    <a:cubicBezTo>
                      <a:pt x="1987" y="54"/>
                      <a:pt x="1793" y="1"/>
                      <a:pt x="16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rot="10800000">
                <a:off x="-2526407" y="-1049643"/>
                <a:ext cx="713330" cy="822262"/>
              </a:xfrm>
              <a:custGeom>
                <a:rect b="b" l="l" r="r" t="t"/>
                <a:pathLst>
                  <a:path extrusionOk="0" h="3373" w="2926">
                    <a:moveTo>
                      <a:pt x="1262" y="544"/>
                    </a:moveTo>
                    <a:cubicBezTo>
                      <a:pt x="1410" y="544"/>
                      <a:pt x="1557" y="580"/>
                      <a:pt x="1690" y="652"/>
                    </a:cubicBezTo>
                    <a:cubicBezTo>
                      <a:pt x="1696" y="652"/>
                      <a:pt x="1703" y="658"/>
                      <a:pt x="1709" y="658"/>
                    </a:cubicBezTo>
                    <a:cubicBezTo>
                      <a:pt x="1770" y="1082"/>
                      <a:pt x="1727" y="1359"/>
                      <a:pt x="1641" y="1549"/>
                    </a:cubicBezTo>
                    <a:cubicBezTo>
                      <a:pt x="1573" y="1537"/>
                      <a:pt x="1505" y="1531"/>
                      <a:pt x="1434" y="1531"/>
                    </a:cubicBezTo>
                    <a:cubicBezTo>
                      <a:pt x="1320" y="1531"/>
                      <a:pt x="1202" y="1548"/>
                      <a:pt x="1076" y="1586"/>
                    </a:cubicBezTo>
                    <a:cubicBezTo>
                      <a:pt x="935" y="1629"/>
                      <a:pt x="812" y="1709"/>
                      <a:pt x="713" y="1819"/>
                    </a:cubicBezTo>
                    <a:cubicBezTo>
                      <a:pt x="609" y="1740"/>
                      <a:pt x="529" y="1617"/>
                      <a:pt x="480" y="1469"/>
                    </a:cubicBezTo>
                    <a:cubicBezTo>
                      <a:pt x="345" y="1070"/>
                      <a:pt x="517" y="744"/>
                      <a:pt x="953" y="597"/>
                    </a:cubicBezTo>
                    <a:cubicBezTo>
                      <a:pt x="1054" y="561"/>
                      <a:pt x="1159" y="544"/>
                      <a:pt x="1262" y="544"/>
                    </a:cubicBezTo>
                    <a:close/>
                    <a:moveTo>
                      <a:pt x="1408" y="1838"/>
                    </a:moveTo>
                    <a:cubicBezTo>
                      <a:pt x="1346" y="1875"/>
                      <a:pt x="1291" y="1899"/>
                      <a:pt x="1254" y="1912"/>
                    </a:cubicBezTo>
                    <a:cubicBezTo>
                      <a:pt x="1174" y="1936"/>
                      <a:pt x="1101" y="1942"/>
                      <a:pt x="1033" y="1942"/>
                    </a:cubicBezTo>
                    <a:cubicBezTo>
                      <a:pt x="1076" y="1912"/>
                      <a:pt x="1119" y="1893"/>
                      <a:pt x="1168" y="1875"/>
                    </a:cubicBezTo>
                    <a:cubicBezTo>
                      <a:pt x="1248" y="1850"/>
                      <a:pt x="1328" y="1838"/>
                      <a:pt x="1408" y="1838"/>
                    </a:cubicBezTo>
                    <a:close/>
                    <a:moveTo>
                      <a:pt x="2040" y="941"/>
                    </a:moveTo>
                    <a:lnTo>
                      <a:pt x="2040" y="941"/>
                    </a:lnTo>
                    <a:cubicBezTo>
                      <a:pt x="2163" y="1088"/>
                      <a:pt x="2256" y="1273"/>
                      <a:pt x="2323" y="1488"/>
                    </a:cubicBezTo>
                    <a:cubicBezTo>
                      <a:pt x="2372" y="1660"/>
                      <a:pt x="2397" y="1813"/>
                      <a:pt x="2403" y="1948"/>
                    </a:cubicBezTo>
                    <a:cubicBezTo>
                      <a:pt x="2268" y="1826"/>
                      <a:pt x="2108" y="1715"/>
                      <a:pt x="1936" y="1641"/>
                    </a:cubicBezTo>
                    <a:cubicBezTo>
                      <a:pt x="2004" y="1463"/>
                      <a:pt x="2053" y="1236"/>
                      <a:pt x="2040" y="941"/>
                    </a:cubicBezTo>
                    <a:close/>
                    <a:moveTo>
                      <a:pt x="1782" y="1899"/>
                    </a:moveTo>
                    <a:cubicBezTo>
                      <a:pt x="1924" y="1961"/>
                      <a:pt x="2065" y="2053"/>
                      <a:pt x="2206" y="2182"/>
                    </a:cubicBezTo>
                    <a:cubicBezTo>
                      <a:pt x="2262" y="2237"/>
                      <a:pt x="2311" y="2286"/>
                      <a:pt x="2360" y="2342"/>
                    </a:cubicBezTo>
                    <a:cubicBezTo>
                      <a:pt x="2256" y="2692"/>
                      <a:pt x="2016" y="2870"/>
                      <a:pt x="1911" y="2931"/>
                    </a:cubicBezTo>
                    <a:cubicBezTo>
                      <a:pt x="1758" y="3023"/>
                      <a:pt x="1583" y="3072"/>
                      <a:pt x="1419" y="3072"/>
                    </a:cubicBezTo>
                    <a:cubicBezTo>
                      <a:pt x="1353" y="3072"/>
                      <a:pt x="1289" y="3064"/>
                      <a:pt x="1230" y="3048"/>
                    </a:cubicBezTo>
                    <a:cubicBezTo>
                      <a:pt x="1076" y="3005"/>
                      <a:pt x="959" y="2913"/>
                      <a:pt x="885" y="2778"/>
                    </a:cubicBezTo>
                    <a:cubicBezTo>
                      <a:pt x="855" y="2729"/>
                      <a:pt x="836" y="2679"/>
                      <a:pt x="824" y="2630"/>
                    </a:cubicBezTo>
                    <a:cubicBezTo>
                      <a:pt x="781" y="2489"/>
                      <a:pt x="781" y="2348"/>
                      <a:pt x="830" y="2213"/>
                    </a:cubicBezTo>
                    <a:cubicBezTo>
                      <a:pt x="905" y="2233"/>
                      <a:pt x="983" y="2243"/>
                      <a:pt x="1062" y="2243"/>
                    </a:cubicBezTo>
                    <a:cubicBezTo>
                      <a:pt x="1153" y="2243"/>
                      <a:pt x="1245" y="2230"/>
                      <a:pt x="1340" y="2200"/>
                    </a:cubicBezTo>
                    <a:cubicBezTo>
                      <a:pt x="1438" y="2176"/>
                      <a:pt x="1623" y="2096"/>
                      <a:pt x="1782" y="1899"/>
                    </a:cubicBezTo>
                    <a:close/>
                    <a:moveTo>
                      <a:pt x="1763" y="1"/>
                    </a:moveTo>
                    <a:cubicBezTo>
                      <a:pt x="1749" y="1"/>
                      <a:pt x="1735" y="3"/>
                      <a:pt x="1721" y="7"/>
                    </a:cubicBezTo>
                    <a:cubicBezTo>
                      <a:pt x="1641" y="32"/>
                      <a:pt x="1592" y="111"/>
                      <a:pt x="1610" y="191"/>
                    </a:cubicBezTo>
                    <a:cubicBezTo>
                      <a:pt x="1623" y="228"/>
                      <a:pt x="1629" y="265"/>
                      <a:pt x="1641" y="302"/>
                    </a:cubicBezTo>
                    <a:cubicBezTo>
                      <a:pt x="1520" y="263"/>
                      <a:pt x="1393" y="243"/>
                      <a:pt x="1265" y="243"/>
                    </a:cubicBezTo>
                    <a:cubicBezTo>
                      <a:pt x="1127" y="243"/>
                      <a:pt x="988" y="267"/>
                      <a:pt x="855" y="314"/>
                    </a:cubicBezTo>
                    <a:cubicBezTo>
                      <a:pt x="259" y="517"/>
                      <a:pt x="1" y="1008"/>
                      <a:pt x="191" y="1568"/>
                    </a:cubicBezTo>
                    <a:cubicBezTo>
                      <a:pt x="265" y="1789"/>
                      <a:pt x="394" y="1961"/>
                      <a:pt x="554" y="2077"/>
                    </a:cubicBezTo>
                    <a:cubicBezTo>
                      <a:pt x="449" y="2348"/>
                      <a:pt x="474" y="2655"/>
                      <a:pt x="621" y="2925"/>
                    </a:cubicBezTo>
                    <a:cubicBezTo>
                      <a:pt x="732" y="3134"/>
                      <a:pt x="922" y="3275"/>
                      <a:pt x="1156" y="3337"/>
                    </a:cubicBezTo>
                    <a:cubicBezTo>
                      <a:pt x="1244" y="3361"/>
                      <a:pt x="1336" y="3373"/>
                      <a:pt x="1430" y="3373"/>
                    </a:cubicBezTo>
                    <a:cubicBezTo>
                      <a:pt x="1645" y="3373"/>
                      <a:pt x="1868" y="3311"/>
                      <a:pt x="2065" y="3196"/>
                    </a:cubicBezTo>
                    <a:cubicBezTo>
                      <a:pt x="2311" y="3048"/>
                      <a:pt x="2471" y="2852"/>
                      <a:pt x="2575" y="2636"/>
                    </a:cubicBezTo>
                    <a:cubicBezTo>
                      <a:pt x="2600" y="2686"/>
                      <a:pt x="2618" y="2716"/>
                      <a:pt x="2618" y="2716"/>
                    </a:cubicBezTo>
                    <a:cubicBezTo>
                      <a:pt x="2644" y="2769"/>
                      <a:pt x="2699" y="2800"/>
                      <a:pt x="2754" y="2800"/>
                    </a:cubicBezTo>
                    <a:cubicBezTo>
                      <a:pt x="2777" y="2800"/>
                      <a:pt x="2799" y="2795"/>
                      <a:pt x="2821" y="2784"/>
                    </a:cubicBezTo>
                    <a:cubicBezTo>
                      <a:pt x="2894" y="2741"/>
                      <a:pt x="2925" y="2655"/>
                      <a:pt x="2888" y="2575"/>
                    </a:cubicBezTo>
                    <a:cubicBezTo>
                      <a:pt x="2839" y="2483"/>
                      <a:pt x="2772" y="2372"/>
                      <a:pt x="2679" y="2256"/>
                    </a:cubicBezTo>
                    <a:cubicBezTo>
                      <a:pt x="2729" y="1967"/>
                      <a:pt x="2692" y="1666"/>
                      <a:pt x="2612" y="1402"/>
                    </a:cubicBezTo>
                    <a:cubicBezTo>
                      <a:pt x="2489" y="996"/>
                      <a:pt x="2274" y="677"/>
                      <a:pt x="1985" y="474"/>
                    </a:cubicBezTo>
                    <a:cubicBezTo>
                      <a:pt x="1967" y="363"/>
                      <a:pt x="1942" y="241"/>
                      <a:pt x="1905" y="111"/>
                    </a:cubicBezTo>
                    <a:cubicBezTo>
                      <a:pt x="1885" y="46"/>
                      <a:pt x="1827" y="1"/>
                      <a:pt x="17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rot="10800000">
                <a:off x="1266048" y="127335"/>
                <a:ext cx="787929" cy="615051"/>
              </a:xfrm>
              <a:custGeom>
                <a:rect b="b" l="l" r="r" t="t"/>
                <a:pathLst>
                  <a:path extrusionOk="0" h="2523" w="3232">
                    <a:moveTo>
                      <a:pt x="1474" y="305"/>
                    </a:moveTo>
                    <a:cubicBezTo>
                      <a:pt x="1588" y="305"/>
                      <a:pt x="1708" y="318"/>
                      <a:pt x="1831" y="342"/>
                    </a:cubicBezTo>
                    <a:cubicBezTo>
                      <a:pt x="2003" y="379"/>
                      <a:pt x="2150" y="428"/>
                      <a:pt x="2273" y="489"/>
                    </a:cubicBezTo>
                    <a:cubicBezTo>
                      <a:pt x="2101" y="551"/>
                      <a:pt x="1929" y="637"/>
                      <a:pt x="1782" y="754"/>
                    </a:cubicBezTo>
                    <a:cubicBezTo>
                      <a:pt x="1659" y="606"/>
                      <a:pt x="1481" y="459"/>
                      <a:pt x="1211" y="330"/>
                    </a:cubicBezTo>
                    <a:cubicBezTo>
                      <a:pt x="1295" y="313"/>
                      <a:pt x="1383" y="305"/>
                      <a:pt x="1474" y="305"/>
                    </a:cubicBezTo>
                    <a:close/>
                    <a:moveTo>
                      <a:pt x="1708" y="1306"/>
                    </a:moveTo>
                    <a:cubicBezTo>
                      <a:pt x="1714" y="1380"/>
                      <a:pt x="1708" y="1442"/>
                      <a:pt x="1702" y="1485"/>
                    </a:cubicBezTo>
                    <a:cubicBezTo>
                      <a:pt x="1684" y="1558"/>
                      <a:pt x="1659" y="1626"/>
                      <a:pt x="1622" y="1687"/>
                    </a:cubicBezTo>
                    <a:cubicBezTo>
                      <a:pt x="1616" y="1638"/>
                      <a:pt x="1616" y="1589"/>
                      <a:pt x="1628" y="1540"/>
                    </a:cubicBezTo>
                    <a:cubicBezTo>
                      <a:pt x="1641" y="1460"/>
                      <a:pt x="1671" y="1380"/>
                      <a:pt x="1708" y="1306"/>
                    </a:cubicBezTo>
                    <a:close/>
                    <a:moveTo>
                      <a:pt x="811" y="489"/>
                    </a:moveTo>
                    <a:cubicBezTo>
                      <a:pt x="1211" y="631"/>
                      <a:pt x="1438" y="803"/>
                      <a:pt x="1561" y="969"/>
                    </a:cubicBezTo>
                    <a:cubicBezTo>
                      <a:pt x="1450" y="1110"/>
                      <a:pt x="1370" y="1282"/>
                      <a:pt x="1327" y="1485"/>
                    </a:cubicBezTo>
                    <a:cubicBezTo>
                      <a:pt x="1297" y="1626"/>
                      <a:pt x="1309" y="1773"/>
                      <a:pt x="1364" y="1915"/>
                    </a:cubicBezTo>
                    <a:cubicBezTo>
                      <a:pt x="1278" y="1949"/>
                      <a:pt x="1183" y="1969"/>
                      <a:pt x="1080" y="1969"/>
                    </a:cubicBezTo>
                    <a:cubicBezTo>
                      <a:pt x="1037" y="1969"/>
                      <a:pt x="992" y="1965"/>
                      <a:pt x="946" y="1958"/>
                    </a:cubicBezTo>
                    <a:cubicBezTo>
                      <a:pt x="529" y="1884"/>
                      <a:pt x="326" y="1577"/>
                      <a:pt x="400" y="1128"/>
                    </a:cubicBezTo>
                    <a:cubicBezTo>
                      <a:pt x="443" y="870"/>
                      <a:pt x="584" y="649"/>
                      <a:pt x="793" y="502"/>
                    </a:cubicBezTo>
                    <a:cubicBezTo>
                      <a:pt x="799" y="496"/>
                      <a:pt x="805" y="489"/>
                      <a:pt x="811" y="489"/>
                    </a:cubicBezTo>
                    <a:close/>
                    <a:moveTo>
                      <a:pt x="2599" y="711"/>
                    </a:moveTo>
                    <a:cubicBezTo>
                      <a:pt x="2863" y="969"/>
                      <a:pt x="2906" y="1263"/>
                      <a:pt x="2912" y="1386"/>
                    </a:cubicBezTo>
                    <a:cubicBezTo>
                      <a:pt x="2925" y="1632"/>
                      <a:pt x="2839" y="1878"/>
                      <a:pt x="2691" y="2038"/>
                    </a:cubicBezTo>
                    <a:cubicBezTo>
                      <a:pt x="2581" y="2154"/>
                      <a:pt x="2445" y="2216"/>
                      <a:pt x="2286" y="2216"/>
                    </a:cubicBezTo>
                    <a:cubicBezTo>
                      <a:pt x="2236" y="2216"/>
                      <a:pt x="2181" y="2216"/>
                      <a:pt x="2132" y="2203"/>
                    </a:cubicBezTo>
                    <a:cubicBezTo>
                      <a:pt x="1985" y="2173"/>
                      <a:pt x="1862" y="2105"/>
                      <a:pt x="1763" y="2001"/>
                    </a:cubicBezTo>
                    <a:cubicBezTo>
                      <a:pt x="1880" y="1878"/>
                      <a:pt x="1960" y="1724"/>
                      <a:pt x="1997" y="1546"/>
                    </a:cubicBezTo>
                    <a:cubicBezTo>
                      <a:pt x="2015" y="1442"/>
                      <a:pt x="2034" y="1239"/>
                      <a:pt x="1942" y="1012"/>
                    </a:cubicBezTo>
                    <a:cubicBezTo>
                      <a:pt x="2058" y="913"/>
                      <a:pt x="2206" y="833"/>
                      <a:pt x="2384" y="772"/>
                    </a:cubicBezTo>
                    <a:cubicBezTo>
                      <a:pt x="2458" y="747"/>
                      <a:pt x="2531" y="729"/>
                      <a:pt x="2599" y="711"/>
                    </a:cubicBezTo>
                    <a:close/>
                    <a:moveTo>
                      <a:pt x="1484" y="0"/>
                    </a:moveTo>
                    <a:cubicBezTo>
                      <a:pt x="1227" y="0"/>
                      <a:pt x="988" y="52"/>
                      <a:pt x="780" y="158"/>
                    </a:cubicBezTo>
                    <a:cubicBezTo>
                      <a:pt x="670" y="121"/>
                      <a:pt x="553" y="90"/>
                      <a:pt x="424" y="59"/>
                    </a:cubicBezTo>
                    <a:cubicBezTo>
                      <a:pt x="410" y="55"/>
                      <a:pt x="396" y="53"/>
                      <a:pt x="383" y="53"/>
                    </a:cubicBezTo>
                    <a:cubicBezTo>
                      <a:pt x="314" y="53"/>
                      <a:pt x="255" y="103"/>
                      <a:pt x="240" y="170"/>
                    </a:cubicBezTo>
                    <a:cubicBezTo>
                      <a:pt x="221" y="256"/>
                      <a:pt x="271" y="336"/>
                      <a:pt x="357" y="354"/>
                    </a:cubicBezTo>
                    <a:cubicBezTo>
                      <a:pt x="393" y="360"/>
                      <a:pt x="424" y="373"/>
                      <a:pt x="461" y="379"/>
                    </a:cubicBezTo>
                    <a:cubicBezTo>
                      <a:pt x="271" y="563"/>
                      <a:pt x="142" y="809"/>
                      <a:pt x="99" y="1079"/>
                    </a:cubicBezTo>
                    <a:cubicBezTo>
                      <a:pt x="0" y="1700"/>
                      <a:pt x="314" y="2160"/>
                      <a:pt x="897" y="2253"/>
                    </a:cubicBezTo>
                    <a:cubicBezTo>
                      <a:pt x="966" y="2266"/>
                      <a:pt x="1034" y="2272"/>
                      <a:pt x="1100" y="2272"/>
                    </a:cubicBezTo>
                    <a:cubicBezTo>
                      <a:pt x="1251" y="2272"/>
                      <a:pt x="1394" y="2239"/>
                      <a:pt x="1518" y="2179"/>
                    </a:cubicBezTo>
                    <a:cubicBezTo>
                      <a:pt x="1708" y="2400"/>
                      <a:pt x="1991" y="2523"/>
                      <a:pt x="2292" y="2523"/>
                    </a:cubicBezTo>
                    <a:cubicBezTo>
                      <a:pt x="2531" y="2517"/>
                      <a:pt x="2746" y="2418"/>
                      <a:pt x="2912" y="2246"/>
                    </a:cubicBezTo>
                    <a:cubicBezTo>
                      <a:pt x="3115" y="2025"/>
                      <a:pt x="3232" y="1700"/>
                      <a:pt x="3213" y="1368"/>
                    </a:cubicBezTo>
                    <a:cubicBezTo>
                      <a:pt x="3201" y="1085"/>
                      <a:pt x="3103" y="852"/>
                      <a:pt x="2961" y="661"/>
                    </a:cubicBezTo>
                    <a:lnTo>
                      <a:pt x="3054" y="661"/>
                    </a:lnTo>
                    <a:cubicBezTo>
                      <a:pt x="3140" y="661"/>
                      <a:pt x="3207" y="594"/>
                      <a:pt x="3207" y="508"/>
                    </a:cubicBezTo>
                    <a:cubicBezTo>
                      <a:pt x="3207" y="428"/>
                      <a:pt x="3140" y="354"/>
                      <a:pt x="3060" y="354"/>
                    </a:cubicBezTo>
                    <a:cubicBezTo>
                      <a:pt x="2949" y="354"/>
                      <a:pt x="2820" y="360"/>
                      <a:pt x="2679" y="385"/>
                    </a:cubicBezTo>
                    <a:cubicBezTo>
                      <a:pt x="2445" y="207"/>
                      <a:pt x="2163" y="96"/>
                      <a:pt x="1892" y="41"/>
                    </a:cubicBezTo>
                    <a:cubicBezTo>
                      <a:pt x="1753" y="14"/>
                      <a:pt x="1616" y="0"/>
                      <a:pt x="14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rot="10800000">
                <a:off x="-411503" y="-1051357"/>
                <a:ext cx="331311" cy="439531"/>
              </a:xfrm>
              <a:custGeom>
                <a:rect b="b" l="l" r="r" t="t"/>
                <a:pathLst>
                  <a:path extrusionOk="0" h="1803" w="1359">
                    <a:moveTo>
                      <a:pt x="755" y="170"/>
                    </a:moveTo>
                    <a:cubicBezTo>
                      <a:pt x="841" y="170"/>
                      <a:pt x="924" y="191"/>
                      <a:pt x="990" y="230"/>
                    </a:cubicBezTo>
                    <a:cubicBezTo>
                      <a:pt x="1064" y="273"/>
                      <a:pt x="1113" y="341"/>
                      <a:pt x="1137" y="421"/>
                    </a:cubicBezTo>
                    <a:cubicBezTo>
                      <a:pt x="1143" y="451"/>
                      <a:pt x="1150" y="482"/>
                      <a:pt x="1150" y="513"/>
                    </a:cubicBezTo>
                    <a:cubicBezTo>
                      <a:pt x="1150" y="593"/>
                      <a:pt x="1131" y="672"/>
                      <a:pt x="1088" y="734"/>
                    </a:cubicBezTo>
                    <a:cubicBezTo>
                      <a:pt x="1008" y="691"/>
                      <a:pt x="910" y="666"/>
                      <a:pt x="806" y="666"/>
                    </a:cubicBezTo>
                    <a:cubicBezTo>
                      <a:pt x="750" y="672"/>
                      <a:pt x="640" y="685"/>
                      <a:pt x="529" y="771"/>
                    </a:cubicBezTo>
                    <a:cubicBezTo>
                      <a:pt x="455" y="715"/>
                      <a:pt x="394" y="648"/>
                      <a:pt x="339" y="556"/>
                    </a:cubicBezTo>
                    <a:cubicBezTo>
                      <a:pt x="314" y="519"/>
                      <a:pt x="296" y="482"/>
                      <a:pt x="277" y="445"/>
                    </a:cubicBezTo>
                    <a:cubicBezTo>
                      <a:pt x="382" y="273"/>
                      <a:pt x="535" y="212"/>
                      <a:pt x="603" y="193"/>
                    </a:cubicBezTo>
                    <a:cubicBezTo>
                      <a:pt x="653" y="177"/>
                      <a:pt x="705" y="170"/>
                      <a:pt x="755" y="170"/>
                    </a:cubicBezTo>
                    <a:close/>
                    <a:moveTo>
                      <a:pt x="812" y="838"/>
                    </a:moveTo>
                    <a:cubicBezTo>
                      <a:pt x="855" y="838"/>
                      <a:pt x="898" y="844"/>
                      <a:pt x="935" y="857"/>
                    </a:cubicBezTo>
                    <a:cubicBezTo>
                      <a:pt x="910" y="863"/>
                      <a:pt x="885" y="869"/>
                      <a:pt x="855" y="869"/>
                    </a:cubicBezTo>
                    <a:cubicBezTo>
                      <a:pt x="842" y="871"/>
                      <a:pt x="829" y="871"/>
                      <a:pt x="816" y="871"/>
                    </a:cubicBezTo>
                    <a:cubicBezTo>
                      <a:pt x="783" y="871"/>
                      <a:pt x="751" y="866"/>
                      <a:pt x="720" y="857"/>
                    </a:cubicBezTo>
                    <a:cubicBezTo>
                      <a:pt x="756" y="844"/>
                      <a:pt x="787" y="838"/>
                      <a:pt x="812" y="838"/>
                    </a:cubicBezTo>
                    <a:close/>
                    <a:moveTo>
                      <a:pt x="197" y="654"/>
                    </a:moveTo>
                    <a:cubicBezTo>
                      <a:pt x="253" y="740"/>
                      <a:pt x="320" y="820"/>
                      <a:pt x="406" y="887"/>
                    </a:cubicBezTo>
                    <a:cubicBezTo>
                      <a:pt x="339" y="973"/>
                      <a:pt x="283" y="1090"/>
                      <a:pt x="247" y="1250"/>
                    </a:cubicBezTo>
                    <a:cubicBezTo>
                      <a:pt x="204" y="1158"/>
                      <a:pt x="179" y="1041"/>
                      <a:pt x="173" y="918"/>
                    </a:cubicBezTo>
                    <a:cubicBezTo>
                      <a:pt x="173" y="814"/>
                      <a:pt x="179" y="728"/>
                      <a:pt x="197" y="654"/>
                    </a:cubicBezTo>
                    <a:close/>
                    <a:moveTo>
                      <a:pt x="1088" y="967"/>
                    </a:moveTo>
                    <a:cubicBezTo>
                      <a:pt x="1137" y="1023"/>
                      <a:pt x="1162" y="1102"/>
                      <a:pt x="1168" y="1189"/>
                    </a:cubicBezTo>
                    <a:cubicBezTo>
                      <a:pt x="1186" y="1422"/>
                      <a:pt x="1045" y="1576"/>
                      <a:pt x="787" y="1594"/>
                    </a:cubicBezTo>
                    <a:cubicBezTo>
                      <a:pt x="772" y="1595"/>
                      <a:pt x="757" y="1596"/>
                      <a:pt x="743" y="1596"/>
                    </a:cubicBezTo>
                    <a:cubicBezTo>
                      <a:pt x="613" y="1596"/>
                      <a:pt x="493" y="1547"/>
                      <a:pt x="394" y="1459"/>
                    </a:cubicBezTo>
                    <a:cubicBezTo>
                      <a:pt x="394" y="1459"/>
                      <a:pt x="388" y="1453"/>
                      <a:pt x="388" y="1453"/>
                    </a:cubicBezTo>
                    <a:cubicBezTo>
                      <a:pt x="412" y="1213"/>
                      <a:pt x="480" y="1072"/>
                      <a:pt x="554" y="980"/>
                    </a:cubicBezTo>
                    <a:cubicBezTo>
                      <a:pt x="631" y="1018"/>
                      <a:pt x="723" y="1042"/>
                      <a:pt x="826" y="1042"/>
                    </a:cubicBezTo>
                    <a:cubicBezTo>
                      <a:pt x="837" y="1042"/>
                      <a:pt x="849" y="1042"/>
                      <a:pt x="861" y="1041"/>
                    </a:cubicBezTo>
                    <a:cubicBezTo>
                      <a:pt x="941" y="1041"/>
                      <a:pt x="1021" y="1010"/>
                      <a:pt x="1088" y="967"/>
                    </a:cubicBezTo>
                    <a:close/>
                    <a:moveTo>
                      <a:pt x="752" y="1"/>
                    </a:moveTo>
                    <a:cubicBezTo>
                      <a:pt x="686" y="1"/>
                      <a:pt x="618" y="10"/>
                      <a:pt x="554" y="27"/>
                    </a:cubicBezTo>
                    <a:cubicBezTo>
                      <a:pt x="406" y="70"/>
                      <a:pt x="290" y="156"/>
                      <a:pt x="204" y="255"/>
                    </a:cubicBezTo>
                    <a:cubicBezTo>
                      <a:pt x="191" y="224"/>
                      <a:pt x="191" y="206"/>
                      <a:pt x="191" y="206"/>
                    </a:cubicBezTo>
                    <a:cubicBezTo>
                      <a:pt x="181" y="169"/>
                      <a:pt x="148" y="141"/>
                      <a:pt x="109" y="141"/>
                    </a:cubicBezTo>
                    <a:cubicBezTo>
                      <a:pt x="101" y="141"/>
                      <a:pt x="94" y="142"/>
                      <a:pt x="87" y="144"/>
                    </a:cubicBezTo>
                    <a:cubicBezTo>
                      <a:pt x="44" y="150"/>
                      <a:pt x="13" y="199"/>
                      <a:pt x="25" y="242"/>
                    </a:cubicBezTo>
                    <a:cubicBezTo>
                      <a:pt x="38" y="304"/>
                      <a:pt x="56" y="371"/>
                      <a:pt x="87" y="445"/>
                    </a:cubicBezTo>
                    <a:cubicBezTo>
                      <a:pt x="25" y="599"/>
                      <a:pt x="1" y="765"/>
                      <a:pt x="7" y="924"/>
                    </a:cubicBezTo>
                    <a:cubicBezTo>
                      <a:pt x="13" y="1158"/>
                      <a:pt x="87" y="1361"/>
                      <a:pt x="210" y="1508"/>
                    </a:cubicBezTo>
                    <a:cubicBezTo>
                      <a:pt x="204" y="1576"/>
                      <a:pt x="204" y="1643"/>
                      <a:pt x="204" y="1717"/>
                    </a:cubicBezTo>
                    <a:cubicBezTo>
                      <a:pt x="204" y="1766"/>
                      <a:pt x="240" y="1803"/>
                      <a:pt x="290" y="1803"/>
                    </a:cubicBezTo>
                    <a:cubicBezTo>
                      <a:pt x="333" y="1803"/>
                      <a:pt x="369" y="1766"/>
                      <a:pt x="369" y="1717"/>
                    </a:cubicBezTo>
                    <a:cubicBezTo>
                      <a:pt x="369" y="1698"/>
                      <a:pt x="369" y="1674"/>
                      <a:pt x="369" y="1655"/>
                    </a:cubicBezTo>
                    <a:cubicBezTo>
                      <a:pt x="482" y="1725"/>
                      <a:pt x="609" y="1762"/>
                      <a:pt x="742" y="1762"/>
                    </a:cubicBezTo>
                    <a:cubicBezTo>
                      <a:pt x="761" y="1762"/>
                      <a:pt x="780" y="1761"/>
                      <a:pt x="799" y="1760"/>
                    </a:cubicBezTo>
                    <a:cubicBezTo>
                      <a:pt x="1150" y="1735"/>
                      <a:pt x="1358" y="1508"/>
                      <a:pt x="1340" y="1176"/>
                    </a:cubicBezTo>
                    <a:cubicBezTo>
                      <a:pt x="1328" y="1047"/>
                      <a:pt x="1285" y="930"/>
                      <a:pt x="1217" y="851"/>
                    </a:cubicBezTo>
                    <a:cubicBezTo>
                      <a:pt x="1309" y="715"/>
                      <a:pt x="1340" y="550"/>
                      <a:pt x="1303" y="384"/>
                    </a:cubicBezTo>
                    <a:cubicBezTo>
                      <a:pt x="1266" y="255"/>
                      <a:pt x="1193" y="150"/>
                      <a:pt x="1070" y="83"/>
                    </a:cubicBezTo>
                    <a:cubicBezTo>
                      <a:pt x="980" y="28"/>
                      <a:pt x="868" y="1"/>
                      <a:pt x="7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rot="10800000">
                <a:off x="2035945" y="-192997"/>
                <a:ext cx="543895" cy="519734"/>
              </a:xfrm>
              <a:custGeom>
                <a:rect b="b" l="l" r="r" t="t"/>
                <a:pathLst>
                  <a:path extrusionOk="0" h="2132" w="2231">
                    <a:moveTo>
                      <a:pt x="382" y="1"/>
                    </a:moveTo>
                    <a:cubicBezTo>
                      <a:pt x="333" y="1"/>
                      <a:pt x="290" y="38"/>
                      <a:pt x="290" y="87"/>
                    </a:cubicBezTo>
                    <a:cubicBezTo>
                      <a:pt x="302" y="566"/>
                      <a:pt x="216" y="1027"/>
                      <a:pt x="19" y="1469"/>
                    </a:cubicBezTo>
                    <a:cubicBezTo>
                      <a:pt x="1" y="1512"/>
                      <a:pt x="25" y="1561"/>
                      <a:pt x="75" y="1580"/>
                    </a:cubicBezTo>
                    <a:lnTo>
                      <a:pt x="1703" y="2126"/>
                    </a:lnTo>
                    <a:cubicBezTo>
                      <a:pt x="1712" y="2130"/>
                      <a:pt x="1722" y="2131"/>
                      <a:pt x="1732" y="2131"/>
                    </a:cubicBezTo>
                    <a:cubicBezTo>
                      <a:pt x="1762" y="2131"/>
                      <a:pt x="1793" y="2117"/>
                      <a:pt x="1807" y="2090"/>
                    </a:cubicBezTo>
                    <a:cubicBezTo>
                      <a:pt x="2102" y="1500"/>
                      <a:pt x="2231" y="861"/>
                      <a:pt x="2176" y="185"/>
                    </a:cubicBezTo>
                    <a:cubicBezTo>
                      <a:pt x="2170" y="142"/>
                      <a:pt x="2139" y="111"/>
                      <a:pt x="2096" y="105"/>
                    </a:cubicBezTo>
                    <a:lnTo>
                      <a:pt x="3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rot="10800000">
                <a:off x="2199042" y="-458967"/>
                <a:ext cx="480998" cy="381024"/>
              </a:xfrm>
              <a:custGeom>
                <a:rect b="b" l="l" r="r" t="t"/>
                <a:pathLst>
                  <a:path extrusionOk="0" h="1563" w="1973">
                    <a:moveTo>
                      <a:pt x="451" y="1"/>
                    </a:moveTo>
                    <a:cubicBezTo>
                      <a:pt x="425" y="1"/>
                      <a:pt x="401" y="14"/>
                      <a:pt x="387" y="36"/>
                    </a:cubicBezTo>
                    <a:cubicBezTo>
                      <a:pt x="326" y="147"/>
                      <a:pt x="185" y="387"/>
                      <a:pt x="25" y="577"/>
                    </a:cubicBezTo>
                    <a:cubicBezTo>
                      <a:pt x="0" y="602"/>
                      <a:pt x="0" y="638"/>
                      <a:pt x="13" y="669"/>
                    </a:cubicBezTo>
                    <a:cubicBezTo>
                      <a:pt x="203" y="1001"/>
                      <a:pt x="406" y="1284"/>
                      <a:pt x="694" y="1542"/>
                    </a:cubicBezTo>
                    <a:cubicBezTo>
                      <a:pt x="708" y="1555"/>
                      <a:pt x="729" y="1562"/>
                      <a:pt x="749" y="1562"/>
                    </a:cubicBezTo>
                    <a:cubicBezTo>
                      <a:pt x="756" y="1562"/>
                      <a:pt x="762" y="1562"/>
                      <a:pt x="768" y="1560"/>
                    </a:cubicBezTo>
                    <a:cubicBezTo>
                      <a:pt x="1174" y="1437"/>
                      <a:pt x="1745" y="976"/>
                      <a:pt x="1948" y="626"/>
                    </a:cubicBezTo>
                    <a:cubicBezTo>
                      <a:pt x="1972" y="583"/>
                      <a:pt x="1954" y="528"/>
                      <a:pt x="1905" y="516"/>
                    </a:cubicBezTo>
                    <a:lnTo>
                      <a:pt x="479" y="6"/>
                    </a:lnTo>
                    <a:cubicBezTo>
                      <a:pt x="470" y="3"/>
                      <a:pt x="460" y="1"/>
                      <a:pt x="4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p:nvPr/>
            </p:nvSpPr>
            <p:spPr>
              <a:xfrm rot="10800000">
                <a:off x="2574970" y="-445563"/>
                <a:ext cx="365685" cy="197704"/>
              </a:xfrm>
              <a:custGeom>
                <a:rect b="b" l="l" r="r" t="t"/>
                <a:pathLst>
                  <a:path extrusionOk="0" h="811" w="1500">
                    <a:moveTo>
                      <a:pt x="975" y="1"/>
                    </a:moveTo>
                    <a:cubicBezTo>
                      <a:pt x="971" y="1"/>
                      <a:pt x="968" y="1"/>
                      <a:pt x="965" y="3"/>
                    </a:cubicBezTo>
                    <a:cubicBezTo>
                      <a:pt x="873" y="43"/>
                      <a:pt x="553" y="152"/>
                      <a:pt x="296" y="152"/>
                    </a:cubicBezTo>
                    <a:cubicBezTo>
                      <a:pt x="277" y="152"/>
                      <a:pt x="258" y="152"/>
                      <a:pt x="240" y="150"/>
                    </a:cubicBezTo>
                    <a:cubicBezTo>
                      <a:pt x="232" y="150"/>
                      <a:pt x="224" y="150"/>
                      <a:pt x="217" y="150"/>
                    </a:cubicBezTo>
                    <a:cubicBezTo>
                      <a:pt x="117" y="150"/>
                      <a:pt x="42" y="188"/>
                      <a:pt x="25" y="273"/>
                    </a:cubicBezTo>
                    <a:cubicBezTo>
                      <a:pt x="0" y="390"/>
                      <a:pt x="68" y="445"/>
                      <a:pt x="215" y="519"/>
                    </a:cubicBezTo>
                    <a:cubicBezTo>
                      <a:pt x="508" y="660"/>
                      <a:pt x="956" y="810"/>
                      <a:pt x="1299" y="810"/>
                    </a:cubicBezTo>
                    <a:cubicBezTo>
                      <a:pt x="1359" y="810"/>
                      <a:pt x="1416" y="806"/>
                      <a:pt x="1469" y="795"/>
                    </a:cubicBezTo>
                    <a:cubicBezTo>
                      <a:pt x="1487" y="789"/>
                      <a:pt x="1499" y="759"/>
                      <a:pt x="1481" y="740"/>
                    </a:cubicBezTo>
                    <a:cubicBezTo>
                      <a:pt x="1223" y="433"/>
                      <a:pt x="1051" y="114"/>
                      <a:pt x="1002" y="21"/>
                    </a:cubicBezTo>
                    <a:cubicBezTo>
                      <a:pt x="997" y="8"/>
                      <a:pt x="986" y="1"/>
                      <a:pt x="97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rot="10800000">
                <a:off x="2089822" y="329425"/>
                <a:ext cx="443454" cy="345189"/>
              </a:xfrm>
              <a:custGeom>
                <a:rect b="b" l="l" r="r" t="t"/>
                <a:pathLst>
                  <a:path extrusionOk="0" h="1416" w="1819">
                    <a:moveTo>
                      <a:pt x="1015" y="0"/>
                    </a:moveTo>
                    <a:cubicBezTo>
                      <a:pt x="1008" y="0"/>
                      <a:pt x="1002" y="1"/>
                      <a:pt x="996" y="2"/>
                    </a:cubicBezTo>
                    <a:cubicBezTo>
                      <a:pt x="633" y="138"/>
                      <a:pt x="338" y="322"/>
                      <a:pt x="37" y="562"/>
                    </a:cubicBezTo>
                    <a:cubicBezTo>
                      <a:pt x="13" y="580"/>
                      <a:pt x="0" y="611"/>
                      <a:pt x="13" y="641"/>
                    </a:cubicBezTo>
                    <a:cubicBezTo>
                      <a:pt x="92" y="881"/>
                      <a:pt x="129" y="1157"/>
                      <a:pt x="148" y="1280"/>
                    </a:cubicBezTo>
                    <a:cubicBezTo>
                      <a:pt x="148" y="1317"/>
                      <a:pt x="178" y="1348"/>
                      <a:pt x="221" y="1348"/>
                    </a:cubicBezTo>
                    <a:lnTo>
                      <a:pt x="1733" y="1416"/>
                    </a:lnTo>
                    <a:cubicBezTo>
                      <a:pt x="1782" y="1416"/>
                      <a:pt x="1819" y="1373"/>
                      <a:pt x="1813" y="1330"/>
                    </a:cubicBezTo>
                    <a:cubicBezTo>
                      <a:pt x="1757" y="924"/>
                      <a:pt x="1401" y="279"/>
                      <a:pt x="1075" y="21"/>
                    </a:cubicBezTo>
                    <a:cubicBezTo>
                      <a:pt x="1057" y="7"/>
                      <a:pt x="1035" y="0"/>
                      <a:pt x="10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rot="10800000">
                <a:off x="2356287" y="554921"/>
                <a:ext cx="383725" cy="188684"/>
              </a:xfrm>
              <a:custGeom>
                <a:rect b="b" l="l" r="r" t="t"/>
                <a:pathLst>
                  <a:path extrusionOk="0" h="774" w="1574">
                    <a:moveTo>
                      <a:pt x="508" y="1"/>
                    </a:moveTo>
                    <a:cubicBezTo>
                      <a:pt x="430" y="1"/>
                      <a:pt x="356" y="4"/>
                      <a:pt x="289" y="9"/>
                    </a:cubicBezTo>
                    <a:cubicBezTo>
                      <a:pt x="123" y="21"/>
                      <a:pt x="37" y="46"/>
                      <a:pt x="19" y="163"/>
                    </a:cubicBezTo>
                    <a:cubicBezTo>
                      <a:pt x="1" y="255"/>
                      <a:pt x="62" y="322"/>
                      <a:pt x="173" y="359"/>
                    </a:cubicBezTo>
                    <a:cubicBezTo>
                      <a:pt x="424" y="439"/>
                      <a:pt x="707" y="691"/>
                      <a:pt x="787" y="765"/>
                    </a:cubicBezTo>
                    <a:cubicBezTo>
                      <a:pt x="793" y="771"/>
                      <a:pt x="801" y="774"/>
                      <a:pt x="808" y="774"/>
                    </a:cubicBezTo>
                    <a:cubicBezTo>
                      <a:pt x="816" y="774"/>
                      <a:pt x="824" y="771"/>
                      <a:pt x="830" y="765"/>
                    </a:cubicBezTo>
                    <a:cubicBezTo>
                      <a:pt x="910" y="697"/>
                      <a:pt x="1186" y="470"/>
                      <a:pt x="1549" y="279"/>
                    </a:cubicBezTo>
                    <a:cubicBezTo>
                      <a:pt x="1567" y="267"/>
                      <a:pt x="1573" y="236"/>
                      <a:pt x="1549" y="224"/>
                    </a:cubicBezTo>
                    <a:cubicBezTo>
                      <a:pt x="1307" y="63"/>
                      <a:pt x="865" y="1"/>
                      <a:pt x="5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
              <p:cNvSpPr/>
              <p:nvPr/>
            </p:nvSpPr>
            <p:spPr>
              <a:xfrm rot="10800000">
                <a:off x="-50441" y="-236147"/>
                <a:ext cx="521467" cy="528997"/>
              </a:xfrm>
              <a:custGeom>
                <a:rect b="b" l="l" r="r" t="t"/>
                <a:pathLst>
                  <a:path extrusionOk="0" h="2170" w="2139">
                    <a:moveTo>
                      <a:pt x="506" y="0"/>
                    </a:moveTo>
                    <a:cubicBezTo>
                      <a:pt x="398" y="0"/>
                      <a:pt x="289" y="5"/>
                      <a:pt x="179" y="15"/>
                    </a:cubicBezTo>
                    <a:cubicBezTo>
                      <a:pt x="136" y="15"/>
                      <a:pt x="105" y="52"/>
                      <a:pt x="99" y="95"/>
                    </a:cubicBezTo>
                    <a:lnTo>
                      <a:pt x="7" y="1809"/>
                    </a:lnTo>
                    <a:cubicBezTo>
                      <a:pt x="1" y="1858"/>
                      <a:pt x="44" y="1901"/>
                      <a:pt x="93" y="1901"/>
                    </a:cubicBezTo>
                    <a:cubicBezTo>
                      <a:pt x="133" y="1900"/>
                      <a:pt x="173" y="1899"/>
                      <a:pt x="213" y="1899"/>
                    </a:cubicBezTo>
                    <a:cubicBezTo>
                      <a:pt x="650" y="1899"/>
                      <a:pt x="1070" y="1991"/>
                      <a:pt x="1475" y="2159"/>
                    </a:cubicBezTo>
                    <a:cubicBezTo>
                      <a:pt x="1487" y="2166"/>
                      <a:pt x="1499" y="2169"/>
                      <a:pt x="1511" y="2169"/>
                    </a:cubicBezTo>
                    <a:cubicBezTo>
                      <a:pt x="1543" y="2169"/>
                      <a:pt x="1572" y="2146"/>
                      <a:pt x="1586" y="2110"/>
                    </a:cubicBezTo>
                    <a:lnTo>
                      <a:pt x="2127" y="476"/>
                    </a:lnTo>
                    <a:cubicBezTo>
                      <a:pt x="2139" y="439"/>
                      <a:pt x="2120" y="396"/>
                      <a:pt x="2084" y="378"/>
                    </a:cubicBezTo>
                    <a:cubicBezTo>
                      <a:pt x="1585" y="131"/>
                      <a:pt x="1060" y="0"/>
                      <a:pt x="5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rot="10800000">
                <a:off x="-317154" y="-337561"/>
                <a:ext cx="383725" cy="476585"/>
              </a:xfrm>
              <a:custGeom>
                <a:rect b="b" l="l" r="r" t="t"/>
                <a:pathLst>
                  <a:path extrusionOk="0" h="1955" w="1574">
                    <a:moveTo>
                      <a:pt x="585" y="0"/>
                    </a:moveTo>
                    <a:cubicBezTo>
                      <a:pt x="555" y="0"/>
                      <a:pt x="524" y="20"/>
                      <a:pt x="511" y="54"/>
                    </a:cubicBezTo>
                    <a:lnTo>
                      <a:pt x="13" y="1485"/>
                    </a:lnTo>
                    <a:cubicBezTo>
                      <a:pt x="1" y="1516"/>
                      <a:pt x="13" y="1559"/>
                      <a:pt x="50" y="1578"/>
                    </a:cubicBezTo>
                    <a:cubicBezTo>
                      <a:pt x="154" y="1633"/>
                      <a:pt x="394" y="1774"/>
                      <a:pt x="590" y="1934"/>
                    </a:cubicBezTo>
                    <a:cubicBezTo>
                      <a:pt x="605" y="1948"/>
                      <a:pt x="623" y="1954"/>
                      <a:pt x="641" y="1954"/>
                    </a:cubicBezTo>
                    <a:cubicBezTo>
                      <a:pt x="654" y="1954"/>
                      <a:pt x="666" y="1951"/>
                      <a:pt x="676" y="1946"/>
                    </a:cubicBezTo>
                    <a:cubicBezTo>
                      <a:pt x="1014" y="1756"/>
                      <a:pt x="1291" y="1547"/>
                      <a:pt x="1549" y="1258"/>
                    </a:cubicBezTo>
                    <a:cubicBezTo>
                      <a:pt x="1567" y="1240"/>
                      <a:pt x="1573" y="1209"/>
                      <a:pt x="1561" y="1184"/>
                    </a:cubicBezTo>
                    <a:cubicBezTo>
                      <a:pt x="1438" y="785"/>
                      <a:pt x="978" y="208"/>
                      <a:pt x="621" y="11"/>
                    </a:cubicBezTo>
                    <a:cubicBezTo>
                      <a:pt x="610" y="4"/>
                      <a:pt x="598" y="0"/>
                      <a:pt x="58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rot="10800000">
                <a:off x="-315694" y="-594267"/>
                <a:ext cx="209903" cy="360059"/>
              </a:xfrm>
              <a:custGeom>
                <a:rect b="b" l="l" r="r" t="t"/>
                <a:pathLst>
                  <a:path extrusionOk="0" h="1477" w="861">
                    <a:moveTo>
                      <a:pt x="759" y="1"/>
                    </a:moveTo>
                    <a:cubicBezTo>
                      <a:pt x="751" y="1"/>
                      <a:pt x="744" y="4"/>
                      <a:pt x="737" y="10"/>
                    </a:cubicBezTo>
                    <a:cubicBezTo>
                      <a:pt x="430" y="268"/>
                      <a:pt x="111" y="446"/>
                      <a:pt x="19" y="489"/>
                    </a:cubicBezTo>
                    <a:cubicBezTo>
                      <a:pt x="6" y="501"/>
                      <a:pt x="0" y="520"/>
                      <a:pt x="6" y="532"/>
                    </a:cubicBezTo>
                    <a:cubicBezTo>
                      <a:pt x="43" y="630"/>
                      <a:pt x="172" y="993"/>
                      <a:pt x="154" y="1257"/>
                    </a:cubicBezTo>
                    <a:cubicBezTo>
                      <a:pt x="148" y="1367"/>
                      <a:pt x="185" y="1454"/>
                      <a:pt x="283" y="1472"/>
                    </a:cubicBezTo>
                    <a:cubicBezTo>
                      <a:pt x="297" y="1475"/>
                      <a:pt x="310" y="1477"/>
                      <a:pt x="322" y="1477"/>
                    </a:cubicBezTo>
                    <a:cubicBezTo>
                      <a:pt x="408" y="1477"/>
                      <a:pt x="458" y="1404"/>
                      <a:pt x="522" y="1275"/>
                    </a:cubicBezTo>
                    <a:cubicBezTo>
                      <a:pt x="688" y="937"/>
                      <a:pt x="860" y="372"/>
                      <a:pt x="793" y="28"/>
                    </a:cubicBezTo>
                    <a:cubicBezTo>
                      <a:pt x="789" y="12"/>
                      <a:pt x="774" y="1"/>
                      <a:pt x="7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p:nvPr/>
            </p:nvSpPr>
            <p:spPr>
              <a:xfrm rot="10800000">
                <a:off x="475175" y="-194461"/>
                <a:ext cx="344719" cy="441969"/>
              </a:xfrm>
              <a:custGeom>
                <a:rect b="b" l="l" r="r" t="t"/>
                <a:pathLst>
                  <a:path extrusionOk="0" h="1813" w="1414">
                    <a:moveTo>
                      <a:pt x="1337" y="1"/>
                    </a:moveTo>
                    <a:cubicBezTo>
                      <a:pt x="1334" y="1"/>
                      <a:pt x="1331" y="1"/>
                      <a:pt x="1328" y="1"/>
                    </a:cubicBezTo>
                    <a:cubicBezTo>
                      <a:pt x="922" y="57"/>
                      <a:pt x="283" y="419"/>
                      <a:pt x="19" y="751"/>
                    </a:cubicBezTo>
                    <a:cubicBezTo>
                      <a:pt x="7" y="769"/>
                      <a:pt x="1" y="800"/>
                      <a:pt x="7" y="825"/>
                    </a:cubicBezTo>
                    <a:cubicBezTo>
                      <a:pt x="142" y="1187"/>
                      <a:pt x="326" y="1482"/>
                      <a:pt x="566" y="1783"/>
                    </a:cubicBezTo>
                    <a:cubicBezTo>
                      <a:pt x="584" y="1801"/>
                      <a:pt x="605" y="1812"/>
                      <a:pt x="627" y="1812"/>
                    </a:cubicBezTo>
                    <a:cubicBezTo>
                      <a:pt x="635" y="1812"/>
                      <a:pt x="643" y="1811"/>
                      <a:pt x="652" y="1808"/>
                    </a:cubicBezTo>
                    <a:cubicBezTo>
                      <a:pt x="891" y="1728"/>
                      <a:pt x="1168" y="1685"/>
                      <a:pt x="1291" y="1672"/>
                    </a:cubicBezTo>
                    <a:cubicBezTo>
                      <a:pt x="1328" y="1666"/>
                      <a:pt x="1358" y="1636"/>
                      <a:pt x="1358" y="1599"/>
                    </a:cubicBezTo>
                    <a:lnTo>
                      <a:pt x="1414" y="81"/>
                    </a:lnTo>
                    <a:cubicBezTo>
                      <a:pt x="1414" y="36"/>
                      <a:pt x="1377" y="1"/>
                      <a:pt x="13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rot="10800000">
                <a:off x="696781" y="-400215"/>
                <a:ext cx="195032" cy="377368"/>
              </a:xfrm>
              <a:custGeom>
                <a:rect b="b" l="l" r="r" t="t"/>
                <a:pathLst>
                  <a:path extrusionOk="0" h="1548" w="800">
                    <a:moveTo>
                      <a:pt x="266" y="0"/>
                    </a:moveTo>
                    <a:cubicBezTo>
                      <a:pt x="256" y="0"/>
                      <a:pt x="246" y="5"/>
                      <a:pt x="240" y="17"/>
                    </a:cubicBezTo>
                    <a:cubicBezTo>
                      <a:pt x="50" y="312"/>
                      <a:pt x="1" y="895"/>
                      <a:pt x="31" y="1276"/>
                    </a:cubicBezTo>
                    <a:cubicBezTo>
                      <a:pt x="50" y="1442"/>
                      <a:pt x="68" y="1528"/>
                      <a:pt x="185" y="1546"/>
                    </a:cubicBezTo>
                    <a:cubicBezTo>
                      <a:pt x="193" y="1547"/>
                      <a:pt x="201" y="1548"/>
                      <a:pt x="209" y="1548"/>
                    </a:cubicBezTo>
                    <a:cubicBezTo>
                      <a:pt x="294" y="1548"/>
                      <a:pt x="353" y="1488"/>
                      <a:pt x="382" y="1393"/>
                    </a:cubicBezTo>
                    <a:cubicBezTo>
                      <a:pt x="461" y="1135"/>
                      <a:pt x="713" y="852"/>
                      <a:pt x="787" y="772"/>
                    </a:cubicBezTo>
                    <a:cubicBezTo>
                      <a:pt x="799" y="760"/>
                      <a:pt x="799" y="742"/>
                      <a:pt x="787" y="729"/>
                    </a:cubicBezTo>
                    <a:cubicBezTo>
                      <a:pt x="719" y="649"/>
                      <a:pt x="486" y="373"/>
                      <a:pt x="296" y="17"/>
                    </a:cubicBezTo>
                    <a:cubicBezTo>
                      <a:pt x="289" y="7"/>
                      <a:pt x="277" y="0"/>
                      <a:pt x="26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rot="10800000">
                <a:off x="4067251" y="-1061840"/>
                <a:ext cx="497332" cy="413447"/>
              </a:xfrm>
              <a:custGeom>
                <a:rect b="b" l="l" r="r" t="t"/>
                <a:pathLst>
                  <a:path extrusionOk="0" h="1696" w="2040">
                    <a:moveTo>
                      <a:pt x="338" y="197"/>
                    </a:moveTo>
                    <a:cubicBezTo>
                      <a:pt x="387" y="197"/>
                      <a:pt x="430" y="240"/>
                      <a:pt x="430" y="295"/>
                    </a:cubicBezTo>
                    <a:cubicBezTo>
                      <a:pt x="430" y="344"/>
                      <a:pt x="387" y="387"/>
                      <a:pt x="338" y="387"/>
                    </a:cubicBezTo>
                    <a:cubicBezTo>
                      <a:pt x="283" y="387"/>
                      <a:pt x="240" y="344"/>
                      <a:pt x="240" y="295"/>
                    </a:cubicBezTo>
                    <a:cubicBezTo>
                      <a:pt x="240" y="240"/>
                      <a:pt x="283" y="197"/>
                      <a:pt x="338" y="197"/>
                    </a:cubicBezTo>
                    <a:close/>
                    <a:moveTo>
                      <a:pt x="762" y="197"/>
                    </a:moveTo>
                    <a:cubicBezTo>
                      <a:pt x="817" y="197"/>
                      <a:pt x="860" y="240"/>
                      <a:pt x="860" y="295"/>
                    </a:cubicBezTo>
                    <a:cubicBezTo>
                      <a:pt x="860" y="350"/>
                      <a:pt x="817" y="393"/>
                      <a:pt x="762" y="393"/>
                    </a:cubicBezTo>
                    <a:cubicBezTo>
                      <a:pt x="707" y="393"/>
                      <a:pt x="670" y="350"/>
                      <a:pt x="670" y="295"/>
                    </a:cubicBezTo>
                    <a:cubicBezTo>
                      <a:pt x="670" y="240"/>
                      <a:pt x="713" y="197"/>
                      <a:pt x="762" y="197"/>
                    </a:cubicBezTo>
                    <a:close/>
                    <a:moveTo>
                      <a:pt x="1192" y="203"/>
                    </a:moveTo>
                    <a:cubicBezTo>
                      <a:pt x="1241" y="203"/>
                      <a:pt x="1284" y="246"/>
                      <a:pt x="1284" y="295"/>
                    </a:cubicBezTo>
                    <a:cubicBezTo>
                      <a:pt x="1284" y="350"/>
                      <a:pt x="1241" y="393"/>
                      <a:pt x="1186" y="393"/>
                    </a:cubicBezTo>
                    <a:cubicBezTo>
                      <a:pt x="1137" y="393"/>
                      <a:pt x="1094" y="350"/>
                      <a:pt x="1094" y="295"/>
                    </a:cubicBezTo>
                    <a:cubicBezTo>
                      <a:pt x="1094" y="240"/>
                      <a:pt x="1137" y="203"/>
                      <a:pt x="1192" y="203"/>
                    </a:cubicBezTo>
                    <a:close/>
                    <a:moveTo>
                      <a:pt x="1616" y="203"/>
                    </a:moveTo>
                    <a:cubicBezTo>
                      <a:pt x="1671" y="203"/>
                      <a:pt x="1714" y="246"/>
                      <a:pt x="1714" y="295"/>
                    </a:cubicBezTo>
                    <a:cubicBezTo>
                      <a:pt x="1714" y="350"/>
                      <a:pt x="1671" y="393"/>
                      <a:pt x="1616" y="393"/>
                    </a:cubicBezTo>
                    <a:cubicBezTo>
                      <a:pt x="1561" y="393"/>
                      <a:pt x="1518" y="350"/>
                      <a:pt x="1518" y="295"/>
                    </a:cubicBezTo>
                    <a:cubicBezTo>
                      <a:pt x="1518" y="246"/>
                      <a:pt x="1561" y="203"/>
                      <a:pt x="1616" y="203"/>
                    </a:cubicBezTo>
                    <a:close/>
                    <a:moveTo>
                      <a:pt x="338" y="744"/>
                    </a:moveTo>
                    <a:cubicBezTo>
                      <a:pt x="387" y="744"/>
                      <a:pt x="430" y="787"/>
                      <a:pt x="430" y="842"/>
                    </a:cubicBezTo>
                    <a:cubicBezTo>
                      <a:pt x="430" y="897"/>
                      <a:pt x="387" y="940"/>
                      <a:pt x="332" y="940"/>
                    </a:cubicBezTo>
                    <a:cubicBezTo>
                      <a:pt x="283" y="940"/>
                      <a:pt x="240" y="897"/>
                      <a:pt x="240" y="842"/>
                    </a:cubicBezTo>
                    <a:cubicBezTo>
                      <a:pt x="240" y="787"/>
                      <a:pt x="283" y="744"/>
                      <a:pt x="338" y="744"/>
                    </a:cubicBezTo>
                    <a:close/>
                    <a:moveTo>
                      <a:pt x="762" y="750"/>
                    </a:moveTo>
                    <a:cubicBezTo>
                      <a:pt x="817" y="750"/>
                      <a:pt x="860" y="793"/>
                      <a:pt x="860" y="842"/>
                    </a:cubicBezTo>
                    <a:cubicBezTo>
                      <a:pt x="860" y="897"/>
                      <a:pt x="817" y="940"/>
                      <a:pt x="762" y="940"/>
                    </a:cubicBezTo>
                    <a:cubicBezTo>
                      <a:pt x="707" y="940"/>
                      <a:pt x="664" y="897"/>
                      <a:pt x="664" y="842"/>
                    </a:cubicBezTo>
                    <a:cubicBezTo>
                      <a:pt x="664" y="787"/>
                      <a:pt x="707" y="750"/>
                      <a:pt x="762" y="750"/>
                    </a:cubicBezTo>
                    <a:close/>
                    <a:moveTo>
                      <a:pt x="1186" y="750"/>
                    </a:moveTo>
                    <a:cubicBezTo>
                      <a:pt x="1241" y="750"/>
                      <a:pt x="1284" y="793"/>
                      <a:pt x="1284" y="842"/>
                    </a:cubicBezTo>
                    <a:cubicBezTo>
                      <a:pt x="1284" y="897"/>
                      <a:pt x="1241" y="940"/>
                      <a:pt x="1186" y="940"/>
                    </a:cubicBezTo>
                    <a:cubicBezTo>
                      <a:pt x="1137" y="940"/>
                      <a:pt x="1094" y="897"/>
                      <a:pt x="1094" y="842"/>
                    </a:cubicBezTo>
                    <a:cubicBezTo>
                      <a:pt x="1094" y="793"/>
                      <a:pt x="1137" y="750"/>
                      <a:pt x="1186" y="750"/>
                    </a:cubicBezTo>
                    <a:close/>
                    <a:moveTo>
                      <a:pt x="1616" y="750"/>
                    </a:moveTo>
                    <a:cubicBezTo>
                      <a:pt x="1665" y="750"/>
                      <a:pt x="1708" y="793"/>
                      <a:pt x="1708" y="848"/>
                    </a:cubicBezTo>
                    <a:cubicBezTo>
                      <a:pt x="1708" y="897"/>
                      <a:pt x="1665" y="940"/>
                      <a:pt x="1616" y="940"/>
                    </a:cubicBezTo>
                    <a:cubicBezTo>
                      <a:pt x="1561" y="940"/>
                      <a:pt x="1518" y="897"/>
                      <a:pt x="1518" y="842"/>
                    </a:cubicBezTo>
                    <a:cubicBezTo>
                      <a:pt x="1518" y="793"/>
                      <a:pt x="1561" y="750"/>
                      <a:pt x="1616" y="750"/>
                    </a:cubicBezTo>
                    <a:close/>
                    <a:moveTo>
                      <a:pt x="332" y="1297"/>
                    </a:moveTo>
                    <a:cubicBezTo>
                      <a:pt x="387" y="1297"/>
                      <a:pt x="430" y="1340"/>
                      <a:pt x="430" y="1389"/>
                    </a:cubicBezTo>
                    <a:cubicBezTo>
                      <a:pt x="430" y="1444"/>
                      <a:pt x="387" y="1487"/>
                      <a:pt x="332" y="1487"/>
                    </a:cubicBezTo>
                    <a:cubicBezTo>
                      <a:pt x="283" y="1487"/>
                      <a:pt x="240" y="1444"/>
                      <a:pt x="240" y="1389"/>
                    </a:cubicBezTo>
                    <a:cubicBezTo>
                      <a:pt x="240" y="1340"/>
                      <a:pt x="283" y="1297"/>
                      <a:pt x="332" y="1297"/>
                    </a:cubicBezTo>
                    <a:close/>
                    <a:moveTo>
                      <a:pt x="762" y="1297"/>
                    </a:moveTo>
                    <a:cubicBezTo>
                      <a:pt x="811" y="1297"/>
                      <a:pt x="854" y="1340"/>
                      <a:pt x="854" y="1389"/>
                    </a:cubicBezTo>
                    <a:cubicBezTo>
                      <a:pt x="854" y="1444"/>
                      <a:pt x="811" y="1487"/>
                      <a:pt x="762" y="1487"/>
                    </a:cubicBezTo>
                    <a:cubicBezTo>
                      <a:pt x="707" y="1487"/>
                      <a:pt x="664" y="1444"/>
                      <a:pt x="664" y="1389"/>
                    </a:cubicBezTo>
                    <a:cubicBezTo>
                      <a:pt x="664" y="1340"/>
                      <a:pt x="707" y="1297"/>
                      <a:pt x="762" y="1297"/>
                    </a:cubicBezTo>
                    <a:close/>
                    <a:moveTo>
                      <a:pt x="1186" y="1297"/>
                    </a:moveTo>
                    <a:cubicBezTo>
                      <a:pt x="1241" y="1297"/>
                      <a:pt x="1284" y="1340"/>
                      <a:pt x="1284" y="1395"/>
                    </a:cubicBezTo>
                    <a:cubicBezTo>
                      <a:pt x="1284" y="1444"/>
                      <a:pt x="1241" y="1487"/>
                      <a:pt x="1186" y="1487"/>
                    </a:cubicBezTo>
                    <a:cubicBezTo>
                      <a:pt x="1137" y="1487"/>
                      <a:pt x="1094" y="1444"/>
                      <a:pt x="1094" y="1389"/>
                    </a:cubicBezTo>
                    <a:cubicBezTo>
                      <a:pt x="1094" y="1340"/>
                      <a:pt x="1137" y="1297"/>
                      <a:pt x="1186" y="1297"/>
                    </a:cubicBezTo>
                    <a:close/>
                    <a:moveTo>
                      <a:pt x="1616" y="1297"/>
                    </a:moveTo>
                    <a:cubicBezTo>
                      <a:pt x="1665" y="1297"/>
                      <a:pt x="1708" y="1340"/>
                      <a:pt x="1708" y="1395"/>
                    </a:cubicBezTo>
                    <a:cubicBezTo>
                      <a:pt x="1708" y="1444"/>
                      <a:pt x="1665" y="1487"/>
                      <a:pt x="1610" y="1487"/>
                    </a:cubicBezTo>
                    <a:cubicBezTo>
                      <a:pt x="1561" y="1487"/>
                      <a:pt x="1518" y="1444"/>
                      <a:pt x="1518" y="1395"/>
                    </a:cubicBezTo>
                    <a:cubicBezTo>
                      <a:pt x="1518" y="1340"/>
                      <a:pt x="1561" y="1297"/>
                      <a:pt x="1616" y="1297"/>
                    </a:cubicBezTo>
                    <a:close/>
                    <a:moveTo>
                      <a:pt x="142" y="0"/>
                    </a:moveTo>
                    <a:cubicBezTo>
                      <a:pt x="62" y="6"/>
                      <a:pt x="0" y="80"/>
                      <a:pt x="0" y="160"/>
                    </a:cubicBezTo>
                    <a:lnTo>
                      <a:pt x="0" y="166"/>
                    </a:lnTo>
                    <a:lnTo>
                      <a:pt x="37" y="166"/>
                    </a:lnTo>
                    <a:lnTo>
                      <a:pt x="37" y="264"/>
                    </a:lnTo>
                    <a:lnTo>
                      <a:pt x="0" y="264"/>
                    </a:lnTo>
                    <a:lnTo>
                      <a:pt x="0" y="381"/>
                    </a:lnTo>
                    <a:lnTo>
                      <a:pt x="37" y="381"/>
                    </a:lnTo>
                    <a:lnTo>
                      <a:pt x="37" y="473"/>
                    </a:lnTo>
                    <a:lnTo>
                      <a:pt x="0" y="473"/>
                    </a:lnTo>
                    <a:lnTo>
                      <a:pt x="0" y="590"/>
                    </a:lnTo>
                    <a:lnTo>
                      <a:pt x="37" y="590"/>
                    </a:lnTo>
                    <a:lnTo>
                      <a:pt x="37" y="682"/>
                    </a:lnTo>
                    <a:lnTo>
                      <a:pt x="0" y="682"/>
                    </a:lnTo>
                    <a:lnTo>
                      <a:pt x="0" y="799"/>
                    </a:lnTo>
                    <a:lnTo>
                      <a:pt x="37" y="799"/>
                    </a:lnTo>
                    <a:lnTo>
                      <a:pt x="37" y="891"/>
                    </a:lnTo>
                    <a:lnTo>
                      <a:pt x="0" y="891"/>
                    </a:lnTo>
                    <a:lnTo>
                      <a:pt x="0" y="1008"/>
                    </a:lnTo>
                    <a:lnTo>
                      <a:pt x="37" y="1008"/>
                    </a:lnTo>
                    <a:lnTo>
                      <a:pt x="37" y="1106"/>
                    </a:lnTo>
                    <a:lnTo>
                      <a:pt x="0" y="1106"/>
                    </a:lnTo>
                    <a:lnTo>
                      <a:pt x="0" y="1223"/>
                    </a:lnTo>
                    <a:lnTo>
                      <a:pt x="37" y="1223"/>
                    </a:lnTo>
                    <a:lnTo>
                      <a:pt x="37" y="1315"/>
                    </a:lnTo>
                    <a:lnTo>
                      <a:pt x="0" y="1315"/>
                    </a:lnTo>
                    <a:lnTo>
                      <a:pt x="0" y="1432"/>
                    </a:lnTo>
                    <a:lnTo>
                      <a:pt x="37" y="1432"/>
                    </a:lnTo>
                    <a:lnTo>
                      <a:pt x="37" y="1524"/>
                    </a:lnTo>
                    <a:lnTo>
                      <a:pt x="0" y="1524"/>
                    </a:lnTo>
                    <a:lnTo>
                      <a:pt x="0" y="1530"/>
                    </a:lnTo>
                    <a:cubicBezTo>
                      <a:pt x="0" y="1616"/>
                      <a:pt x="62" y="1684"/>
                      <a:pt x="142" y="1690"/>
                    </a:cubicBezTo>
                    <a:lnTo>
                      <a:pt x="142" y="1665"/>
                    </a:lnTo>
                    <a:lnTo>
                      <a:pt x="234" y="1665"/>
                    </a:lnTo>
                    <a:lnTo>
                      <a:pt x="234" y="1696"/>
                    </a:lnTo>
                    <a:lnTo>
                      <a:pt x="350" y="1696"/>
                    </a:lnTo>
                    <a:lnTo>
                      <a:pt x="350" y="1665"/>
                    </a:lnTo>
                    <a:lnTo>
                      <a:pt x="449" y="1665"/>
                    </a:lnTo>
                    <a:lnTo>
                      <a:pt x="449" y="1696"/>
                    </a:lnTo>
                    <a:lnTo>
                      <a:pt x="565" y="1696"/>
                    </a:lnTo>
                    <a:lnTo>
                      <a:pt x="565" y="1665"/>
                    </a:lnTo>
                    <a:lnTo>
                      <a:pt x="658" y="1665"/>
                    </a:lnTo>
                    <a:lnTo>
                      <a:pt x="658" y="1696"/>
                    </a:lnTo>
                    <a:lnTo>
                      <a:pt x="774" y="1696"/>
                    </a:lnTo>
                    <a:lnTo>
                      <a:pt x="774" y="1665"/>
                    </a:lnTo>
                    <a:lnTo>
                      <a:pt x="867" y="1665"/>
                    </a:lnTo>
                    <a:lnTo>
                      <a:pt x="867" y="1696"/>
                    </a:lnTo>
                    <a:lnTo>
                      <a:pt x="983" y="1696"/>
                    </a:lnTo>
                    <a:lnTo>
                      <a:pt x="983" y="1665"/>
                    </a:lnTo>
                    <a:lnTo>
                      <a:pt x="1075" y="1665"/>
                    </a:lnTo>
                    <a:lnTo>
                      <a:pt x="1075" y="1696"/>
                    </a:lnTo>
                    <a:lnTo>
                      <a:pt x="1192" y="1696"/>
                    </a:lnTo>
                    <a:lnTo>
                      <a:pt x="1192" y="1665"/>
                    </a:lnTo>
                    <a:lnTo>
                      <a:pt x="1290" y="1665"/>
                    </a:lnTo>
                    <a:lnTo>
                      <a:pt x="1290" y="1696"/>
                    </a:lnTo>
                    <a:lnTo>
                      <a:pt x="1407" y="1696"/>
                    </a:lnTo>
                    <a:lnTo>
                      <a:pt x="1407" y="1665"/>
                    </a:lnTo>
                    <a:lnTo>
                      <a:pt x="1499" y="1665"/>
                    </a:lnTo>
                    <a:lnTo>
                      <a:pt x="1499" y="1696"/>
                    </a:lnTo>
                    <a:lnTo>
                      <a:pt x="1616" y="1696"/>
                    </a:lnTo>
                    <a:lnTo>
                      <a:pt x="1616" y="1665"/>
                    </a:lnTo>
                    <a:lnTo>
                      <a:pt x="1714" y="1665"/>
                    </a:lnTo>
                    <a:lnTo>
                      <a:pt x="1714" y="1696"/>
                    </a:lnTo>
                    <a:lnTo>
                      <a:pt x="1831" y="1696"/>
                    </a:lnTo>
                    <a:lnTo>
                      <a:pt x="1831" y="1665"/>
                    </a:lnTo>
                    <a:lnTo>
                      <a:pt x="1923" y="1665"/>
                    </a:lnTo>
                    <a:lnTo>
                      <a:pt x="1923" y="1690"/>
                    </a:lnTo>
                    <a:cubicBezTo>
                      <a:pt x="1991" y="1665"/>
                      <a:pt x="2040" y="1604"/>
                      <a:pt x="2040" y="1530"/>
                    </a:cubicBezTo>
                    <a:lnTo>
                      <a:pt x="2040" y="1524"/>
                    </a:lnTo>
                    <a:lnTo>
                      <a:pt x="2003" y="1524"/>
                    </a:lnTo>
                    <a:lnTo>
                      <a:pt x="2003" y="1432"/>
                    </a:lnTo>
                    <a:lnTo>
                      <a:pt x="2040" y="1432"/>
                    </a:lnTo>
                    <a:lnTo>
                      <a:pt x="2040" y="1315"/>
                    </a:lnTo>
                    <a:lnTo>
                      <a:pt x="2003" y="1315"/>
                    </a:lnTo>
                    <a:lnTo>
                      <a:pt x="2003" y="1223"/>
                    </a:lnTo>
                    <a:lnTo>
                      <a:pt x="2040" y="1223"/>
                    </a:lnTo>
                    <a:lnTo>
                      <a:pt x="2040" y="1106"/>
                    </a:lnTo>
                    <a:lnTo>
                      <a:pt x="2003" y="1106"/>
                    </a:lnTo>
                    <a:lnTo>
                      <a:pt x="2003" y="1008"/>
                    </a:lnTo>
                    <a:lnTo>
                      <a:pt x="2040" y="1008"/>
                    </a:lnTo>
                    <a:lnTo>
                      <a:pt x="2040" y="891"/>
                    </a:lnTo>
                    <a:lnTo>
                      <a:pt x="2003" y="891"/>
                    </a:lnTo>
                    <a:lnTo>
                      <a:pt x="2003" y="799"/>
                    </a:lnTo>
                    <a:lnTo>
                      <a:pt x="2040" y="799"/>
                    </a:lnTo>
                    <a:lnTo>
                      <a:pt x="2040" y="682"/>
                    </a:lnTo>
                    <a:lnTo>
                      <a:pt x="2003" y="682"/>
                    </a:lnTo>
                    <a:lnTo>
                      <a:pt x="2003" y="590"/>
                    </a:lnTo>
                    <a:lnTo>
                      <a:pt x="2040" y="590"/>
                    </a:lnTo>
                    <a:lnTo>
                      <a:pt x="2040" y="473"/>
                    </a:lnTo>
                    <a:lnTo>
                      <a:pt x="2003" y="473"/>
                    </a:lnTo>
                    <a:lnTo>
                      <a:pt x="2003" y="381"/>
                    </a:lnTo>
                    <a:lnTo>
                      <a:pt x="2040" y="381"/>
                    </a:lnTo>
                    <a:lnTo>
                      <a:pt x="2040" y="264"/>
                    </a:lnTo>
                    <a:lnTo>
                      <a:pt x="2003" y="264"/>
                    </a:lnTo>
                    <a:lnTo>
                      <a:pt x="2003" y="166"/>
                    </a:lnTo>
                    <a:lnTo>
                      <a:pt x="2040" y="166"/>
                    </a:lnTo>
                    <a:lnTo>
                      <a:pt x="2040" y="160"/>
                    </a:lnTo>
                    <a:cubicBezTo>
                      <a:pt x="2040" y="86"/>
                      <a:pt x="1991" y="25"/>
                      <a:pt x="1923" y="6"/>
                    </a:cubicBezTo>
                    <a:lnTo>
                      <a:pt x="1923" y="31"/>
                    </a:lnTo>
                    <a:lnTo>
                      <a:pt x="1831" y="31"/>
                    </a:lnTo>
                    <a:lnTo>
                      <a:pt x="1831" y="0"/>
                    </a:lnTo>
                    <a:lnTo>
                      <a:pt x="1714" y="0"/>
                    </a:lnTo>
                    <a:lnTo>
                      <a:pt x="1714" y="31"/>
                    </a:lnTo>
                    <a:lnTo>
                      <a:pt x="1622" y="31"/>
                    </a:lnTo>
                    <a:lnTo>
                      <a:pt x="1622" y="0"/>
                    </a:lnTo>
                    <a:lnTo>
                      <a:pt x="1499" y="0"/>
                    </a:lnTo>
                    <a:lnTo>
                      <a:pt x="1499" y="31"/>
                    </a:lnTo>
                    <a:lnTo>
                      <a:pt x="1407" y="31"/>
                    </a:lnTo>
                    <a:lnTo>
                      <a:pt x="1407" y="0"/>
                    </a:lnTo>
                    <a:lnTo>
                      <a:pt x="1290" y="0"/>
                    </a:lnTo>
                    <a:lnTo>
                      <a:pt x="1290" y="31"/>
                    </a:lnTo>
                    <a:lnTo>
                      <a:pt x="1198" y="31"/>
                    </a:lnTo>
                    <a:lnTo>
                      <a:pt x="1198" y="0"/>
                    </a:lnTo>
                    <a:lnTo>
                      <a:pt x="1075" y="0"/>
                    </a:lnTo>
                    <a:lnTo>
                      <a:pt x="1075" y="31"/>
                    </a:lnTo>
                    <a:lnTo>
                      <a:pt x="983" y="31"/>
                    </a:lnTo>
                    <a:lnTo>
                      <a:pt x="983" y="0"/>
                    </a:lnTo>
                    <a:lnTo>
                      <a:pt x="867" y="0"/>
                    </a:lnTo>
                    <a:lnTo>
                      <a:pt x="867" y="31"/>
                    </a:lnTo>
                    <a:lnTo>
                      <a:pt x="774" y="31"/>
                    </a:lnTo>
                    <a:lnTo>
                      <a:pt x="774" y="0"/>
                    </a:lnTo>
                    <a:lnTo>
                      <a:pt x="658" y="0"/>
                    </a:lnTo>
                    <a:lnTo>
                      <a:pt x="658" y="31"/>
                    </a:lnTo>
                    <a:lnTo>
                      <a:pt x="565" y="31"/>
                    </a:lnTo>
                    <a:lnTo>
                      <a:pt x="565" y="0"/>
                    </a:lnTo>
                    <a:lnTo>
                      <a:pt x="449" y="0"/>
                    </a:lnTo>
                    <a:lnTo>
                      <a:pt x="449" y="31"/>
                    </a:lnTo>
                    <a:lnTo>
                      <a:pt x="357" y="31"/>
                    </a:lnTo>
                    <a:lnTo>
                      <a:pt x="357" y="0"/>
                    </a:lnTo>
                    <a:lnTo>
                      <a:pt x="234" y="0"/>
                    </a:lnTo>
                    <a:lnTo>
                      <a:pt x="234" y="31"/>
                    </a:lnTo>
                    <a:lnTo>
                      <a:pt x="142" y="31"/>
                    </a:lnTo>
                    <a:lnTo>
                      <a:pt x="1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rot="10800000">
                <a:off x="915468" y="-373396"/>
                <a:ext cx="454181" cy="529485"/>
              </a:xfrm>
              <a:custGeom>
                <a:rect b="b" l="l" r="r" t="t"/>
                <a:pathLst>
                  <a:path extrusionOk="0" h="2172" w="1863">
                    <a:moveTo>
                      <a:pt x="443" y="345"/>
                    </a:moveTo>
                    <a:cubicBezTo>
                      <a:pt x="447" y="345"/>
                      <a:pt x="451" y="345"/>
                      <a:pt x="455" y="345"/>
                    </a:cubicBezTo>
                    <a:cubicBezTo>
                      <a:pt x="505" y="345"/>
                      <a:pt x="541" y="394"/>
                      <a:pt x="541" y="450"/>
                    </a:cubicBezTo>
                    <a:cubicBezTo>
                      <a:pt x="536" y="495"/>
                      <a:pt x="493" y="530"/>
                      <a:pt x="443" y="530"/>
                    </a:cubicBezTo>
                    <a:cubicBezTo>
                      <a:pt x="439" y="530"/>
                      <a:pt x="435" y="530"/>
                      <a:pt x="431" y="530"/>
                    </a:cubicBezTo>
                    <a:cubicBezTo>
                      <a:pt x="382" y="530"/>
                      <a:pt x="345" y="480"/>
                      <a:pt x="351" y="425"/>
                    </a:cubicBezTo>
                    <a:cubicBezTo>
                      <a:pt x="351" y="380"/>
                      <a:pt x="393" y="345"/>
                      <a:pt x="443" y="345"/>
                    </a:cubicBezTo>
                    <a:close/>
                    <a:moveTo>
                      <a:pt x="985" y="400"/>
                    </a:moveTo>
                    <a:cubicBezTo>
                      <a:pt x="989" y="400"/>
                      <a:pt x="993" y="400"/>
                      <a:pt x="996" y="400"/>
                    </a:cubicBezTo>
                    <a:cubicBezTo>
                      <a:pt x="1051" y="407"/>
                      <a:pt x="1088" y="450"/>
                      <a:pt x="1082" y="505"/>
                    </a:cubicBezTo>
                    <a:cubicBezTo>
                      <a:pt x="1076" y="551"/>
                      <a:pt x="1038" y="592"/>
                      <a:pt x="988" y="592"/>
                    </a:cubicBezTo>
                    <a:cubicBezTo>
                      <a:pt x="985" y="592"/>
                      <a:pt x="981" y="591"/>
                      <a:pt x="978" y="591"/>
                    </a:cubicBezTo>
                    <a:cubicBezTo>
                      <a:pt x="922" y="585"/>
                      <a:pt x="886" y="536"/>
                      <a:pt x="892" y="487"/>
                    </a:cubicBezTo>
                    <a:cubicBezTo>
                      <a:pt x="897" y="435"/>
                      <a:pt x="940" y="400"/>
                      <a:pt x="985" y="400"/>
                    </a:cubicBezTo>
                    <a:close/>
                    <a:moveTo>
                      <a:pt x="1532" y="455"/>
                    </a:moveTo>
                    <a:cubicBezTo>
                      <a:pt x="1536" y="455"/>
                      <a:pt x="1539" y="455"/>
                      <a:pt x="1543" y="456"/>
                    </a:cubicBezTo>
                    <a:cubicBezTo>
                      <a:pt x="1592" y="462"/>
                      <a:pt x="1635" y="505"/>
                      <a:pt x="1629" y="560"/>
                    </a:cubicBezTo>
                    <a:cubicBezTo>
                      <a:pt x="1623" y="611"/>
                      <a:pt x="1581" y="647"/>
                      <a:pt x="1535" y="647"/>
                    </a:cubicBezTo>
                    <a:cubicBezTo>
                      <a:pt x="1532" y="647"/>
                      <a:pt x="1528" y="647"/>
                      <a:pt x="1524" y="646"/>
                    </a:cubicBezTo>
                    <a:cubicBezTo>
                      <a:pt x="1469" y="640"/>
                      <a:pt x="1432" y="591"/>
                      <a:pt x="1438" y="542"/>
                    </a:cubicBezTo>
                    <a:cubicBezTo>
                      <a:pt x="1444" y="491"/>
                      <a:pt x="1487" y="455"/>
                      <a:pt x="1532" y="455"/>
                    </a:cubicBezTo>
                    <a:close/>
                    <a:moveTo>
                      <a:pt x="400" y="768"/>
                    </a:moveTo>
                    <a:cubicBezTo>
                      <a:pt x="404" y="768"/>
                      <a:pt x="408" y="769"/>
                      <a:pt x="412" y="769"/>
                    </a:cubicBezTo>
                    <a:cubicBezTo>
                      <a:pt x="462" y="775"/>
                      <a:pt x="498" y="818"/>
                      <a:pt x="492" y="874"/>
                    </a:cubicBezTo>
                    <a:cubicBezTo>
                      <a:pt x="492" y="920"/>
                      <a:pt x="449" y="960"/>
                      <a:pt x="398" y="960"/>
                    </a:cubicBezTo>
                    <a:cubicBezTo>
                      <a:pt x="395" y="960"/>
                      <a:pt x="391" y="960"/>
                      <a:pt x="388" y="960"/>
                    </a:cubicBezTo>
                    <a:cubicBezTo>
                      <a:pt x="339" y="953"/>
                      <a:pt x="302" y="904"/>
                      <a:pt x="302" y="855"/>
                    </a:cubicBezTo>
                    <a:cubicBezTo>
                      <a:pt x="308" y="804"/>
                      <a:pt x="350" y="768"/>
                      <a:pt x="400" y="768"/>
                    </a:cubicBezTo>
                    <a:close/>
                    <a:moveTo>
                      <a:pt x="942" y="824"/>
                    </a:moveTo>
                    <a:cubicBezTo>
                      <a:pt x="946" y="824"/>
                      <a:pt x="949" y="824"/>
                      <a:pt x="953" y="824"/>
                    </a:cubicBezTo>
                    <a:cubicBezTo>
                      <a:pt x="1008" y="831"/>
                      <a:pt x="1045" y="874"/>
                      <a:pt x="1039" y="929"/>
                    </a:cubicBezTo>
                    <a:cubicBezTo>
                      <a:pt x="1033" y="975"/>
                      <a:pt x="995" y="1015"/>
                      <a:pt x="945" y="1015"/>
                    </a:cubicBezTo>
                    <a:cubicBezTo>
                      <a:pt x="942" y="1015"/>
                      <a:pt x="938" y="1015"/>
                      <a:pt x="935" y="1015"/>
                    </a:cubicBezTo>
                    <a:cubicBezTo>
                      <a:pt x="879" y="1009"/>
                      <a:pt x="842" y="960"/>
                      <a:pt x="849" y="910"/>
                    </a:cubicBezTo>
                    <a:cubicBezTo>
                      <a:pt x="854" y="859"/>
                      <a:pt x="897" y="824"/>
                      <a:pt x="942" y="824"/>
                    </a:cubicBezTo>
                    <a:close/>
                    <a:moveTo>
                      <a:pt x="1488" y="879"/>
                    </a:moveTo>
                    <a:cubicBezTo>
                      <a:pt x="1492" y="879"/>
                      <a:pt x="1496" y="879"/>
                      <a:pt x="1500" y="880"/>
                    </a:cubicBezTo>
                    <a:cubicBezTo>
                      <a:pt x="1549" y="886"/>
                      <a:pt x="1592" y="929"/>
                      <a:pt x="1586" y="984"/>
                    </a:cubicBezTo>
                    <a:cubicBezTo>
                      <a:pt x="1580" y="1035"/>
                      <a:pt x="1538" y="1071"/>
                      <a:pt x="1492" y="1071"/>
                    </a:cubicBezTo>
                    <a:cubicBezTo>
                      <a:pt x="1489" y="1071"/>
                      <a:pt x="1485" y="1071"/>
                      <a:pt x="1481" y="1070"/>
                    </a:cubicBezTo>
                    <a:cubicBezTo>
                      <a:pt x="1426" y="1064"/>
                      <a:pt x="1389" y="1015"/>
                      <a:pt x="1395" y="966"/>
                    </a:cubicBezTo>
                    <a:cubicBezTo>
                      <a:pt x="1401" y="914"/>
                      <a:pt x="1438" y="879"/>
                      <a:pt x="1488" y="879"/>
                    </a:cubicBezTo>
                    <a:close/>
                    <a:moveTo>
                      <a:pt x="353" y="1192"/>
                    </a:moveTo>
                    <a:cubicBezTo>
                      <a:pt x="356" y="1192"/>
                      <a:pt x="360" y="1193"/>
                      <a:pt x="363" y="1193"/>
                    </a:cubicBezTo>
                    <a:cubicBezTo>
                      <a:pt x="419" y="1199"/>
                      <a:pt x="455" y="1242"/>
                      <a:pt x="449" y="1297"/>
                    </a:cubicBezTo>
                    <a:cubicBezTo>
                      <a:pt x="444" y="1343"/>
                      <a:pt x="406" y="1384"/>
                      <a:pt x="355" y="1384"/>
                    </a:cubicBezTo>
                    <a:cubicBezTo>
                      <a:pt x="352" y="1384"/>
                      <a:pt x="348" y="1384"/>
                      <a:pt x="345" y="1383"/>
                    </a:cubicBezTo>
                    <a:cubicBezTo>
                      <a:pt x="296" y="1377"/>
                      <a:pt x="253" y="1328"/>
                      <a:pt x="259" y="1279"/>
                    </a:cubicBezTo>
                    <a:cubicBezTo>
                      <a:pt x="265" y="1228"/>
                      <a:pt x="307" y="1192"/>
                      <a:pt x="353" y="1192"/>
                    </a:cubicBezTo>
                    <a:close/>
                    <a:moveTo>
                      <a:pt x="899" y="1248"/>
                    </a:moveTo>
                    <a:cubicBezTo>
                      <a:pt x="903" y="1248"/>
                      <a:pt x="906" y="1248"/>
                      <a:pt x="910" y="1248"/>
                    </a:cubicBezTo>
                    <a:cubicBezTo>
                      <a:pt x="965" y="1254"/>
                      <a:pt x="1002" y="1297"/>
                      <a:pt x="996" y="1353"/>
                    </a:cubicBezTo>
                    <a:cubicBezTo>
                      <a:pt x="990" y="1399"/>
                      <a:pt x="952" y="1439"/>
                      <a:pt x="902" y="1439"/>
                    </a:cubicBezTo>
                    <a:cubicBezTo>
                      <a:pt x="899" y="1439"/>
                      <a:pt x="895" y="1439"/>
                      <a:pt x="892" y="1439"/>
                    </a:cubicBezTo>
                    <a:cubicBezTo>
                      <a:pt x="836" y="1433"/>
                      <a:pt x="799" y="1383"/>
                      <a:pt x="806" y="1334"/>
                    </a:cubicBezTo>
                    <a:cubicBezTo>
                      <a:pt x="811" y="1283"/>
                      <a:pt x="854" y="1248"/>
                      <a:pt x="899" y="1248"/>
                    </a:cubicBezTo>
                    <a:close/>
                    <a:moveTo>
                      <a:pt x="1445" y="1303"/>
                    </a:moveTo>
                    <a:cubicBezTo>
                      <a:pt x="1449" y="1303"/>
                      <a:pt x="1453" y="1303"/>
                      <a:pt x="1457" y="1304"/>
                    </a:cubicBezTo>
                    <a:cubicBezTo>
                      <a:pt x="1506" y="1310"/>
                      <a:pt x="1549" y="1359"/>
                      <a:pt x="1543" y="1408"/>
                    </a:cubicBezTo>
                    <a:cubicBezTo>
                      <a:pt x="1537" y="1459"/>
                      <a:pt x="1495" y="1495"/>
                      <a:pt x="1449" y="1495"/>
                    </a:cubicBezTo>
                    <a:cubicBezTo>
                      <a:pt x="1446" y="1495"/>
                      <a:pt x="1442" y="1494"/>
                      <a:pt x="1438" y="1494"/>
                    </a:cubicBezTo>
                    <a:cubicBezTo>
                      <a:pt x="1383" y="1488"/>
                      <a:pt x="1346" y="1439"/>
                      <a:pt x="1352" y="1390"/>
                    </a:cubicBezTo>
                    <a:cubicBezTo>
                      <a:pt x="1358" y="1338"/>
                      <a:pt x="1395" y="1303"/>
                      <a:pt x="1445" y="1303"/>
                    </a:cubicBezTo>
                    <a:close/>
                    <a:moveTo>
                      <a:pt x="310" y="1616"/>
                    </a:moveTo>
                    <a:cubicBezTo>
                      <a:pt x="313" y="1616"/>
                      <a:pt x="317" y="1616"/>
                      <a:pt x="320" y="1617"/>
                    </a:cubicBezTo>
                    <a:cubicBezTo>
                      <a:pt x="376" y="1623"/>
                      <a:pt x="412" y="1666"/>
                      <a:pt x="406" y="1721"/>
                    </a:cubicBezTo>
                    <a:cubicBezTo>
                      <a:pt x="401" y="1767"/>
                      <a:pt x="363" y="1808"/>
                      <a:pt x="312" y="1808"/>
                    </a:cubicBezTo>
                    <a:cubicBezTo>
                      <a:pt x="309" y="1808"/>
                      <a:pt x="305" y="1808"/>
                      <a:pt x="302" y="1807"/>
                    </a:cubicBezTo>
                    <a:cubicBezTo>
                      <a:pt x="253" y="1801"/>
                      <a:pt x="210" y="1752"/>
                      <a:pt x="216" y="1703"/>
                    </a:cubicBezTo>
                    <a:cubicBezTo>
                      <a:pt x="222" y="1652"/>
                      <a:pt x="264" y="1616"/>
                      <a:pt x="310" y="1616"/>
                    </a:cubicBezTo>
                    <a:close/>
                    <a:moveTo>
                      <a:pt x="855" y="1672"/>
                    </a:moveTo>
                    <a:cubicBezTo>
                      <a:pt x="859" y="1672"/>
                      <a:pt x="863" y="1672"/>
                      <a:pt x="867" y="1672"/>
                    </a:cubicBezTo>
                    <a:cubicBezTo>
                      <a:pt x="916" y="1678"/>
                      <a:pt x="959" y="1721"/>
                      <a:pt x="953" y="1777"/>
                    </a:cubicBezTo>
                    <a:cubicBezTo>
                      <a:pt x="947" y="1828"/>
                      <a:pt x="905" y="1863"/>
                      <a:pt x="859" y="1863"/>
                    </a:cubicBezTo>
                    <a:cubicBezTo>
                      <a:pt x="856" y="1863"/>
                      <a:pt x="852" y="1863"/>
                      <a:pt x="849" y="1863"/>
                    </a:cubicBezTo>
                    <a:cubicBezTo>
                      <a:pt x="793" y="1857"/>
                      <a:pt x="756" y="1807"/>
                      <a:pt x="763" y="1758"/>
                    </a:cubicBezTo>
                    <a:cubicBezTo>
                      <a:pt x="768" y="1707"/>
                      <a:pt x="806" y="1672"/>
                      <a:pt x="855" y="1672"/>
                    </a:cubicBezTo>
                    <a:close/>
                    <a:moveTo>
                      <a:pt x="1402" y="1727"/>
                    </a:moveTo>
                    <a:cubicBezTo>
                      <a:pt x="1406" y="1727"/>
                      <a:pt x="1410" y="1727"/>
                      <a:pt x="1414" y="1727"/>
                    </a:cubicBezTo>
                    <a:cubicBezTo>
                      <a:pt x="1463" y="1734"/>
                      <a:pt x="1500" y="1783"/>
                      <a:pt x="1500" y="1832"/>
                    </a:cubicBezTo>
                    <a:cubicBezTo>
                      <a:pt x="1494" y="1883"/>
                      <a:pt x="1452" y="1919"/>
                      <a:pt x="1401" y="1919"/>
                    </a:cubicBezTo>
                    <a:cubicBezTo>
                      <a:pt x="1397" y="1919"/>
                      <a:pt x="1393" y="1918"/>
                      <a:pt x="1389" y="1918"/>
                    </a:cubicBezTo>
                    <a:cubicBezTo>
                      <a:pt x="1340" y="1912"/>
                      <a:pt x="1303" y="1863"/>
                      <a:pt x="1309" y="1814"/>
                    </a:cubicBezTo>
                    <a:cubicBezTo>
                      <a:pt x="1309" y="1762"/>
                      <a:pt x="1352" y="1727"/>
                      <a:pt x="1402" y="1727"/>
                    </a:cubicBezTo>
                    <a:close/>
                    <a:moveTo>
                      <a:pt x="337" y="1"/>
                    </a:moveTo>
                    <a:cubicBezTo>
                      <a:pt x="269" y="1"/>
                      <a:pt x="208" y="42"/>
                      <a:pt x="185" y="106"/>
                    </a:cubicBezTo>
                    <a:lnTo>
                      <a:pt x="210" y="106"/>
                    </a:lnTo>
                    <a:lnTo>
                      <a:pt x="197" y="198"/>
                    </a:lnTo>
                    <a:lnTo>
                      <a:pt x="167" y="198"/>
                    </a:lnTo>
                    <a:lnTo>
                      <a:pt x="154" y="314"/>
                    </a:lnTo>
                    <a:lnTo>
                      <a:pt x="185" y="314"/>
                    </a:lnTo>
                    <a:lnTo>
                      <a:pt x="179" y="407"/>
                    </a:lnTo>
                    <a:lnTo>
                      <a:pt x="148" y="407"/>
                    </a:lnTo>
                    <a:lnTo>
                      <a:pt x="136" y="523"/>
                    </a:lnTo>
                    <a:lnTo>
                      <a:pt x="167" y="530"/>
                    </a:lnTo>
                    <a:lnTo>
                      <a:pt x="154" y="622"/>
                    </a:lnTo>
                    <a:lnTo>
                      <a:pt x="124" y="616"/>
                    </a:lnTo>
                    <a:lnTo>
                      <a:pt x="111" y="732"/>
                    </a:lnTo>
                    <a:lnTo>
                      <a:pt x="142" y="738"/>
                    </a:lnTo>
                    <a:lnTo>
                      <a:pt x="136" y="831"/>
                    </a:lnTo>
                    <a:lnTo>
                      <a:pt x="105" y="824"/>
                    </a:lnTo>
                    <a:lnTo>
                      <a:pt x="93" y="941"/>
                    </a:lnTo>
                    <a:lnTo>
                      <a:pt x="124" y="947"/>
                    </a:lnTo>
                    <a:lnTo>
                      <a:pt x="111" y="1039"/>
                    </a:lnTo>
                    <a:lnTo>
                      <a:pt x="81" y="1039"/>
                    </a:lnTo>
                    <a:lnTo>
                      <a:pt x="68" y="1156"/>
                    </a:lnTo>
                    <a:lnTo>
                      <a:pt x="99" y="1156"/>
                    </a:lnTo>
                    <a:lnTo>
                      <a:pt x="93" y="1248"/>
                    </a:lnTo>
                    <a:lnTo>
                      <a:pt x="62" y="1248"/>
                    </a:lnTo>
                    <a:lnTo>
                      <a:pt x="50" y="1365"/>
                    </a:lnTo>
                    <a:lnTo>
                      <a:pt x="81" y="1365"/>
                    </a:lnTo>
                    <a:lnTo>
                      <a:pt x="68" y="1457"/>
                    </a:lnTo>
                    <a:lnTo>
                      <a:pt x="38" y="1457"/>
                    </a:lnTo>
                    <a:lnTo>
                      <a:pt x="25" y="1574"/>
                    </a:lnTo>
                    <a:lnTo>
                      <a:pt x="56" y="1574"/>
                    </a:lnTo>
                    <a:lnTo>
                      <a:pt x="50" y="1666"/>
                    </a:lnTo>
                    <a:lnTo>
                      <a:pt x="19" y="1666"/>
                    </a:lnTo>
                    <a:lnTo>
                      <a:pt x="7" y="1783"/>
                    </a:lnTo>
                    <a:lnTo>
                      <a:pt x="38" y="1783"/>
                    </a:lnTo>
                    <a:lnTo>
                      <a:pt x="25" y="1881"/>
                    </a:lnTo>
                    <a:lnTo>
                      <a:pt x="1" y="1875"/>
                    </a:lnTo>
                    <a:lnTo>
                      <a:pt x="1" y="1875"/>
                    </a:lnTo>
                    <a:cubicBezTo>
                      <a:pt x="1" y="1955"/>
                      <a:pt x="62" y="2022"/>
                      <a:pt x="142" y="2035"/>
                    </a:cubicBezTo>
                    <a:lnTo>
                      <a:pt x="154" y="2035"/>
                    </a:lnTo>
                    <a:lnTo>
                      <a:pt x="154" y="1998"/>
                    </a:lnTo>
                    <a:lnTo>
                      <a:pt x="247" y="2004"/>
                    </a:lnTo>
                    <a:lnTo>
                      <a:pt x="247" y="2041"/>
                    </a:lnTo>
                    <a:lnTo>
                      <a:pt x="363" y="2053"/>
                    </a:lnTo>
                    <a:lnTo>
                      <a:pt x="363" y="2016"/>
                    </a:lnTo>
                    <a:lnTo>
                      <a:pt x="455" y="2029"/>
                    </a:lnTo>
                    <a:lnTo>
                      <a:pt x="455" y="2065"/>
                    </a:lnTo>
                    <a:lnTo>
                      <a:pt x="572" y="2078"/>
                    </a:lnTo>
                    <a:lnTo>
                      <a:pt x="572" y="2041"/>
                    </a:lnTo>
                    <a:lnTo>
                      <a:pt x="670" y="2047"/>
                    </a:lnTo>
                    <a:lnTo>
                      <a:pt x="664" y="2084"/>
                    </a:lnTo>
                    <a:lnTo>
                      <a:pt x="781" y="2096"/>
                    </a:lnTo>
                    <a:lnTo>
                      <a:pt x="787" y="2059"/>
                    </a:lnTo>
                    <a:lnTo>
                      <a:pt x="879" y="2072"/>
                    </a:lnTo>
                    <a:lnTo>
                      <a:pt x="873" y="2108"/>
                    </a:lnTo>
                    <a:lnTo>
                      <a:pt x="990" y="2121"/>
                    </a:lnTo>
                    <a:lnTo>
                      <a:pt x="996" y="2084"/>
                    </a:lnTo>
                    <a:lnTo>
                      <a:pt x="1088" y="2090"/>
                    </a:lnTo>
                    <a:lnTo>
                      <a:pt x="1082" y="2127"/>
                    </a:lnTo>
                    <a:lnTo>
                      <a:pt x="1199" y="2139"/>
                    </a:lnTo>
                    <a:lnTo>
                      <a:pt x="1205" y="2102"/>
                    </a:lnTo>
                    <a:lnTo>
                      <a:pt x="1297" y="2115"/>
                    </a:lnTo>
                    <a:lnTo>
                      <a:pt x="1291" y="2151"/>
                    </a:lnTo>
                    <a:lnTo>
                      <a:pt x="1408" y="2164"/>
                    </a:lnTo>
                    <a:lnTo>
                      <a:pt x="1414" y="2127"/>
                    </a:lnTo>
                    <a:lnTo>
                      <a:pt x="1506" y="2133"/>
                    </a:lnTo>
                    <a:lnTo>
                      <a:pt x="1500" y="2170"/>
                    </a:lnTo>
                    <a:lnTo>
                      <a:pt x="1512" y="2170"/>
                    </a:lnTo>
                    <a:cubicBezTo>
                      <a:pt x="1520" y="2171"/>
                      <a:pt x="1527" y="2172"/>
                      <a:pt x="1534" y="2172"/>
                    </a:cubicBezTo>
                    <a:cubicBezTo>
                      <a:pt x="1605" y="2172"/>
                      <a:pt x="1667" y="2119"/>
                      <a:pt x="1684" y="2047"/>
                    </a:cubicBezTo>
                    <a:lnTo>
                      <a:pt x="1653" y="2041"/>
                    </a:lnTo>
                    <a:lnTo>
                      <a:pt x="1666" y="1949"/>
                    </a:lnTo>
                    <a:lnTo>
                      <a:pt x="1696" y="1955"/>
                    </a:lnTo>
                    <a:lnTo>
                      <a:pt x="1709" y="1838"/>
                    </a:lnTo>
                    <a:lnTo>
                      <a:pt x="1678" y="1832"/>
                    </a:lnTo>
                    <a:lnTo>
                      <a:pt x="1684" y="1740"/>
                    </a:lnTo>
                    <a:lnTo>
                      <a:pt x="1715" y="1746"/>
                    </a:lnTo>
                    <a:lnTo>
                      <a:pt x="1727" y="1629"/>
                    </a:lnTo>
                    <a:lnTo>
                      <a:pt x="1696" y="1623"/>
                    </a:lnTo>
                    <a:lnTo>
                      <a:pt x="1709" y="1531"/>
                    </a:lnTo>
                    <a:lnTo>
                      <a:pt x="1739" y="1537"/>
                    </a:lnTo>
                    <a:lnTo>
                      <a:pt x="1752" y="1420"/>
                    </a:lnTo>
                    <a:lnTo>
                      <a:pt x="1721" y="1414"/>
                    </a:lnTo>
                    <a:lnTo>
                      <a:pt x="1727" y="1322"/>
                    </a:lnTo>
                    <a:lnTo>
                      <a:pt x="1758" y="1322"/>
                    </a:lnTo>
                    <a:lnTo>
                      <a:pt x="1770" y="1205"/>
                    </a:lnTo>
                    <a:lnTo>
                      <a:pt x="1739" y="1205"/>
                    </a:lnTo>
                    <a:lnTo>
                      <a:pt x="1752" y="1113"/>
                    </a:lnTo>
                    <a:lnTo>
                      <a:pt x="1782" y="1113"/>
                    </a:lnTo>
                    <a:lnTo>
                      <a:pt x="1795" y="996"/>
                    </a:lnTo>
                    <a:lnTo>
                      <a:pt x="1764" y="996"/>
                    </a:lnTo>
                    <a:lnTo>
                      <a:pt x="1770" y="904"/>
                    </a:lnTo>
                    <a:lnTo>
                      <a:pt x="1801" y="904"/>
                    </a:lnTo>
                    <a:lnTo>
                      <a:pt x="1813" y="788"/>
                    </a:lnTo>
                    <a:lnTo>
                      <a:pt x="1782" y="788"/>
                    </a:lnTo>
                    <a:lnTo>
                      <a:pt x="1795" y="695"/>
                    </a:lnTo>
                    <a:lnTo>
                      <a:pt x="1825" y="695"/>
                    </a:lnTo>
                    <a:lnTo>
                      <a:pt x="1838" y="579"/>
                    </a:lnTo>
                    <a:lnTo>
                      <a:pt x="1807" y="573"/>
                    </a:lnTo>
                    <a:lnTo>
                      <a:pt x="1813" y="480"/>
                    </a:lnTo>
                    <a:lnTo>
                      <a:pt x="1844" y="480"/>
                    </a:lnTo>
                    <a:lnTo>
                      <a:pt x="1856" y="364"/>
                    </a:lnTo>
                    <a:lnTo>
                      <a:pt x="1825" y="364"/>
                    </a:lnTo>
                    <a:lnTo>
                      <a:pt x="1838" y="271"/>
                    </a:lnTo>
                    <a:lnTo>
                      <a:pt x="1862" y="271"/>
                    </a:lnTo>
                    <a:cubicBezTo>
                      <a:pt x="1850" y="204"/>
                      <a:pt x="1795" y="149"/>
                      <a:pt x="1721" y="142"/>
                    </a:cubicBezTo>
                    <a:lnTo>
                      <a:pt x="1709" y="136"/>
                    </a:lnTo>
                    <a:lnTo>
                      <a:pt x="1709" y="173"/>
                    </a:lnTo>
                    <a:lnTo>
                      <a:pt x="1617" y="161"/>
                    </a:lnTo>
                    <a:lnTo>
                      <a:pt x="1617" y="130"/>
                    </a:lnTo>
                    <a:lnTo>
                      <a:pt x="1500" y="118"/>
                    </a:lnTo>
                    <a:lnTo>
                      <a:pt x="1500" y="149"/>
                    </a:lnTo>
                    <a:lnTo>
                      <a:pt x="1402" y="142"/>
                    </a:lnTo>
                    <a:lnTo>
                      <a:pt x="1408" y="106"/>
                    </a:lnTo>
                    <a:lnTo>
                      <a:pt x="1291" y="93"/>
                    </a:lnTo>
                    <a:lnTo>
                      <a:pt x="1285" y="130"/>
                    </a:lnTo>
                    <a:lnTo>
                      <a:pt x="1193" y="118"/>
                    </a:lnTo>
                    <a:lnTo>
                      <a:pt x="1199" y="87"/>
                    </a:lnTo>
                    <a:lnTo>
                      <a:pt x="1082" y="75"/>
                    </a:lnTo>
                    <a:lnTo>
                      <a:pt x="1076" y="106"/>
                    </a:lnTo>
                    <a:lnTo>
                      <a:pt x="984" y="99"/>
                    </a:lnTo>
                    <a:lnTo>
                      <a:pt x="990" y="63"/>
                    </a:lnTo>
                    <a:lnTo>
                      <a:pt x="873" y="50"/>
                    </a:lnTo>
                    <a:lnTo>
                      <a:pt x="867" y="87"/>
                    </a:lnTo>
                    <a:lnTo>
                      <a:pt x="775" y="75"/>
                    </a:lnTo>
                    <a:lnTo>
                      <a:pt x="781" y="44"/>
                    </a:lnTo>
                    <a:lnTo>
                      <a:pt x="664" y="32"/>
                    </a:lnTo>
                    <a:lnTo>
                      <a:pt x="658" y="63"/>
                    </a:lnTo>
                    <a:lnTo>
                      <a:pt x="566" y="56"/>
                    </a:lnTo>
                    <a:lnTo>
                      <a:pt x="566" y="20"/>
                    </a:lnTo>
                    <a:lnTo>
                      <a:pt x="449" y="7"/>
                    </a:lnTo>
                    <a:lnTo>
                      <a:pt x="449" y="44"/>
                    </a:lnTo>
                    <a:lnTo>
                      <a:pt x="357" y="32"/>
                    </a:lnTo>
                    <a:lnTo>
                      <a:pt x="357" y="1"/>
                    </a:lnTo>
                    <a:lnTo>
                      <a:pt x="351" y="1"/>
                    </a:lnTo>
                    <a:cubicBezTo>
                      <a:pt x="346" y="1"/>
                      <a:pt x="342" y="1"/>
                      <a:pt x="3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rot="10800000">
                <a:off x="-1837449" y="-1030393"/>
                <a:ext cx="484167" cy="404427"/>
              </a:xfrm>
              <a:custGeom>
                <a:rect b="b" l="l" r="r" t="t"/>
                <a:pathLst>
                  <a:path extrusionOk="0" h="1659" w="1986">
                    <a:moveTo>
                      <a:pt x="443" y="203"/>
                    </a:moveTo>
                    <a:cubicBezTo>
                      <a:pt x="492" y="203"/>
                      <a:pt x="529" y="246"/>
                      <a:pt x="529" y="295"/>
                    </a:cubicBezTo>
                    <a:cubicBezTo>
                      <a:pt x="529" y="344"/>
                      <a:pt x="486" y="387"/>
                      <a:pt x="437" y="387"/>
                    </a:cubicBezTo>
                    <a:cubicBezTo>
                      <a:pt x="388" y="381"/>
                      <a:pt x="351" y="338"/>
                      <a:pt x="351" y="289"/>
                    </a:cubicBezTo>
                    <a:cubicBezTo>
                      <a:pt x="351" y="240"/>
                      <a:pt x="394" y="203"/>
                      <a:pt x="443" y="203"/>
                    </a:cubicBezTo>
                    <a:close/>
                    <a:moveTo>
                      <a:pt x="849" y="215"/>
                    </a:moveTo>
                    <a:cubicBezTo>
                      <a:pt x="898" y="215"/>
                      <a:pt x="935" y="258"/>
                      <a:pt x="935" y="307"/>
                    </a:cubicBezTo>
                    <a:cubicBezTo>
                      <a:pt x="935" y="356"/>
                      <a:pt x="892" y="399"/>
                      <a:pt x="842" y="399"/>
                    </a:cubicBezTo>
                    <a:cubicBezTo>
                      <a:pt x="793" y="393"/>
                      <a:pt x="750" y="350"/>
                      <a:pt x="756" y="301"/>
                    </a:cubicBezTo>
                    <a:cubicBezTo>
                      <a:pt x="756" y="252"/>
                      <a:pt x="799" y="215"/>
                      <a:pt x="849" y="215"/>
                    </a:cubicBezTo>
                    <a:close/>
                    <a:moveTo>
                      <a:pt x="1254" y="227"/>
                    </a:moveTo>
                    <a:cubicBezTo>
                      <a:pt x="1303" y="227"/>
                      <a:pt x="1340" y="270"/>
                      <a:pt x="1340" y="320"/>
                    </a:cubicBezTo>
                    <a:cubicBezTo>
                      <a:pt x="1340" y="369"/>
                      <a:pt x="1297" y="412"/>
                      <a:pt x="1248" y="412"/>
                    </a:cubicBezTo>
                    <a:cubicBezTo>
                      <a:pt x="1199" y="406"/>
                      <a:pt x="1156" y="369"/>
                      <a:pt x="1156" y="313"/>
                    </a:cubicBezTo>
                    <a:cubicBezTo>
                      <a:pt x="1162" y="264"/>
                      <a:pt x="1205" y="227"/>
                      <a:pt x="1254" y="227"/>
                    </a:cubicBezTo>
                    <a:close/>
                    <a:moveTo>
                      <a:pt x="1653" y="240"/>
                    </a:moveTo>
                    <a:cubicBezTo>
                      <a:pt x="1709" y="240"/>
                      <a:pt x="1746" y="283"/>
                      <a:pt x="1746" y="332"/>
                    </a:cubicBezTo>
                    <a:cubicBezTo>
                      <a:pt x="1739" y="387"/>
                      <a:pt x="1703" y="424"/>
                      <a:pt x="1647" y="424"/>
                    </a:cubicBezTo>
                    <a:cubicBezTo>
                      <a:pt x="1598" y="418"/>
                      <a:pt x="1561" y="381"/>
                      <a:pt x="1561" y="326"/>
                    </a:cubicBezTo>
                    <a:cubicBezTo>
                      <a:pt x="1561" y="277"/>
                      <a:pt x="1604" y="240"/>
                      <a:pt x="1653" y="240"/>
                    </a:cubicBezTo>
                    <a:close/>
                    <a:moveTo>
                      <a:pt x="425" y="719"/>
                    </a:moveTo>
                    <a:cubicBezTo>
                      <a:pt x="480" y="725"/>
                      <a:pt x="517" y="768"/>
                      <a:pt x="517" y="817"/>
                    </a:cubicBezTo>
                    <a:cubicBezTo>
                      <a:pt x="511" y="866"/>
                      <a:pt x="468" y="903"/>
                      <a:pt x="419" y="903"/>
                    </a:cubicBezTo>
                    <a:cubicBezTo>
                      <a:pt x="369" y="903"/>
                      <a:pt x="333" y="860"/>
                      <a:pt x="333" y="811"/>
                    </a:cubicBezTo>
                    <a:cubicBezTo>
                      <a:pt x="333" y="762"/>
                      <a:pt x="376" y="719"/>
                      <a:pt x="425" y="719"/>
                    </a:cubicBezTo>
                    <a:close/>
                    <a:moveTo>
                      <a:pt x="821" y="737"/>
                    </a:moveTo>
                    <a:cubicBezTo>
                      <a:pt x="824" y="737"/>
                      <a:pt x="827" y="737"/>
                      <a:pt x="830" y="737"/>
                    </a:cubicBezTo>
                    <a:cubicBezTo>
                      <a:pt x="879" y="737"/>
                      <a:pt x="922" y="780"/>
                      <a:pt x="916" y="829"/>
                    </a:cubicBezTo>
                    <a:cubicBezTo>
                      <a:pt x="916" y="879"/>
                      <a:pt x="873" y="915"/>
                      <a:pt x="824" y="915"/>
                    </a:cubicBezTo>
                    <a:cubicBezTo>
                      <a:pt x="775" y="915"/>
                      <a:pt x="738" y="872"/>
                      <a:pt x="738" y="823"/>
                    </a:cubicBezTo>
                    <a:cubicBezTo>
                      <a:pt x="738" y="777"/>
                      <a:pt x="776" y="737"/>
                      <a:pt x="821" y="737"/>
                    </a:cubicBezTo>
                    <a:close/>
                    <a:moveTo>
                      <a:pt x="1226" y="749"/>
                    </a:moveTo>
                    <a:cubicBezTo>
                      <a:pt x="1229" y="749"/>
                      <a:pt x="1232" y="749"/>
                      <a:pt x="1236" y="750"/>
                    </a:cubicBezTo>
                    <a:cubicBezTo>
                      <a:pt x="1285" y="750"/>
                      <a:pt x="1328" y="793"/>
                      <a:pt x="1322" y="842"/>
                    </a:cubicBezTo>
                    <a:cubicBezTo>
                      <a:pt x="1322" y="891"/>
                      <a:pt x="1279" y="928"/>
                      <a:pt x="1229" y="928"/>
                    </a:cubicBezTo>
                    <a:cubicBezTo>
                      <a:pt x="1180" y="928"/>
                      <a:pt x="1137" y="885"/>
                      <a:pt x="1143" y="836"/>
                    </a:cubicBezTo>
                    <a:cubicBezTo>
                      <a:pt x="1143" y="790"/>
                      <a:pt x="1181" y="749"/>
                      <a:pt x="1226" y="749"/>
                    </a:cubicBezTo>
                    <a:close/>
                    <a:moveTo>
                      <a:pt x="1632" y="761"/>
                    </a:moveTo>
                    <a:cubicBezTo>
                      <a:pt x="1635" y="761"/>
                      <a:pt x="1638" y="761"/>
                      <a:pt x="1641" y="762"/>
                    </a:cubicBezTo>
                    <a:cubicBezTo>
                      <a:pt x="1690" y="762"/>
                      <a:pt x="1727" y="805"/>
                      <a:pt x="1727" y="854"/>
                    </a:cubicBezTo>
                    <a:cubicBezTo>
                      <a:pt x="1727" y="903"/>
                      <a:pt x="1684" y="940"/>
                      <a:pt x="1635" y="940"/>
                    </a:cubicBezTo>
                    <a:cubicBezTo>
                      <a:pt x="1586" y="940"/>
                      <a:pt x="1543" y="897"/>
                      <a:pt x="1549" y="848"/>
                    </a:cubicBezTo>
                    <a:cubicBezTo>
                      <a:pt x="1549" y="802"/>
                      <a:pt x="1587" y="761"/>
                      <a:pt x="1632" y="761"/>
                    </a:cubicBezTo>
                    <a:close/>
                    <a:moveTo>
                      <a:pt x="412" y="1241"/>
                    </a:moveTo>
                    <a:cubicBezTo>
                      <a:pt x="462" y="1241"/>
                      <a:pt x="498" y="1284"/>
                      <a:pt x="498" y="1333"/>
                    </a:cubicBezTo>
                    <a:cubicBezTo>
                      <a:pt x="498" y="1382"/>
                      <a:pt x="455" y="1425"/>
                      <a:pt x="406" y="1425"/>
                    </a:cubicBezTo>
                    <a:cubicBezTo>
                      <a:pt x="357" y="1419"/>
                      <a:pt x="314" y="1382"/>
                      <a:pt x="320" y="1327"/>
                    </a:cubicBezTo>
                    <a:cubicBezTo>
                      <a:pt x="320" y="1278"/>
                      <a:pt x="363" y="1241"/>
                      <a:pt x="412" y="1241"/>
                    </a:cubicBezTo>
                    <a:close/>
                    <a:moveTo>
                      <a:pt x="818" y="1253"/>
                    </a:moveTo>
                    <a:cubicBezTo>
                      <a:pt x="867" y="1253"/>
                      <a:pt x="904" y="1296"/>
                      <a:pt x="904" y="1346"/>
                    </a:cubicBezTo>
                    <a:cubicBezTo>
                      <a:pt x="904" y="1401"/>
                      <a:pt x="861" y="1438"/>
                      <a:pt x="812" y="1438"/>
                    </a:cubicBezTo>
                    <a:cubicBezTo>
                      <a:pt x="763" y="1432"/>
                      <a:pt x="720" y="1395"/>
                      <a:pt x="720" y="1339"/>
                    </a:cubicBezTo>
                    <a:cubicBezTo>
                      <a:pt x="726" y="1290"/>
                      <a:pt x="769" y="1253"/>
                      <a:pt x="818" y="1253"/>
                    </a:cubicBezTo>
                    <a:close/>
                    <a:moveTo>
                      <a:pt x="1217" y="1266"/>
                    </a:moveTo>
                    <a:cubicBezTo>
                      <a:pt x="1272" y="1266"/>
                      <a:pt x="1309" y="1309"/>
                      <a:pt x="1309" y="1358"/>
                    </a:cubicBezTo>
                    <a:cubicBezTo>
                      <a:pt x="1303" y="1413"/>
                      <a:pt x="1260" y="1450"/>
                      <a:pt x="1211" y="1450"/>
                    </a:cubicBezTo>
                    <a:cubicBezTo>
                      <a:pt x="1162" y="1444"/>
                      <a:pt x="1125" y="1407"/>
                      <a:pt x="1125" y="1352"/>
                    </a:cubicBezTo>
                    <a:cubicBezTo>
                      <a:pt x="1125" y="1303"/>
                      <a:pt x="1168" y="1266"/>
                      <a:pt x="1217" y="1266"/>
                    </a:cubicBezTo>
                    <a:close/>
                    <a:moveTo>
                      <a:pt x="1623" y="1278"/>
                    </a:moveTo>
                    <a:cubicBezTo>
                      <a:pt x="1672" y="1278"/>
                      <a:pt x="1715" y="1321"/>
                      <a:pt x="1709" y="1376"/>
                    </a:cubicBezTo>
                    <a:cubicBezTo>
                      <a:pt x="1709" y="1425"/>
                      <a:pt x="1666" y="1462"/>
                      <a:pt x="1617" y="1462"/>
                    </a:cubicBezTo>
                    <a:cubicBezTo>
                      <a:pt x="1567" y="1456"/>
                      <a:pt x="1531" y="1419"/>
                      <a:pt x="1531" y="1370"/>
                    </a:cubicBezTo>
                    <a:cubicBezTo>
                      <a:pt x="1531" y="1315"/>
                      <a:pt x="1574" y="1278"/>
                      <a:pt x="1623" y="1278"/>
                    </a:cubicBezTo>
                    <a:close/>
                    <a:moveTo>
                      <a:pt x="161" y="0"/>
                    </a:moveTo>
                    <a:cubicBezTo>
                      <a:pt x="99" y="19"/>
                      <a:pt x="50" y="74"/>
                      <a:pt x="44" y="148"/>
                    </a:cubicBezTo>
                    <a:lnTo>
                      <a:pt x="44" y="154"/>
                    </a:lnTo>
                    <a:lnTo>
                      <a:pt x="81" y="154"/>
                    </a:lnTo>
                    <a:lnTo>
                      <a:pt x="74" y="240"/>
                    </a:lnTo>
                    <a:lnTo>
                      <a:pt x="44" y="240"/>
                    </a:lnTo>
                    <a:lnTo>
                      <a:pt x="38" y="350"/>
                    </a:lnTo>
                    <a:lnTo>
                      <a:pt x="68" y="356"/>
                    </a:lnTo>
                    <a:lnTo>
                      <a:pt x="68" y="442"/>
                    </a:lnTo>
                    <a:lnTo>
                      <a:pt x="38" y="442"/>
                    </a:lnTo>
                    <a:lnTo>
                      <a:pt x="31" y="553"/>
                    </a:lnTo>
                    <a:lnTo>
                      <a:pt x="62" y="553"/>
                    </a:lnTo>
                    <a:lnTo>
                      <a:pt x="62" y="639"/>
                    </a:lnTo>
                    <a:lnTo>
                      <a:pt x="31" y="639"/>
                    </a:lnTo>
                    <a:lnTo>
                      <a:pt x="25" y="750"/>
                    </a:lnTo>
                    <a:lnTo>
                      <a:pt x="56" y="756"/>
                    </a:lnTo>
                    <a:lnTo>
                      <a:pt x="56" y="842"/>
                    </a:lnTo>
                    <a:lnTo>
                      <a:pt x="25" y="842"/>
                    </a:lnTo>
                    <a:lnTo>
                      <a:pt x="19" y="952"/>
                    </a:lnTo>
                    <a:lnTo>
                      <a:pt x="50" y="952"/>
                    </a:lnTo>
                    <a:lnTo>
                      <a:pt x="50" y="1038"/>
                    </a:lnTo>
                    <a:lnTo>
                      <a:pt x="13" y="1038"/>
                    </a:lnTo>
                    <a:lnTo>
                      <a:pt x="13" y="1149"/>
                    </a:lnTo>
                    <a:lnTo>
                      <a:pt x="44" y="1155"/>
                    </a:lnTo>
                    <a:lnTo>
                      <a:pt x="38" y="1241"/>
                    </a:lnTo>
                    <a:lnTo>
                      <a:pt x="7" y="1241"/>
                    </a:lnTo>
                    <a:lnTo>
                      <a:pt x="7" y="1352"/>
                    </a:lnTo>
                    <a:lnTo>
                      <a:pt x="38" y="1352"/>
                    </a:lnTo>
                    <a:lnTo>
                      <a:pt x="31" y="1438"/>
                    </a:lnTo>
                    <a:lnTo>
                      <a:pt x="1" y="1438"/>
                    </a:lnTo>
                    <a:lnTo>
                      <a:pt x="1" y="1450"/>
                    </a:lnTo>
                    <a:cubicBezTo>
                      <a:pt x="1" y="1518"/>
                      <a:pt x="44" y="1579"/>
                      <a:pt x="111" y="1597"/>
                    </a:cubicBezTo>
                    <a:lnTo>
                      <a:pt x="111" y="1579"/>
                    </a:lnTo>
                    <a:lnTo>
                      <a:pt x="197" y="1579"/>
                    </a:lnTo>
                    <a:lnTo>
                      <a:pt x="197" y="1610"/>
                    </a:lnTo>
                    <a:lnTo>
                      <a:pt x="308" y="1610"/>
                    </a:lnTo>
                    <a:lnTo>
                      <a:pt x="308" y="1585"/>
                    </a:lnTo>
                    <a:lnTo>
                      <a:pt x="400" y="1585"/>
                    </a:lnTo>
                    <a:lnTo>
                      <a:pt x="400" y="1616"/>
                    </a:lnTo>
                    <a:lnTo>
                      <a:pt x="511" y="1622"/>
                    </a:lnTo>
                    <a:lnTo>
                      <a:pt x="511" y="1591"/>
                    </a:lnTo>
                    <a:lnTo>
                      <a:pt x="603" y="1591"/>
                    </a:lnTo>
                    <a:lnTo>
                      <a:pt x="597" y="1622"/>
                    </a:lnTo>
                    <a:lnTo>
                      <a:pt x="713" y="1628"/>
                    </a:lnTo>
                    <a:lnTo>
                      <a:pt x="713" y="1597"/>
                    </a:lnTo>
                    <a:lnTo>
                      <a:pt x="799" y="1597"/>
                    </a:lnTo>
                    <a:lnTo>
                      <a:pt x="799" y="1628"/>
                    </a:lnTo>
                    <a:lnTo>
                      <a:pt x="910" y="1634"/>
                    </a:lnTo>
                    <a:lnTo>
                      <a:pt x="910" y="1604"/>
                    </a:lnTo>
                    <a:lnTo>
                      <a:pt x="1002" y="1604"/>
                    </a:lnTo>
                    <a:lnTo>
                      <a:pt x="996" y="1634"/>
                    </a:lnTo>
                    <a:lnTo>
                      <a:pt x="1107" y="1640"/>
                    </a:lnTo>
                    <a:lnTo>
                      <a:pt x="1113" y="1610"/>
                    </a:lnTo>
                    <a:lnTo>
                      <a:pt x="1199" y="1616"/>
                    </a:lnTo>
                    <a:lnTo>
                      <a:pt x="1199" y="1640"/>
                    </a:lnTo>
                    <a:lnTo>
                      <a:pt x="1309" y="1647"/>
                    </a:lnTo>
                    <a:lnTo>
                      <a:pt x="1309" y="1616"/>
                    </a:lnTo>
                    <a:lnTo>
                      <a:pt x="1401" y="1622"/>
                    </a:lnTo>
                    <a:lnTo>
                      <a:pt x="1395" y="1647"/>
                    </a:lnTo>
                    <a:lnTo>
                      <a:pt x="1506" y="1653"/>
                    </a:lnTo>
                    <a:lnTo>
                      <a:pt x="1512" y="1622"/>
                    </a:lnTo>
                    <a:lnTo>
                      <a:pt x="1598" y="1628"/>
                    </a:lnTo>
                    <a:lnTo>
                      <a:pt x="1598" y="1659"/>
                    </a:lnTo>
                    <a:lnTo>
                      <a:pt x="1709" y="1659"/>
                    </a:lnTo>
                    <a:lnTo>
                      <a:pt x="1709" y="1628"/>
                    </a:lnTo>
                    <a:lnTo>
                      <a:pt x="1795" y="1634"/>
                    </a:lnTo>
                    <a:lnTo>
                      <a:pt x="1795" y="1659"/>
                    </a:lnTo>
                    <a:cubicBezTo>
                      <a:pt x="1875" y="1653"/>
                      <a:pt x="1936" y="1591"/>
                      <a:pt x="1936" y="1511"/>
                    </a:cubicBezTo>
                    <a:lnTo>
                      <a:pt x="1936" y="1505"/>
                    </a:lnTo>
                    <a:lnTo>
                      <a:pt x="1899" y="1505"/>
                    </a:lnTo>
                    <a:lnTo>
                      <a:pt x="1905" y="1419"/>
                    </a:lnTo>
                    <a:lnTo>
                      <a:pt x="1942" y="1419"/>
                    </a:lnTo>
                    <a:lnTo>
                      <a:pt x="1942" y="1309"/>
                    </a:lnTo>
                    <a:lnTo>
                      <a:pt x="1905" y="1309"/>
                    </a:lnTo>
                    <a:lnTo>
                      <a:pt x="1911" y="1217"/>
                    </a:lnTo>
                    <a:lnTo>
                      <a:pt x="1948" y="1217"/>
                    </a:lnTo>
                    <a:lnTo>
                      <a:pt x="1948" y="1106"/>
                    </a:lnTo>
                    <a:lnTo>
                      <a:pt x="1918" y="1106"/>
                    </a:lnTo>
                    <a:lnTo>
                      <a:pt x="1918" y="1020"/>
                    </a:lnTo>
                    <a:lnTo>
                      <a:pt x="1954" y="1020"/>
                    </a:lnTo>
                    <a:lnTo>
                      <a:pt x="1954" y="909"/>
                    </a:lnTo>
                    <a:lnTo>
                      <a:pt x="1924" y="909"/>
                    </a:lnTo>
                    <a:lnTo>
                      <a:pt x="1924" y="817"/>
                    </a:lnTo>
                    <a:lnTo>
                      <a:pt x="1961" y="817"/>
                    </a:lnTo>
                    <a:lnTo>
                      <a:pt x="1967" y="707"/>
                    </a:lnTo>
                    <a:lnTo>
                      <a:pt x="1930" y="707"/>
                    </a:lnTo>
                    <a:lnTo>
                      <a:pt x="1930" y="621"/>
                    </a:lnTo>
                    <a:lnTo>
                      <a:pt x="1967" y="621"/>
                    </a:lnTo>
                    <a:lnTo>
                      <a:pt x="1973" y="510"/>
                    </a:lnTo>
                    <a:lnTo>
                      <a:pt x="1936" y="510"/>
                    </a:lnTo>
                    <a:lnTo>
                      <a:pt x="1936" y="418"/>
                    </a:lnTo>
                    <a:lnTo>
                      <a:pt x="1973" y="418"/>
                    </a:lnTo>
                    <a:lnTo>
                      <a:pt x="1979" y="307"/>
                    </a:lnTo>
                    <a:lnTo>
                      <a:pt x="1942" y="307"/>
                    </a:lnTo>
                    <a:lnTo>
                      <a:pt x="1948" y="221"/>
                    </a:lnTo>
                    <a:lnTo>
                      <a:pt x="1979" y="221"/>
                    </a:lnTo>
                    <a:lnTo>
                      <a:pt x="1979" y="215"/>
                    </a:lnTo>
                    <a:cubicBezTo>
                      <a:pt x="1985" y="135"/>
                      <a:pt x="1924" y="68"/>
                      <a:pt x="1850" y="55"/>
                    </a:cubicBezTo>
                    <a:lnTo>
                      <a:pt x="1850" y="86"/>
                    </a:lnTo>
                    <a:lnTo>
                      <a:pt x="1764" y="80"/>
                    </a:lnTo>
                    <a:lnTo>
                      <a:pt x="1764" y="55"/>
                    </a:lnTo>
                    <a:lnTo>
                      <a:pt x="1653" y="49"/>
                    </a:lnTo>
                    <a:lnTo>
                      <a:pt x="1647" y="80"/>
                    </a:lnTo>
                    <a:lnTo>
                      <a:pt x="1561" y="74"/>
                    </a:lnTo>
                    <a:lnTo>
                      <a:pt x="1561" y="43"/>
                    </a:lnTo>
                    <a:lnTo>
                      <a:pt x="1451" y="43"/>
                    </a:lnTo>
                    <a:lnTo>
                      <a:pt x="1451" y="74"/>
                    </a:lnTo>
                    <a:lnTo>
                      <a:pt x="1365" y="68"/>
                    </a:lnTo>
                    <a:lnTo>
                      <a:pt x="1365" y="37"/>
                    </a:lnTo>
                    <a:lnTo>
                      <a:pt x="1254" y="37"/>
                    </a:lnTo>
                    <a:lnTo>
                      <a:pt x="1248" y="62"/>
                    </a:lnTo>
                    <a:lnTo>
                      <a:pt x="1162" y="62"/>
                    </a:lnTo>
                    <a:lnTo>
                      <a:pt x="1162" y="31"/>
                    </a:lnTo>
                    <a:lnTo>
                      <a:pt x="1051" y="31"/>
                    </a:lnTo>
                    <a:lnTo>
                      <a:pt x="1051" y="55"/>
                    </a:lnTo>
                    <a:lnTo>
                      <a:pt x="965" y="55"/>
                    </a:lnTo>
                    <a:lnTo>
                      <a:pt x="965" y="25"/>
                    </a:lnTo>
                    <a:lnTo>
                      <a:pt x="855" y="19"/>
                    </a:lnTo>
                    <a:lnTo>
                      <a:pt x="849" y="49"/>
                    </a:lnTo>
                    <a:lnTo>
                      <a:pt x="763" y="49"/>
                    </a:lnTo>
                    <a:lnTo>
                      <a:pt x="763" y="19"/>
                    </a:lnTo>
                    <a:lnTo>
                      <a:pt x="652" y="12"/>
                    </a:lnTo>
                    <a:lnTo>
                      <a:pt x="652" y="43"/>
                    </a:lnTo>
                    <a:lnTo>
                      <a:pt x="566" y="43"/>
                    </a:lnTo>
                    <a:lnTo>
                      <a:pt x="566" y="12"/>
                    </a:lnTo>
                    <a:lnTo>
                      <a:pt x="449" y="6"/>
                    </a:lnTo>
                    <a:lnTo>
                      <a:pt x="449" y="37"/>
                    </a:lnTo>
                    <a:lnTo>
                      <a:pt x="363" y="31"/>
                    </a:lnTo>
                    <a:lnTo>
                      <a:pt x="363" y="6"/>
                    </a:lnTo>
                    <a:lnTo>
                      <a:pt x="253" y="0"/>
                    </a:lnTo>
                    <a:lnTo>
                      <a:pt x="253" y="31"/>
                    </a:lnTo>
                    <a:lnTo>
                      <a:pt x="161" y="25"/>
                    </a:lnTo>
                    <a:lnTo>
                      <a:pt x="1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rot="10800000">
                <a:off x="1974529" y="-1057694"/>
                <a:ext cx="1857436" cy="502182"/>
              </a:xfrm>
              <a:custGeom>
                <a:rect b="b" l="l" r="r" t="t"/>
                <a:pathLst>
                  <a:path extrusionOk="0" h="2060" w="7619">
                    <a:moveTo>
                      <a:pt x="3687" y="0"/>
                    </a:moveTo>
                    <a:cubicBezTo>
                      <a:pt x="3484" y="0"/>
                      <a:pt x="3288" y="13"/>
                      <a:pt x="3097" y="31"/>
                    </a:cubicBezTo>
                    <a:cubicBezTo>
                      <a:pt x="3048" y="283"/>
                      <a:pt x="2987" y="584"/>
                      <a:pt x="2925" y="860"/>
                    </a:cubicBezTo>
                    <a:cubicBezTo>
                      <a:pt x="2796" y="578"/>
                      <a:pt x="2815" y="295"/>
                      <a:pt x="2882" y="56"/>
                    </a:cubicBezTo>
                    <a:lnTo>
                      <a:pt x="2882" y="56"/>
                    </a:lnTo>
                    <a:cubicBezTo>
                      <a:pt x="2667" y="80"/>
                      <a:pt x="2458" y="117"/>
                      <a:pt x="2262" y="160"/>
                    </a:cubicBezTo>
                    <a:cubicBezTo>
                      <a:pt x="2213" y="332"/>
                      <a:pt x="2157" y="523"/>
                      <a:pt x="2102" y="701"/>
                    </a:cubicBezTo>
                    <a:cubicBezTo>
                      <a:pt x="2041" y="529"/>
                      <a:pt x="2041" y="357"/>
                      <a:pt x="2065" y="209"/>
                    </a:cubicBezTo>
                    <a:lnTo>
                      <a:pt x="2065" y="209"/>
                    </a:lnTo>
                    <a:cubicBezTo>
                      <a:pt x="836" y="516"/>
                      <a:pt x="1" y="1106"/>
                      <a:pt x="1" y="1641"/>
                    </a:cubicBezTo>
                    <a:cubicBezTo>
                      <a:pt x="1" y="2029"/>
                      <a:pt x="284" y="2059"/>
                      <a:pt x="2414" y="2059"/>
                    </a:cubicBezTo>
                    <a:cubicBezTo>
                      <a:pt x="2812" y="2059"/>
                      <a:pt x="3274" y="2058"/>
                      <a:pt x="3810" y="2058"/>
                    </a:cubicBezTo>
                    <a:cubicBezTo>
                      <a:pt x="7213" y="2058"/>
                      <a:pt x="7619" y="2003"/>
                      <a:pt x="7619" y="1641"/>
                    </a:cubicBezTo>
                    <a:cubicBezTo>
                      <a:pt x="7619" y="1039"/>
                      <a:pt x="6832" y="498"/>
                      <a:pt x="5671" y="209"/>
                    </a:cubicBezTo>
                    <a:lnTo>
                      <a:pt x="5671" y="209"/>
                    </a:lnTo>
                    <a:cubicBezTo>
                      <a:pt x="5702" y="363"/>
                      <a:pt x="5696" y="529"/>
                      <a:pt x="5634" y="701"/>
                    </a:cubicBezTo>
                    <a:cubicBezTo>
                      <a:pt x="5585" y="523"/>
                      <a:pt x="5530" y="338"/>
                      <a:pt x="5475" y="166"/>
                    </a:cubicBezTo>
                    <a:cubicBezTo>
                      <a:pt x="5278" y="123"/>
                      <a:pt x="5075" y="86"/>
                      <a:pt x="4860" y="62"/>
                    </a:cubicBezTo>
                    <a:lnTo>
                      <a:pt x="4860" y="62"/>
                    </a:lnTo>
                    <a:cubicBezTo>
                      <a:pt x="4928" y="301"/>
                      <a:pt x="4940" y="578"/>
                      <a:pt x="4811" y="860"/>
                    </a:cubicBezTo>
                    <a:cubicBezTo>
                      <a:pt x="4750" y="584"/>
                      <a:pt x="4695" y="289"/>
                      <a:pt x="4639" y="37"/>
                    </a:cubicBezTo>
                    <a:cubicBezTo>
                      <a:pt x="4400" y="13"/>
                      <a:pt x="4148" y="0"/>
                      <a:pt x="3896" y="0"/>
                    </a:cubicBezTo>
                    <a:cubicBezTo>
                      <a:pt x="3933" y="314"/>
                      <a:pt x="3933" y="701"/>
                      <a:pt x="3810" y="1026"/>
                    </a:cubicBezTo>
                    <a:cubicBezTo>
                      <a:pt x="3669" y="719"/>
                      <a:pt x="3662" y="320"/>
                      <a:pt x="36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rot="10800000">
                <a:off x="-728921" y="-992102"/>
                <a:ext cx="413468" cy="1194997"/>
              </a:xfrm>
              <a:custGeom>
                <a:rect b="b" l="l" r="r" t="t"/>
                <a:pathLst>
                  <a:path extrusionOk="0" h="4902" w="1696">
                    <a:moveTo>
                      <a:pt x="337" y="0"/>
                    </a:moveTo>
                    <a:cubicBezTo>
                      <a:pt x="323" y="0"/>
                      <a:pt x="309" y="1"/>
                      <a:pt x="295" y="3"/>
                    </a:cubicBezTo>
                    <a:cubicBezTo>
                      <a:pt x="0" y="40"/>
                      <a:pt x="56" y="291"/>
                      <a:pt x="332" y="2485"/>
                    </a:cubicBezTo>
                    <a:cubicBezTo>
                      <a:pt x="590" y="4569"/>
                      <a:pt x="663" y="4901"/>
                      <a:pt x="872" y="4901"/>
                    </a:cubicBezTo>
                    <a:cubicBezTo>
                      <a:pt x="882" y="4901"/>
                      <a:pt x="892" y="4901"/>
                      <a:pt x="903" y="4899"/>
                    </a:cubicBezTo>
                    <a:cubicBezTo>
                      <a:pt x="1290" y="4856"/>
                      <a:pt x="1573" y="4303"/>
                      <a:pt x="1665" y="3535"/>
                    </a:cubicBezTo>
                    <a:lnTo>
                      <a:pt x="1665" y="3535"/>
                    </a:lnTo>
                    <a:cubicBezTo>
                      <a:pt x="1607" y="3555"/>
                      <a:pt x="1541" y="3567"/>
                      <a:pt x="1473" y="3567"/>
                    </a:cubicBezTo>
                    <a:cubicBezTo>
                      <a:pt x="1433" y="3567"/>
                      <a:pt x="1392" y="3563"/>
                      <a:pt x="1352" y="3554"/>
                    </a:cubicBezTo>
                    <a:cubicBezTo>
                      <a:pt x="1456" y="3505"/>
                      <a:pt x="1573" y="3449"/>
                      <a:pt x="1677" y="3406"/>
                    </a:cubicBezTo>
                    <a:cubicBezTo>
                      <a:pt x="1690" y="3277"/>
                      <a:pt x="1696" y="3142"/>
                      <a:pt x="1696" y="3001"/>
                    </a:cubicBezTo>
                    <a:lnTo>
                      <a:pt x="1696" y="3001"/>
                    </a:lnTo>
                    <a:cubicBezTo>
                      <a:pt x="1605" y="3039"/>
                      <a:pt x="1502" y="3065"/>
                      <a:pt x="1392" y="3065"/>
                    </a:cubicBezTo>
                    <a:cubicBezTo>
                      <a:pt x="1324" y="3065"/>
                      <a:pt x="1253" y="3055"/>
                      <a:pt x="1180" y="3031"/>
                    </a:cubicBezTo>
                    <a:cubicBezTo>
                      <a:pt x="1352" y="2976"/>
                      <a:pt x="1536" y="2909"/>
                      <a:pt x="1696" y="2859"/>
                    </a:cubicBezTo>
                    <a:cubicBezTo>
                      <a:pt x="1690" y="2700"/>
                      <a:pt x="1677" y="2540"/>
                      <a:pt x="1659" y="2374"/>
                    </a:cubicBezTo>
                    <a:cubicBezTo>
                      <a:pt x="1537" y="2405"/>
                      <a:pt x="1395" y="2428"/>
                      <a:pt x="1251" y="2428"/>
                    </a:cubicBezTo>
                    <a:cubicBezTo>
                      <a:pt x="1164" y="2428"/>
                      <a:pt x="1075" y="2420"/>
                      <a:pt x="989" y="2399"/>
                    </a:cubicBezTo>
                    <a:cubicBezTo>
                      <a:pt x="1180" y="2288"/>
                      <a:pt x="1438" y="2251"/>
                      <a:pt x="1647" y="2239"/>
                    </a:cubicBezTo>
                    <a:cubicBezTo>
                      <a:pt x="1628" y="2110"/>
                      <a:pt x="1604" y="1987"/>
                      <a:pt x="1579" y="1864"/>
                    </a:cubicBezTo>
                    <a:cubicBezTo>
                      <a:pt x="1407" y="1852"/>
                      <a:pt x="1211" y="1833"/>
                      <a:pt x="1026" y="1821"/>
                    </a:cubicBezTo>
                    <a:cubicBezTo>
                      <a:pt x="1151" y="1746"/>
                      <a:pt x="1282" y="1718"/>
                      <a:pt x="1405" y="1718"/>
                    </a:cubicBezTo>
                    <a:cubicBezTo>
                      <a:pt x="1452" y="1718"/>
                      <a:pt x="1498" y="1722"/>
                      <a:pt x="1542" y="1729"/>
                    </a:cubicBezTo>
                    <a:cubicBezTo>
                      <a:pt x="1512" y="1594"/>
                      <a:pt x="1469" y="1459"/>
                      <a:pt x="1426" y="1336"/>
                    </a:cubicBezTo>
                    <a:cubicBezTo>
                      <a:pt x="1309" y="1317"/>
                      <a:pt x="1186" y="1299"/>
                      <a:pt x="1069" y="1274"/>
                    </a:cubicBezTo>
                    <a:cubicBezTo>
                      <a:pt x="1161" y="1231"/>
                      <a:pt x="1252" y="1212"/>
                      <a:pt x="1344" y="1212"/>
                    </a:cubicBezTo>
                    <a:cubicBezTo>
                      <a:pt x="1357" y="1212"/>
                      <a:pt x="1370" y="1212"/>
                      <a:pt x="1383" y="1213"/>
                    </a:cubicBezTo>
                    <a:cubicBezTo>
                      <a:pt x="1100" y="482"/>
                      <a:pt x="670" y="0"/>
                      <a:pt x="3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8" name="Google Shape;248;p28"/>
          <p:cNvSpPr txBox="1"/>
          <p:nvPr/>
        </p:nvSpPr>
        <p:spPr>
          <a:xfrm>
            <a:off x="6270475" y="176600"/>
            <a:ext cx="26631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lt1"/>
              </a:buClr>
              <a:buSzPts val="1800"/>
              <a:buFont typeface="Raleway"/>
              <a:buNone/>
            </a:pPr>
            <a:r>
              <a:rPr lang="en">
                <a:solidFill>
                  <a:schemeClr val="dk1"/>
                </a:solidFill>
                <a:latin typeface="Raleway"/>
                <a:ea typeface="Raleway"/>
                <a:cs typeface="Raleway"/>
                <a:sym typeface="Raleway"/>
              </a:rPr>
              <a:t>Marketing Analytics - IST 653</a:t>
            </a:r>
            <a:endParaRPr>
              <a:solidFill>
                <a:schemeClr val="dk1"/>
              </a:solidFill>
              <a:latin typeface="Raleway"/>
              <a:ea typeface="Raleway"/>
              <a:cs typeface="Raleway"/>
              <a:sym typeface="Raleway"/>
            </a:endParaRPr>
          </a:p>
          <a:p>
            <a:pPr indent="0" lvl="0" marL="0" marR="0" rtl="0" algn="r">
              <a:lnSpc>
                <a:spcPct val="100000"/>
              </a:lnSpc>
              <a:spcBef>
                <a:spcPts val="0"/>
              </a:spcBef>
              <a:spcAft>
                <a:spcPts val="0"/>
              </a:spcAft>
              <a:buClr>
                <a:srgbClr val="000000"/>
              </a:buClr>
              <a:buSzPts val="1400"/>
              <a:buFont typeface="Arial"/>
              <a:buNone/>
            </a:pPr>
            <a:r>
              <a:rPr lang="en">
                <a:solidFill>
                  <a:schemeClr val="dk1"/>
                </a:solidFill>
                <a:latin typeface="Raleway"/>
                <a:ea typeface="Raleway"/>
                <a:cs typeface="Raleway"/>
                <a:sym typeface="Raleway"/>
              </a:rPr>
              <a:t>November 20</a:t>
            </a:r>
            <a:r>
              <a:rPr b="0" i="0" lang="en" sz="1400" u="none" cap="none" strike="noStrike">
                <a:solidFill>
                  <a:schemeClr val="dk1"/>
                </a:solidFill>
                <a:latin typeface="Raleway"/>
                <a:ea typeface="Raleway"/>
                <a:cs typeface="Raleway"/>
                <a:sym typeface="Raleway"/>
              </a:rPr>
              <a:t>, 2023</a:t>
            </a:r>
            <a:endParaRPr b="0" i="0" sz="1400" u="none" cap="none" strike="noStrike">
              <a:solidFill>
                <a:schemeClr val="dk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grpSp>
        <p:nvGrpSpPr>
          <p:cNvPr id="920" name="Google Shape;920;p37"/>
          <p:cNvGrpSpPr/>
          <p:nvPr/>
        </p:nvGrpSpPr>
        <p:grpSpPr>
          <a:xfrm>
            <a:off x="5048420" y="3086129"/>
            <a:ext cx="1333103" cy="458291"/>
            <a:chOff x="13205575" y="20633886"/>
            <a:chExt cx="2718400" cy="1431264"/>
          </a:xfrm>
        </p:grpSpPr>
        <p:sp>
          <p:nvSpPr>
            <p:cNvPr id="921" name="Google Shape;921;p37"/>
            <p:cNvSpPr/>
            <p:nvPr/>
          </p:nvSpPr>
          <p:spPr>
            <a:xfrm flipH="1" rot="10800000">
              <a:off x="15321650" y="20633886"/>
              <a:ext cx="447575" cy="286325"/>
            </a:xfrm>
            <a:custGeom>
              <a:rect b="b" l="l" r="r" t="t"/>
              <a:pathLst>
                <a:path extrusionOk="0" h="11453" w="17903">
                  <a:moveTo>
                    <a:pt x="16148" y="1"/>
                  </a:moveTo>
                  <a:cubicBezTo>
                    <a:pt x="16113" y="1"/>
                    <a:pt x="16079" y="3"/>
                    <a:pt x="16044" y="6"/>
                  </a:cubicBezTo>
                  <a:cubicBezTo>
                    <a:pt x="10310" y="585"/>
                    <a:pt x="4102" y="5477"/>
                    <a:pt x="578" y="9791"/>
                  </a:cubicBezTo>
                  <a:cubicBezTo>
                    <a:pt x="0" y="10492"/>
                    <a:pt x="653" y="11453"/>
                    <a:pt x="1393" y="11453"/>
                  </a:cubicBezTo>
                  <a:cubicBezTo>
                    <a:pt x="1596" y="11453"/>
                    <a:pt x="1806" y="11381"/>
                    <a:pt x="1998" y="11211"/>
                  </a:cubicBezTo>
                  <a:cubicBezTo>
                    <a:pt x="4102" y="9475"/>
                    <a:pt x="6259" y="7739"/>
                    <a:pt x="8574" y="6213"/>
                  </a:cubicBezTo>
                  <a:cubicBezTo>
                    <a:pt x="11204" y="4530"/>
                    <a:pt x="14255" y="3688"/>
                    <a:pt x="16885" y="2058"/>
                  </a:cubicBezTo>
                  <a:cubicBezTo>
                    <a:pt x="17903" y="1447"/>
                    <a:pt x="17150" y="1"/>
                    <a:pt x="161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flipH="1" rot="10800000">
              <a:off x="15630675" y="20698286"/>
              <a:ext cx="293300" cy="368075"/>
            </a:xfrm>
            <a:custGeom>
              <a:rect b="b" l="l" r="r" t="t"/>
              <a:pathLst>
                <a:path extrusionOk="0" h="14723" w="11732">
                  <a:moveTo>
                    <a:pt x="1927" y="1"/>
                  </a:moveTo>
                  <a:cubicBezTo>
                    <a:pt x="1464" y="1"/>
                    <a:pt x="1013" y="54"/>
                    <a:pt x="579" y="171"/>
                  </a:cubicBezTo>
                  <a:cubicBezTo>
                    <a:pt x="158" y="276"/>
                    <a:pt x="0" y="960"/>
                    <a:pt x="316" y="1275"/>
                  </a:cubicBezTo>
                  <a:cubicBezTo>
                    <a:pt x="1263" y="2222"/>
                    <a:pt x="2315" y="2538"/>
                    <a:pt x="3578" y="3064"/>
                  </a:cubicBezTo>
                  <a:cubicBezTo>
                    <a:pt x="5051" y="3748"/>
                    <a:pt x="6418" y="4537"/>
                    <a:pt x="7786" y="5484"/>
                  </a:cubicBezTo>
                  <a:cubicBezTo>
                    <a:pt x="6050" y="7798"/>
                    <a:pt x="4261" y="10218"/>
                    <a:pt x="3367" y="12954"/>
                  </a:cubicBezTo>
                  <a:cubicBezTo>
                    <a:pt x="3085" y="13761"/>
                    <a:pt x="3762" y="14723"/>
                    <a:pt x="4544" y="14723"/>
                  </a:cubicBezTo>
                  <a:cubicBezTo>
                    <a:pt x="4782" y="14723"/>
                    <a:pt x="5028" y="14635"/>
                    <a:pt x="5261" y="14427"/>
                  </a:cubicBezTo>
                  <a:cubicBezTo>
                    <a:pt x="7786" y="12112"/>
                    <a:pt x="9469" y="9008"/>
                    <a:pt x="11205" y="6062"/>
                  </a:cubicBezTo>
                  <a:cubicBezTo>
                    <a:pt x="11626" y="5379"/>
                    <a:pt x="11731" y="4379"/>
                    <a:pt x="10942" y="3853"/>
                  </a:cubicBezTo>
                  <a:cubicBezTo>
                    <a:pt x="8610" y="2344"/>
                    <a:pt x="5007" y="1"/>
                    <a:pt x="19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13358150" y="21699325"/>
              <a:ext cx="151950" cy="183150"/>
            </a:xfrm>
            <a:custGeom>
              <a:rect b="b" l="l" r="r" t="t"/>
              <a:pathLst>
                <a:path extrusionOk="0" h="7326" w="6078">
                  <a:moveTo>
                    <a:pt x="4313" y="1"/>
                  </a:moveTo>
                  <a:cubicBezTo>
                    <a:pt x="3698" y="1"/>
                    <a:pt x="3066" y="332"/>
                    <a:pt x="2788" y="1079"/>
                  </a:cubicBezTo>
                  <a:cubicBezTo>
                    <a:pt x="2473" y="1973"/>
                    <a:pt x="1999" y="2815"/>
                    <a:pt x="1420" y="3604"/>
                  </a:cubicBezTo>
                  <a:cubicBezTo>
                    <a:pt x="789" y="4498"/>
                    <a:pt x="0" y="5182"/>
                    <a:pt x="316" y="6392"/>
                  </a:cubicBezTo>
                  <a:cubicBezTo>
                    <a:pt x="421" y="6813"/>
                    <a:pt x="789" y="7234"/>
                    <a:pt x="1210" y="7286"/>
                  </a:cubicBezTo>
                  <a:cubicBezTo>
                    <a:pt x="1354" y="7313"/>
                    <a:pt x="1494" y="7326"/>
                    <a:pt x="1631" y="7326"/>
                  </a:cubicBezTo>
                  <a:cubicBezTo>
                    <a:pt x="3943" y="7326"/>
                    <a:pt x="5237" y="3706"/>
                    <a:pt x="5734" y="1868"/>
                  </a:cubicBezTo>
                  <a:cubicBezTo>
                    <a:pt x="6078" y="712"/>
                    <a:pt x="5214" y="1"/>
                    <a:pt x="43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13205575" y="21936100"/>
              <a:ext cx="162100" cy="129050"/>
            </a:xfrm>
            <a:custGeom>
              <a:rect b="b" l="l" r="r" t="t"/>
              <a:pathLst>
                <a:path extrusionOk="0" h="5162" w="6484">
                  <a:moveTo>
                    <a:pt x="4996" y="1"/>
                  </a:moveTo>
                  <a:cubicBezTo>
                    <a:pt x="4600" y="1"/>
                    <a:pt x="4201" y="169"/>
                    <a:pt x="3946" y="551"/>
                  </a:cubicBezTo>
                  <a:cubicBezTo>
                    <a:pt x="3105" y="1813"/>
                    <a:pt x="1895" y="2445"/>
                    <a:pt x="632" y="3286"/>
                  </a:cubicBezTo>
                  <a:cubicBezTo>
                    <a:pt x="1" y="3760"/>
                    <a:pt x="1" y="4865"/>
                    <a:pt x="895" y="5075"/>
                  </a:cubicBezTo>
                  <a:cubicBezTo>
                    <a:pt x="1161" y="5134"/>
                    <a:pt x="1424" y="5162"/>
                    <a:pt x="1684" y="5162"/>
                  </a:cubicBezTo>
                  <a:cubicBezTo>
                    <a:pt x="3739" y="5162"/>
                    <a:pt x="5554" y="3413"/>
                    <a:pt x="6208" y="1498"/>
                  </a:cubicBezTo>
                  <a:cubicBezTo>
                    <a:pt x="6484" y="603"/>
                    <a:pt x="5746" y="1"/>
                    <a:pt x="4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37"/>
          <p:cNvGrpSpPr/>
          <p:nvPr/>
        </p:nvGrpSpPr>
        <p:grpSpPr>
          <a:xfrm>
            <a:off x="2705374" y="3121736"/>
            <a:ext cx="1559460" cy="414511"/>
            <a:chOff x="8427750" y="20745088"/>
            <a:chExt cx="3179975" cy="1294537"/>
          </a:xfrm>
        </p:grpSpPr>
        <p:sp>
          <p:nvSpPr>
            <p:cNvPr id="926" name="Google Shape;926;p37"/>
            <p:cNvSpPr/>
            <p:nvPr/>
          </p:nvSpPr>
          <p:spPr>
            <a:xfrm flipH="1" rot="10800000">
              <a:off x="8427750" y="20745088"/>
              <a:ext cx="142525" cy="285150"/>
            </a:xfrm>
            <a:custGeom>
              <a:rect b="b" l="l" r="r" t="t"/>
              <a:pathLst>
                <a:path extrusionOk="0" h="11406" w="5701">
                  <a:moveTo>
                    <a:pt x="4492" y="1"/>
                  </a:moveTo>
                  <a:cubicBezTo>
                    <a:pt x="4377" y="1"/>
                    <a:pt x="4261" y="28"/>
                    <a:pt x="4156" y="86"/>
                  </a:cubicBezTo>
                  <a:cubicBezTo>
                    <a:pt x="2578" y="770"/>
                    <a:pt x="0" y="3243"/>
                    <a:pt x="0" y="5189"/>
                  </a:cubicBezTo>
                  <a:cubicBezTo>
                    <a:pt x="0" y="6346"/>
                    <a:pt x="684" y="7188"/>
                    <a:pt x="1368" y="8082"/>
                  </a:cubicBezTo>
                  <a:cubicBezTo>
                    <a:pt x="2262" y="9240"/>
                    <a:pt x="2999" y="10607"/>
                    <a:pt x="4314" y="11291"/>
                  </a:cubicBezTo>
                  <a:cubicBezTo>
                    <a:pt x="4460" y="11370"/>
                    <a:pt x="4608" y="11405"/>
                    <a:pt x="4750" y="11405"/>
                  </a:cubicBezTo>
                  <a:cubicBezTo>
                    <a:pt x="5271" y="11405"/>
                    <a:pt x="5700" y="10924"/>
                    <a:pt x="5576" y="10344"/>
                  </a:cubicBezTo>
                  <a:cubicBezTo>
                    <a:pt x="5208" y="8556"/>
                    <a:pt x="3577" y="7135"/>
                    <a:pt x="2525" y="5715"/>
                  </a:cubicBezTo>
                  <a:cubicBezTo>
                    <a:pt x="1789" y="4716"/>
                    <a:pt x="4787" y="1980"/>
                    <a:pt x="5103" y="823"/>
                  </a:cubicBezTo>
                  <a:cubicBezTo>
                    <a:pt x="5266" y="332"/>
                    <a:pt x="4890" y="1"/>
                    <a:pt x="4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flipH="1" rot="10800000">
              <a:off x="8557950" y="20745238"/>
              <a:ext cx="534250" cy="177525"/>
            </a:xfrm>
            <a:custGeom>
              <a:rect b="b" l="l" r="r" t="t"/>
              <a:pathLst>
                <a:path extrusionOk="0" h="7101" w="21370">
                  <a:moveTo>
                    <a:pt x="6511" y="0"/>
                  </a:moveTo>
                  <a:cubicBezTo>
                    <a:pt x="4467" y="0"/>
                    <a:pt x="2485" y="226"/>
                    <a:pt x="737" y="627"/>
                  </a:cubicBezTo>
                  <a:cubicBezTo>
                    <a:pt x="0" y="785"/>
                    <a:pt x="210" y="1837"/>
                    <a:pt x="894" y="1837"/>
                  </a:cubicBezTo>
                  <a:cubicBezTo>
                    <a:pt x="4314" y="1890"/>
                    <a:pt x="7575" y="1732"/>
                    <a:pt x="10942" y="2416"/>
                  </a:cubicBezTo>
                  <a:cubicBezTo>
                    <a:pt x="14414" y="3152"/>
                    <a:pt x="16939" y="5046"/>
                    <a:pt x="19779" y="6992"/>
                  </a:cubicBezTo>
                  <a:cubicBezTo>
                    <a:pt x="19901" y="7067"/>
                    <a:pt x="20032" y="7100"/>
                    <a:pt x="20164" y="7100"/>
                  </a:cubicBezTo>
                  <a:cubicBezTo>
                    <a:pt x="20770" y="7100"/>
                    <a:pt x="21369" y="6388"/>
                    <a:pt x="20937" y="5782"/>
                  </a:cubicBezTo>
                  <a:cubicBezTo>
                    <a:pt x="17875" y="1610"/>
                    <a:pt x="11972" y="0"/>
                    <a:pt x="65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10996975" y="21290650"/>
              <a:ext cx="261575" cy="257325"/>
            </a:xfrm>
            <a:custGeom>
              <a:rect b="b" l="l" r="r" t="t"/>
              <a:pathLst>
                <a:path extrusionOk="0" h="10293" w="10463">
                  <a:moveTo>
                    <a:pt x="1469" y="1"/>
                  </a:moveTo>
                  <a:cubicBezTo>
                    <a:pt x="569" y="1"/>
                    <a:pt x="1" y="1178"/>
                    <a:pt x="652" y="1960"/>
                  </a:cubicBezTo>
                  <a:cubicBezTo>
                    <a:pt x="1862" y="3381"/>
                    <a:pt x="3283" y="4643"/>
                    <a:pt x="4545" y="6011"/>
                  </a:cubicBezTo>
                  <a:cubicBezTo>
                    <a:pt x="5860" y="7379"/>
                    <a:pt x="7018" y="8694"/>
                    <a:pt x="8438" y="10009"/>
                  </a:cubicBezTo>
                  <a:cubicBezTo>
                    <a:pt x="8663" y="10207"/>
                    <a:pt x="8911" y="10292"/>
                    <a:pt x="9147" y="10292"/>
                  </a:cubicBezTo>
                  <a:cubicBezTo>
                    <a:pt x="9854" y="10292"/>
                    <a:pt x="10463" y="9534"/>
                    <a:pt x="10069" y="8746"/>
                  </a:cubicBezTo>
                  <a:cubicBezTo>
                    <a:pt x="8385" y="5380"/>
                    <a:pt x="5334" y="2118"/>
                    <a:pt x="2073" y="172"/>
                  </a:cubicBezTo>
                  <a:cubicBezTo>
                    <a:pt x="1862" y="53"/>
                    <a:pt x="1659" y="1"/>
                    <a:pt x="14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11323125" y="21655725"/>
              <a:ext cx="167550" cy="203200"/>
            </a:xfrm>
            <a:custGeom>
              <a:rect b="b" l="l" r="r" t="t"/>
              <a:pathLst>
                <a:path extrusionOk="0" h="8128" w="6702">
                  <a:moveTo>
                    <a:pt x="1586" y="1"/>
                  </a:moveTo>
                  <a:cubicBezTo>
                    <a:pt x="766" y="1"/>
                    <a:pt x="1" y="771"/>
                    <a:pt x="547" y="1718"/>
                  </a:cubicBezTo>
                  <a:cubicBezTo>
                    <a:pt x="1231" y="2928"/>
                    <a:pt x="1968" y="4191"/>
                    <a:pt x="2704" y="5401"/>
                  </a:cubicBezTo>
                  <a:cubicBezTo>
                    <a:pt x="3388" y="6505"/>
                    <a:pt x="3861" y="7663"/>
                    <a:pt x="5229" y="8084"/>
                  </a:cubicBezTo>
                  <a:cubicBezTo>
                    <a:pt x="5326" y="8113"/>
                    <a:pt x="5421" y="8127"/>
                    <a:pt x="5513" y="8127"/>
                  </a:cubicBezTo>
                  <a:cubicBezTo>
                    <a:pt x="6067" y="8127"/>
                    <a:pt x="6499" y="7618"/>
                    <a:pt x="6544" y="7031"/>
                  </a:cubicBezTo>
                  <a:cubicBezTo>
                    <a:pt x="6702" y="5822"/>
                    <a:pt x="5808" y="4927"/>
                    <a:pt x="5124" y="3980"/>
                  </a:cubicBezTo>
                  <a:cubicBezTo>
                    <a:pt x="4282" y="2770"/>
                    <a:pt x="3441" y="1666"/>
                    <a:pt x="2599" y="508"/>
                  </a:cubicBezTo>
                  <a:cubicBezTo>
                    <a:pt x="2324" y="153"/>
                    <a:pt x="1949" y="1"/>
                    <a:pt x="15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11493125" y="21911175"/>
              <a:ext cx="114600" cy="128450"/>
            </a:xfrm>
            <a:custGeom>
              <a:rect b="b" l="l" r="r" t="t"/>
              <a:pathLst>
                <a:path extrusionOk="0" h="5138" w="4584">
                  <a:moveTo>
                    <a:pt x="1210" y="0"/>
                  </a:moveTo>
                  <a:cubicBezTo>
                    <a:pt x="582" y="0"/>
                    <a:pt x="0" y="739"/>
                    <a:pt x="428" y="1338"/>
                  </a:cubicBezTo>
                  <a:cubicBezTo>
                    <a:pt x="744" y="1811"/>
                    <a:pt x="1007" y="2337"/>
                    <a:pt x="1112" y="2863"/>
                  </a:cubicBezTo>
                  <a:cubicBezTo>
                    <a:pt x="1322" y="3600"/>
                    <a:pt x="1375" y="4231"/>
                    <a:pt x="1848" y="4862"/>
                  </a:cubicBezTo>
                  <a:cubicBezTo>
                    <a:pt x="2006" y="5046"/>
                    <a:pt x="2269" y="5138"/>
                    <a:pt x="2532" y="5138"/>
                  </a:cubicBezTo>
                  <a:cubicBezTo>
                    <a:pt x="2795" y="5138"/>
                    <a:pt x="3058" y="5046"/>
                    <a:pt x="3216" y="4862"/>
                  </a:cubicBezTo>
                  <a:cubicBezTo>
                    <a:pt x="4584" y="3336"/>
                    <a:pt x="3006" y="969"/>
                    <a:pt x="1638" y="128"/>
                  </a:cubicBezTo>
                  <a:cubicBezTo>
                    <a:pt x="1501" y="39"/>
                    <a:pt x="1354" y="0"/>
                    <a:pt x="12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37"/>
          <p:cNvGrpSpPr/>
          <p:nvPr/>
        </p:nvGrpSpPr>
        <p:grpSpPr>
          <a:xfrm>
            <a:off x="4608580" y="1541963"/>
            <a:ext cx="1789065" cy="1945605"/>
            <a:chOff x="12308675" y="15811381"/>
            <a:chExt cx="3648175" cy="6076219"/>
          </a:xfrm>
        </p:grpSpPr>
        <p:sp>
          <p:nvSpPr>
            <p:cNvPr id="932" name="Google Shape;932;p37"/>
            <p:cNvSpPr/>
            <p:nvPr/>
          </p:nvSpPr>
          <p:spPr>
            <a:xfrm>
              <a:off x="15330825" y="15913656"/>
              <a:ext cx="494500" cy="128775"/>
            </a:xfrm>
            <a:custGeom>
              <a:rect b="b" l="l" r="r" t="t"/>
              <a:pathLst>
                <a:path extrusionOk="0" h="5151" w="19780">
                  <a:moveTo>
                    <a:pt x="13499" y="1"/>
                  </a:moveTo>
                  <a:cubicBezTo>
                    <a:pt x="8945" y="1"/>
                    <a:pt x="3750" y="1474"/>
                    <a:pt x="790" y="3558"/>
                  </a:cubicBezTo>
                  <a:cubicBezTo>
                    <a:pt x="1" y="4100"/>
                    <a:pt x="413" y="5150"/>
                    <a:pt x="1248" y="5150"/>
                  </a:cubicBezTo>
                  <a:cubicBezTo>
                    <a:pt x="1303" y="5150"/>
                    <a:pt x="1361" y="5146"/>
                    <a:pt x="1421" y="5136"/>
                  </a:cubicBezTo>
                  <a:cubicBezTo>
                    <a:pt x="4367" y="4662"/>
                    <a:pt x="7155" y="3610"/>
                    <a:pt x="10153" y="3242"/>
                  </a:cubicBezTo>
                  <a:cubicBezTo>
                    <a:pt x="10851" y="3164"/>
                    <a:pt x="11549" y="3141"/>
                    <a:pt x="12247" y="3141"/>
                  </a:cubicBezTo>
                  <a:cubicBezTo>
                    <a:pt x="13326" y="3141"/>
                    <a:pt x="14403" y="3197"/>
                    <a:pt x="15476" y="3197"/>
                  </a:cubicBezTo>
                  <a:cubicBezTo>
                    <a:pt x="16530" y="3197"/>
                    <a:pt x="17580" y="3143"/>
                    <a:pt x="18623" y="2926"/>
                  </a:cubicBezTo>
                  <a:cubicBezTo>
                    <a:pt x="19517" y="2769"/>
                    <a:pt x="19780" y="1296"/>
                    <a:pt x="18886" y="927"/>
                  </a:cubicBezTo>
                  <a:cubicBezTo>
                    <a:pt x="17376" y="285"/>
                    <a:pt x="15499" y="1"/>
                    <a:pt x="13499"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7"/>
            <p:cNvSpPr/>
            <p:nvPr/>
          </p:nvSpPr>
          <p:spPr>
            <a:xfrm>
              <a:off x="15754400" y="15811381"/>
              <a:ext cx="202450" cy="302725"/>
            </a:xfrm>
            <a:custGeom>
              <a:rect b="b" l="l" r="r" t="t"/>
              <a:pathLst>
                <a:path extrusionOk="0" h="12109" w="8098">
                  <a:moveTo>
                    <a:pt x="1799" y="1"/>
                  </a:moveTo>
                  <a:cubicBezTo>
                    <a:pt x="1486" y="1"/>
                    <a:pt x="1220" y="287"/>
                    <a:pt x="1311" y="652"/>
                  </a:cubicBezTo>
                  <a:cubicBezTo>
                    <a:pt x="1732" y="2388"/>
                    <a:pt x="3521" y="3966"/>
                    <a:pt x="4941" y="5334"/>
                  </a:cubicBezTo>
                  <a:cubicBezTo>
                    <a:pt x="3521" y="7123"/>
                    <a:pt x="1837" y="8701"/>
                    <a:pt x="470" y="10542"/>
                  </a:cubicBezTo>
                  <a:cubicBezTo>
                    <a:pt x="0" y="11199"/>
                    <a:pt x="621" y="12109"/>
                    <a:pt x="1358" y="12109"/>
                  </a:cubicBezTo>
                  <a:cubicBezTo>
                    <a:pt x="1447" y="12109"/>
                    <a:pt x="1537" y="12096"/>
                    <a:pt x="1627" y="12067"/>
                  </a:cubicBezTo>
                  <a:cubicBezTo>
                    <a:pt x="4363" y="11173"/>
                    <a:pt x="6572" y="8385"/>
                    <a:pt x="7782" y="5860"/>
                  </a:cubicBezTo>
                  <a:cubicBezTo>
                    <a:pt x="8045" y="5387"/>
                    <a:pt x="8097" y="4650"/>
                    <a:pt x="7624" y="4282"/>
                  </a:cubicBezTo>
                  <a:cubicBezTo>
                    <a:pt x="5941" y="2914"/>
                    <a:pt x="4047" y="494"/>
                    <a:pt x="1943" y="21"/>
                  </a:cubicBezTo>
                  <a:cubicBezTo>
                    <a:pt x="1894" y="7"/>
                    <a:pt x="1846" y="1"/>
                    <a:pt x="1799"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7"/>
            <p:cNvSpPr/>
            <p:nvPr/>
          </p:nvSpPr>
          <p:spPr>
            <a:xfrm>
              <a:off x="13265650" y="17930675"/>
              <a:ext cx="377675" cy="244550"/>
            </a:xfrm>
            <a:custGeom>
              <a:rect b="b" l="l" r="r" t="t"/>
              <a:pathLst>
                <a:path extrusionOk="0" h="9782" w="15107">
                  <a:moveTo>
                    <a:pt x="14566" y="1"/>
                  </a:moveTo>
                  <a:cubicBezTo>
                    <a:pt x="14539" y="1"/>
                    <a:pt x="14511" y="3"/>
                    <a:pt x="14484" y="8"/>
                  </a:cubicBezTo>
                  <a:cubicBezTo>
                    <a:pt x="12327" y="323"/>
                    <a:pt x="10276" y="2533"/>
                    <a:pt x="8435" y="3690"/>
                  </a:cubicBezTo>
                  <a:cubicBezTo>
                    <a:pt x="6015" y="5268"/>
                    <a:pt x="3490" y="6794"/>
                    <a:pt x="859" y="8056"/>
                  </a:cubicBezTo>
                  <a:cubicBezTo>
                    <a:pt x="0" y="8486"/>
                    <a:pt x="484" y="9782"/>
                    <a:pt x="1328" y="9782"/>
                  </a:cubicBezTo>
                  <a:cubicBezTo>
                    <a:pt x="1414" y="9782"/>
                    <a:pt x="1504" y="9769"/>
                    <a:pt x="1596" y="9740"/>
                  </a:cubicBezTo>
                  <a:cubicBezTo>
                    <a:pt x="4489" y="8845"/>
                    <a:pt x="7277" y="7688"/>
                    <a:pt x="9802" y="5952"/>
                  </a:cubicBezTo>
                  <a:cubicBezTo>
                    <a:pt x="11643" y="4637"/>
                    <a:pt x="14484" y="2848"/>
                    <a:pt x="15010" y="534"/>
                  </a:cubicBezTo>
                  <a:cubicBezTo>
                    <a:pt x="15106" y="245"/>
                    <a:pt x="14851" y="1"/>
                    <a:pt x="14566"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7"/>
            <p:cNvSpPr/>
            <p:nvPr/>
          </p:nvSpPr>
          <p:spPr>
            <a:xfrm>
              <a:off x="12854200" y="18343250"/>
              <a:ext cx="280025" cy="342275"/>
            </a:xfrm>
            <a:custGeom>
              <a:rect b="b" l="l" r="r" t="t"/>
              <a:pathLst>
                <a:path extrusionOk="0" h="13691" w="11201">
                  <a:moveTo>
                    <a:pt x="9969" y="0"/>
                  </a:moveTo>
                  <a:cubicBezTo>
                    <a:pt x="9749" y="0"/>
                    <a:pt x="9522" y="85"/>
                    <a:pt x="9321" y="286"/>
                  </a:cubicBezTo>
                  <a:cubicBezTo>
                    <a:pt x="5797" y="3652"/>
                    <a:pt x="2746" y="7913"/>
                    <a:pt x="431" y="12174"/>
                  </a:cubicBezTo>
                  <a:cubicBezTo>
                    <a:pt x="1" y="12918"/>
                    <a:pt x="619" y="13691"/>
                    <a:pt x="1310" y="13691"/>
                  </a:cubicBezTo>
                  <a:cubicBezTo>
                    <a:pt x="1548" y="13691"/>
                    <a:pt x="1794" y="13600"/>
                    <a:pt x="2009" y="13384"/>
                  </a:cubicBezTo>
                  <a:cubicBezTo>
                    <a:pt x="5429" y="9912"/>
                    <a:pt x="8585" y="5809"/>
                    <a:pt x="10847" y="1443"/>
                  </a:cubicBezTo>
                  <a:cubicBezTo>
                    <a:pt x="11200" y="736"/>
                    <a:pt x="10616" y="0"/>
                    <a:pt x="9969"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7"/>
            <p:cNvSpPr/>
            <p:nvPr/>
          </p:nvSpPr>
          <p:spPr>
            <a:xfrm>
              <a:off x="12546775" y="18877400"/>
              <a:ext cx="210175" cy="384675"/>
            </a:xfrm>
            <a:custGeom>
              <a:rect b="b" l="l" r="r" t="t"/>
              <a:pathLst>
                <a:path extrusionOk="0" h="15387" w="8407">
                  <a:moveTo>
                    <a:pt x="7696" y="0"/>
                  </a:moveTo>
                  <a:cubicBezTo>
                    <a:pt x="7555" y="0"/>
                    <a:pt x="7415" y="52"/>
                    <a:pt x="7310" y="172"/>
                  </a:cubicBezTo>
                  <a:cubicBezTo>
                    <a:pt x="3996" y="4065"/>
                    <a:pt x="1471" y="9167"/>
                    <a:pt x="208" y="14112"/>
                  </a:cubicBezTo>
                  <a:cubicBezTo>
                    <a:pt x="0" y="14841"/>
                    <a:pt x="616" y="15387"/>
                    <a:pt x="1225" y="15387"/>
                  </a:cubicBezTo>
                  <a:cubicBezTo>
                    <a:pt x="1540" y="15387"/>
                    <a:pt x="1853" y="15241"/>
                    <a:pt x="2049" y="14901"/>
                  </a:cubicBezTo>
                  <a:cubicBezTo>
                    <a:pt x="4417" y="10430"/>
                    <a:pt x="6679" y="5538"/>
                    <a:pt x="8257" y="698"/>
                  </a:cubicBezTo>
                  <a:cubicBezTo>
                    <a:pt x="8407" y="322"/>
                    <a:pt x="8047" y="0"/>
                    <a:pt x="7696"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7"/>
            <p:cNvSpPr/>
            <p:nvPr/>
          </p:nvSpPr>
          <p:spPr>
            <a:xfrm>
              <a:off x="12415200" y="19533975"/>
              <a:ext cx="104725" cy="348650"/>
            </a:xfrm>
            <a:custGeom>
              <a:rect b="b" l="l" r="r" t="t"/>
              <a:pathLst>
                <a:path extrusionOk="0" h="13946" w="4189">
                  <a:moveTo>
                    <a:pt x="3583" y="0"/>
                  </a:moveTo>
                  <a:cubicBezTo>
                    <a:pt x="3394" y="0"/>
                    <a:pt x="3206" y="81"/>
                    <a:pt x="3104" y="264"/>
                  </a:cubicBezTo>
                  <a:cubicBezTo>
                    <a:pt x="1158" y="4104"/>
                    <a:pt x="0" y="8786"/>
                    <a:pt x="316" y="13099"/>
                  </a:cubicBezTo>
                  <a:cubicBezTo>
                    <a:pt x="345" y="13630"/>
                    <a:pt x="787" y="13945"/>
                    <a:pt x="1207" y="13945"/>
                  </a:cubicBezTo>
                  <a:cubicBezTo>
                    <a:pt x="1537" y="13945"/>
                    <a:pt x="1854" y="13750"/>
                    <a:pt x="1947" y="13310"/>
                  </a:cubicBezTo>
                  <a:cubicBezTo>
                    <a:pt x="3051" y="9207"/>
                    <a:pt x="3683" y="4788"/>
                    <a:pt x="4156" y="527"/>
                  </a:cubicBezTo>
                  <a:cubicBezTo>
                    <a:pt x="4188" y="204"/>
                    <a:pt x="3884" y="0"/>
                    <a:pt x="3583"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7"/>
            <p:cNvSpPr/>
            <p:nvPr/>
          </p:nvSpPr>
          <p:spPr>
            <a:xfrm>
              <a:off x="12332350" y="20128075"/>
              <a:ext cx="92125" cy="412100"/>
            </a:xfrm>
            <a:custGeom>
              <a:rect b="b" l="l" r="r" t="t"/>
              <a:pathLst>
                <a:path extrusionOk="0" h="16484" w="3685">
                  <a:moveTo>
                    <a:pt x="3188" y="0"/>
                  </a:moveTo>
                  <a:cubicBezTo>
                    <a:pt x="2946" y="0"/>
                    <a:pt x="2678" y="131"/>
                    <a:pt x="2578" y="382"/>
                  </a:cubicBezTo>
                  <a:cubicBezTo>
                    <a:pt x="737" y="5275"/>
                    <a:pt x="0" y="10640"/>
                    <a:pt x="1052" y="15848"/>
                  </a:cubicBezTo>
                  <a:cubicBezTo>
                    <a:pt x="1122" y="16288"/>
                    <a:pt x="1446" y="16484"/>
                    <a:pt x="1792" y="16484"/>
                  </a:cubicBezTo>
                  <a:cubicBezTo>
                    <a:pt x="2232" y="16484"/>
                    <a:pt x="2706" y="16168"/>
                    <a:pt x="2736" y="15638"/>
                  </a:cubicBezTo>
                  <a:cubicBezTo>
                    <a:pt x="2841" y="10535"/>
                    <a:pt x="2999" y="5538"/>
                    <a:pt x="3630" y="488"/>
                  </a:cubicBezTo>
                  <a:cubicBezTo>
                    <a:pt x="3685" y="158"/>
                    <a:pt x="3452" y="0"/>
                    <a:pt x="3188"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7"/>
            <p:cNvSpPr/>
            <p:nvPr/>
          </p:nvSpPr>
          <p:spPr>
            <a:xfrm>
              <a:off x="12315250" y="20812800"/>
              <a:ext cx="78925" cy="401500"/>
            </a:xfrm>
            <a:custGeom>
              <a:rect b="b" l="l" r="r" t="t"/>
              <a:pathLst>
                <a:path extrusionOk="0" h="16060" w="3157">
                  <a:moveTo>
                    <a:pt x="1151" y="1"/>
                  </a:moveTo>
                  <a:cubicBezTo>
                    <a:pt x="745" y="1"/>
                    <a:pt x="293" y="292"/>
                    <a:pt x="263" y="769"/>
                  </a:cubicBezTo>
                  <a:cubicBezTo>
                    <a:pt x="53" y="5661"/>
                    <a:pt x="0" y="10606"/>
                    <a:pt x="1000" y="15446"/>
                  </a:cubicBezTo>
                  <a:cubicBezTo>
                    <a:pt x="1090" y="15873"/>
                    <a:pt x="1401" y="16060"/>
                    <a:pt x="1732" y="16060"/>
                  </a:cubicBezTo>
                  <a:cubicBezTo>
                    <a:pt x="2175" y="16060"/>
                    <a:pt x="2653" y="15725"/>
                    <a:pt x="2683" y="15183"/>
                  </a:cubicBezTo>
                  <a:cubicBezTo>
                    <a:pt x="3157" y="10343"/>
                    <a:pt x="2525" y="5345"/>
                    <a:pt x="1789" y="558"/>
                  </a:cubicBezTo>
                  <a:cubicBezTo>
                    <a:pt x="1743" y="171"/>
                    <a:pt x="1461" y="1"/>
                    <a:pt x="1151"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7"/>
            <p:cNvSpPr/>
            <p:nvPr/>
          </p:nvSpPr>
          <p:spPr>
            <a:xfrm>
              <a:off x="12308675" y="21575600"/>
              <a:ext cx="68400" cy="312000"/>
            </a:xfrm>
            <a:custGeom>
              <a:rect b="b" l="l" r="r" t="t"/>
              <a:pathLst>
                <a:path extrusionOk="0" h="12480" w="2736">
                  <a:moveTo>
                    <a:pt x="796" y="0"/>
                  </a:moveTo>
                  <a:cubicBezTo>
                    <a:pt x="546" y="0"/>
                    <a:pt x="272" y="199"/>
                    <a:pt x="211" y="505"/>
                  </a:cubicBezTo>
                  <a:cubicBezTo>
                    <a:pt x="0" y="2451"/>
                    <a:pt x="0" y="4503"/>
                    <a:pt x="106" y="6502"/>
                  </a:cubicBezTo>
                  <a:cubicBezTo>
                    <a:pt x="158" y="8343"/>
                    <a:pt x="53" y="10131"/>
                    <a:pt x="684" y="11867"/>
                  </a:cubicBezTo>
                  <a:cubicBezTo>
                    <a:pt x="822" y="12253"/>
                    <a:pt x="1220" y="12480"/>
                    <a:pt x="1590" y="12480"/>
                  </a:cubicBezTo>
                  <a:cubicBezTo>
                    <a:pt x="1926" y="12480"/>
                    <a:pt x="2240" y="12293"/>
                    <a:pt x="2315" y="11867"/>
                  </a:cubicBezTo>
                  <a:cubicBezTo>
                    <a:pt x="2736" y="10079"/>
                    <a:pt x="2420" y="8290"/>
                    <a:pt x="2210" y="6502"/>
                  </a:cubicBezTo>
                  <a:cubicBezTo>
                    <a:pt x="1999" y="4450"/>
                    <a:pt x="1736" y="2346"/>
                    <a:pt x="1210" y="347"/>
                  </a:cubicBezTo>
                  <a:cubicBezTo>
                    <a:pt x="1144" y="104"/>
                    <a:pt x="976" y="0"/>
                    <a:pt x="796"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37"/>
          <p:cNvGrpSpPr/>
          <p:nvPr/>
        </p:nvGrpSpPr>
        <p:grpSpPr>
          <a:xfrm>
            <a:off x="2766000" y="1577417"/>
            <a:ext cx="1773581" cy="1931388"/>
            <a:chOff x="8551375" y="15922106"/>
            <a:chExt cx="3616600" cy="6031819"/>
          </a:xfrm>
        </p:grpSpPr>
        <p:sp>
          <p:nvSpPr>
            <p:cNvPr id="942" name="Google Shape;942;p37"/>
            <p:cNvSpPr/>
            <p:nvPr/>
          </p:nvSpPr>
          <p:spPr>
            <a:xfrm>
              <a:off x="8551375" y="15922106"/>
              <a:ext cx="205250" cy="310925"/>
            </a:xfrm>
            <a:custGeom>
              <a:rect b="b" l="l" r="r" t="t"/>
              <a:pathLst>
                <a:path extrusionOk="0" h="12437" w="8210">
                  <a:moveTo>
                    <a:pt x="7076" y="0"/>
                  </a:moveTo>
                  <a:cubicBezTo>
                    <a:pt x="6894" y="0"/>
                    <a:pt x="6702" y="66"/>
                    <a:pt x="6523" y="221"/>
                  </a:cubicBezTo>
                  <a:cubicBezTo>
                    <a:pt x="4419" y="2062"/>
                    <a:pt x="2472" y="4114"/>
                    <a:pt x="421" y="6008"/>
                  </a:cubicBezTo>
                  <a:cubicBezTo>
                    <a:pt x="53" y="6376"/>
                    <a:pt x="0" y="7165"/>
                    <a:pt x="421" y="7481"/>
                  </a:cubicBezTo>
                  <a:cubicBezTo>
                    <a:pt x="2262" y="9006"/>
                    <a:pt x="4103" y="11479"/>
                    <a:pt x="6260" y="12373"/>
                  </a:cubicBezTo>
                  <a:cubicBezTo>
                    <a:pt x="6367" y="12416"/>
                    <a:pt x="6490" y="12437"/>
                    <a:pt x="6615" y="12437"/>
                  </a:cubicBezTo>
                  <a:cubicBezTo>
                    <a:pt x="7101" y="12437"/>
                    <a:pt x="7616" y="12117"/>
                    <a:pt x="7365" y="11531"/>
                  </a:cubicBezTo>
                  <a:cubicBezTo>
                    <a:pt x="6523" y="9532"/>
                    <a:pt x="4471" y="8007"/>
                    <a:pt x="2683" y="6639"/>
                  </a:cubicBezTo>
                  <a:cubicBezTo>
                    <a:pt x="4366" y="4903"/>
                    <a:pt x="6102" y="3220"/>
                    <a:pt x="7680" y="1378"/>
                  </a:cubicBezTo>
                  <a:cubicBezTo>
                    <a:pt x="8209" y="768"/>
                    <a:pt x="7700" y="0"/>
                    <a:pt x="70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7"/>
            <p:cNvSpPr/>
            <p:nvPr/>
          </p:nvSpPr>
          <p:spPr>
            <a:xfrm>
              <a:off x="8744675" y="16046431"/>
              <a:ext cx="457925" cy="201825"/>
            </a:xfrm>
            <a:custGeom>
              <a:rect b="b" l="l" r="r" t="t"/>
              <a:pathLst>
                <a:path extrusionOk="0" h="8073" w="18317">
                  <a:moveTo>
                    <a:pt x="4599" y="1"/>
                  </a:moveTo>
                  <a:cubicBezTo>
                    <a:pt x="3107" y="1"/>
                    <a:pt x="1706" y="215"/>
                    <a:pt x="527" y="666"/>
                  </a:cubicBezTo>
                  <a:cubicBezTo>
                    <a:pt x="1" y="929"/>
                    <a:pt x="54" y="1771"/>
                    <a:pt x="685" y="1771"/>
                  </a:cubicBezTo>
                  <a:cubicBezTo>
                    <a:pt x="3631" y="1876"/>
                    <a:pt x="6314" y="1824"/>
                    <a:pt x="9154" y="2771"/>
                  </a:cubicBezTo>
                  <a:cubicBezTo>
                    <a:pt x="12363" y="3823"/>
                    <a:pt x="14257" y="6348"/>
                    <a:pt x="16992" y="7979"/>
                  </a:cubicBezTo>
                  <a:cubicBezTo>
                    <a:pt x="17101" y="8044"/>
                    <a:pt x="17223" y="8073"/>
                    <a:pt x="17346" y="8073"/>
                  </a:cubicBezTo>
                  <a:cubicBezTo>
                    <a:pt x="17821" y="8073"/>
                    <a:pt x="18317" y="7638"/>
                    <a:pt x="18150" y="7137"/>
                  </a:cubicBezTo>
                  <a:cubicBezTo>
                    <a:pt x="16344" y="2704"/>
                    <a:pt x="9895" y="1"/>
                    <a:pt x="45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7"/>
            <p:cNvSpPr/>
            <p:nvPr/>
          </p:nvSpPr>
          <p:spPr>
            <a:xfrm>
              <a:off x="11080475" y="17669800"/>
              <a:ext cx="252425" cy="211275"/>
            </a:xfrm>
            <a:custGeom>
              <a:rect b="b" l="l" r="r" t="t"/>
              <a:pathLst>
                <a:path extrusionOk="0" h="8451" w="10097">
                  <a:moveTo>
                    <a:pt x="1350" y="1"/>
                  </a:moveTo>
                  <a:cubicBezTo>
                    <a:pt x="565" y="1"/>
                    <a:pt x="1" y="979"/>
                    <a:pt x="627" y="1605"/>
                  </a:cubicBezTo>
                  <a:cubicBezTo>
                    <a:pt x="1784" y="2710"/>
                    <a:pt x="3204" y="3499"/>
                    <a:pt x="4414" y="4551"/>
                  </a:cubicBezTo>
                  <a:cubicBezTo>
                    <a:pt x="5729" y="5761"/>
                    <a:pt x="6781" y="7129"/>
                    <a:pt x="8202" y="8233"/>
                  </a:cubicBezTo>
                  <a:cubicBezTo>
                    <a:pt x="8395" y="8382"/>
                    <a:pt x="8638" y="8450"/>
                    <a:pt x="8879" y="8450"/>
                  </a:cubicBezTo>
                  <a:cubicBezTo>
                    <a:pt x="9493" y="8450"/>
                    <a:pt x="10097" y="8004"/>
                    <a:pt x="9832" y="7286"/>
                  </a:cubicBezTo>
                  <a:cubicBezTo>
                    <a:pt x="9149" y="5445"/>
                    <a:pt x="8096" y="4235"/>
                    <a:pt x="6624" y="3025"/>
                  </a:cubicBezTo>
                  <a:cubicBezTo>
                    <a:pt x="5203" y="1815"/>
                    <a:pt x="3415" y="448"/>
                    <a:pt x="1573" y="27"/>
                  </a:cubicBezTo>
                  <a:cubicBezTo>
                    <a:pt x="1498" y="9"/>
                    <a:pt x="1423" y="1"/>
                    <a:pt x="1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7"/>
            <p:cNvSpPr/>
            <p:nvPr/>
          </p:nvSpPr>
          <p:spPr>
            <a:xfrm>
              <a:off x="11377800" y="17951550"/>
              <a:ext cx="200250" cy="261675"/>
            </a:xfrm>
            <a:custGeom>
              <a:rect b="b" l="l" r="r" t="t"/>
              <a:pathLst>
                <a:path extrusionOk="0" h="10467" w="8010">
                  <a:moveTo>
                    <a:pt x="856" y="1"/>
                  </a:moveTo>
                  <a:cubicBezTo>
                    <a:pt x="392" y="1"/>
                    <a:pt x="0" y="602"/>
                    <a:pt x="254" y="1066"/>
                  </a:cubicBezTo>
                  <a:cubicBezTo>
                    <a:pt x="1148" y="2592"/>
                    <a:pt x="2253" y="4012"/>
                    <a:pt x="3200" y="5485"/>
                  </a:cubicBezTo>
                  <a:cubicBezTo>
                    <a:pt x="4199" y="7116"/>
                    <a:pt x="4883" y="8852"/>
                    <a:pt x="6304" y="10167"/>
                  </a:cubicBezTo>
                  <a:cubicBezTo>
                    <a:pt x="6513" y="10377"/>
                    <a:pt x="6744" y="10467"/>
                    <a:pt x="6965" y="10467"/>
                  </a:cubicBezTo>
                  <a:cubicBezTo>
                    <a:pt x="7520" y="10467"/>
                    <a:pt x="8010" y="9897"/>
                    <a:pt x="7934" y="9220"/>
                  </a:cubicBezTo>
                  <a:cubicBezTo>
                    <a:pt x="7619" y="7274"/>
                    <a:pt x="6461" y="5853"/>
                    <a:pt x="5252" y="4275"/>
                  </a:cubicBezTo>
                  <a:cubicBezTo>
                    <a:pt x="4042" y="2750"/>
                    <a:pt x="2779" y="1224"/>
                    <a:pt x="1201" y="120"/>
                  </a:cubicBezTo>
                  <a:cubicBezTo>
                    <a:pt x="1087" y="37"/>
                    <a:pt x="969" y="1"/>
                    <a:pt x="8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7"/>
            <p:cNvSpPr/>
            <p:nvPr/>
          </p:nvSpPr>
          <p:spPr>
            <a:xfrm>
              <a:off x="11600375" y="18319025"/>
              <a:ext cx="116500" cy="231025"/>
            </a:xfrm>
            <a:custGeom>
              <a:rect b="b" l="l" r="r" t="t"/>
              <a:pathLst>
                <a:path extrusionOk="0" h="9241" w="4660">
                  <a:moveTo>
                    <a:pt x="603" y="1"/>
                  </a:moveTo>
                  <a:cubicBezTo>
                    <a:pt x="276" y="1"/>
                    <a:pt x="1" y="397"/>
                    <a:pt x="83" y="729"/>
                  </a:cubicBezTo>
                  <a:cubicBezTo>
                    <a:pt x="399" y="2044"/>
                    <a:pt x="1083" y="3306"/>
                    <a:pt x="1556" y="4621"/>
                  </a:cubicBezTo>
                  <a:cubicBezTo>
                    <a:pt x="2030" y="6042"/>
                    <a:pt x="2398" y="7462"/>
                    <a:pt x="2977" y="8830"/>
                  </a:cubicBezTo>
                  <a:cubicBezTo>
                    <a:pt x="3093" y="9121"/>
                    <a:pt x="3318" y="9240"/>
                    <a:pt x="3557" y="9240"/>
                  </a:cubicBezTo>
                  <a:cubicBezTo>
                    <a:pt x="3965" y="9240"/>
                    <a:pt x="4416" y="8893"/>
                    <a:pt x="4450" y="8461"/>
                  </a:cubicBezTo>
                  <a:cubicBezTo>
                    <a:pt x="4660" y="5568"/>
                    <a:pt x="3187" y="1886"/>
                    <a:pt x="873" y="97"/>
                  </a:cubicBezTo>
                  <a:cubicBezTo>
                    <a:pt x="783" y="30"/>
                    <a:pt x="691" y="1"/>
                    <a:pt x="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7"/>
            <p:cNvSpPr/>
            <p:nvPr/>
          </p:nvSpPr>
          <p:spPr>
            <a:xfrm>
              <a:off x="11764275" y="18690925"/>
              <a:ext cx="94650" cy="198425"/>
            </a:xfrm>
            <a:custGeom>
              <a:rect b="b" l="l" r="r" t="t"/>
              <a:pathLst>
                <a:path extrusionOk="0" h="7937" w="3786">
                  <a:moveTo>
                    <a:pt x="671" y="1"/>
                  </a:moveTo>
                  <a:cubicBezTo>
                    <a:pt x="319" y="1"/>
                    <a:pt x="1" y="277"/>
                    <a:pt x="103" y="687"/>
                  </a:cubicBezTo>
                  <a:cubicBezTo>
                    <a:pt x="419" y="1897"/>
                    <a:pt x="840" y="3054"/>
                    <a:pt x="1103" y="4264"/>
                  </a:cubicBezTo>
                  <a:cubicBezTo>
                    <a:pt x="1366" y="5421"/>
                    <a:pt x="1629" y="6474"/>
                    <a:pt x="2155" y="7526"/>
                  </a:cubicBezTo>
                  <a:cubicBezTo>
                    <a:pt x="2291" y="7817"/>
                    <a:pt x="2513" y="7936"/>
                    <a:pt x="2742" y="7936"/>
                  </a:cubicBezTo>
                  <a:cubicBezTo>
                    <a:pt x="3132" y="7936"/>
                    <a:pt x="3542" y="7589"/>
                    <a:pt x="3575" y="7157"/>
                  </a:cubicBezTo>
                  <a:cubicBezTo>
                    <a:pt x="3785" y="4790"/>
                    <a:pt x="2576" y="2107"/>
                    <a:pt x="1208" y="266"/>
                  </a:cubicBezTo>
                  <a:cubicBezTo>
                    <a:pt x="1060" y="82"/>
                    <a:pt x="861" y="1"/>
                    <a:pt x="6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7"/>
            <p:cNvSpPr/>
            <p:nvPr/>
          </p:nvSpPr>
          <p:spPr>
            <a:xfrm>
              <a:off x="11885200" y="19026375"/>
              <a:ext cx="109175" cy="320400"/>
            </a:xfrm>
            <a:custGeom>
              <a:rect b="b" l="l" r="r" t="t"/>
              <a:pathLst>
                <a:path extrusionOk="0" h="12816" w="4367">
                  <a:moveTo>
                    <a:pt x="873" y="1"/>
                  </a:moveTo>
                  <a:cubicBezTo>
                    <a:pt x="516" y="1"/>
                    <a:pt x="138" y="291"/>
                    <a:pt x="106" y="683"/>
                  </a:cubicBezTo>
                  <a:cubicBezTo>
                    <a:pt x="1" y="2524"/>
                    <a:pt x="421" y="4313"/>
                    <a:pt x="684" y="6102"/>
                  </a:cubicBezTo>
                  <a:cubicBezTo>
                    <a:pt x="1053" y="8206"/>
                    <a:pt x="1210" y="10363"/>
                    <a:pt x="2210" y="12256"/>
                  </a:cubicBezTo>
                  <a:cubicBezTo>
                    <a:pt x="2407" y="12651"/>
                    <a:pt x="2737" y="12816"/>
                    <a:pt x="3075" y="12816"/>
                  </a:cubicBezTo>
                  <a:cubicBezTo>
                    <a:pt x="3640" y="12816"/>
                    <a:pt x="4229" y="12355"/>
                    <a:pt x="4262" y="11730"/>
                  </a:cubicBezTo>
                  <a:cubicBezTo>
                    <a:pt x="4367" y="9889"/>
                    <a:pt x="3788" y="8101"/>
                    <a:pt x="3315" y="6312"/>
                  </a:cubicBezTo>
                  <a:cubicBezTo>
                    <a:pt x="2789" y="4260"/>
                    <a:pt x="2420" y="2209"/>
                    <a:pt x="1421" y="368"/>
                  </a:cubicBezTo>
                  <a:cubicBezTo>
                    <a:pt x="1301" y="109"/>
                    <a:pt x="1091" y="1"/>
                    <a:pt x="8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7"/>
            <p:cNvSpPr/>
            <p:nvPr/>
          </p:nvSpPr>
          <p:spPr>
            <a:xfrm>
              <a:off x="11997000" y="19495625"/>
              <a:ext cx="94700" cy="283100"/>
            </a:xfrm>
            <a:custGeom>
              <a:rect b="b" l="l" r="r" t="t"/>
              <a:pathLst>
                <a:path extrusionOk="0" h="11324" w="3788">
                  <a:moveTo>
                    <a:pt x="1141" y="1"/>
                  </a:moveTo>
                  <a:cubicBezTo>
                    <a:pt x="802" y="1"/>
                    <a:pt x="477" y="171"/>
                    <a:pt x="421" y="535"/>
                  </a:cubicBezTo>
                  <a:cubicBezTo>
                    <a:pt x="0" y="3797"/>
                    <a:pt x="736" y="7216"/>
                    <a:pt x="947" y="10478"/>
                  </a:cubicBezTo>
                  <a:cubicBezTo>
                    <a:pt x="976" y="11008"/>
                    <a:pt x="1434" y="11323"/>
                    <a:pt x="1878" y="11323"/>
                  </a:cubicBezTo>
                  <a:cubicBezTo>
                    <a:pt x="2227" y="11323"/>
                    <a:pt x="2567" y="11128"/>
                    <a:pt x="2683" y="10688"/>
                  </a:cubicBezTo>
                  <a:cubicBezTo>
                    <a:pt x="3419" y="7374"/>
                    <a:pt x="3788" y="3429"/>
                    <a:pt x="1894" y="378"/>
                  </a:cubicBezTo>
                  <a:cubicBezTo>
                    <a:pt x="1746" y="132"/>
                    <a:pt x="1438" y="1"/>
                    <a:pt x="11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7"/>
            <p:cNvSpPr/>
            <p:nvPr/>
          </p:nvSpPr>
          <p:spPr>
            <a:xfrm>
              <a:off x="12066700" y="20008725"/>
              <a:ext cx="73650" cy="298775"/>
            </a:xfrm>
            <a:custGeom>
              <a:rect b="b" l="l" r="r" t="t"/>
              <a:pathLst>
                <a:path extrusionOk="0" h="11951" w="2946">
                  <a:moveTo>
                    <a:pt x="1030" y="1"/>
                  </a:moveTo>
                  <a:cubicBezTo>
                    <a:pt x="661" y="1"/>
                    <a:pt x="314" y="199"/>
                    <a:pt x="263" y="632"/>
                  </a:cubicBezTo>
                  <a:cubicBezTo>
                    <a:pt x="0" y="2263"/>
                    <a:pt x="105" y="3894"/>
                    <a:pt x="158" y="5525"/>
                  </a:cubicBezTo>
                  <a:cubicBezTo>
                    <a:pt x="263" y="7419"/>
                    <a:pt x="105" y="9417"/>
                    <a:pt x="737" y="11259"/>
                  </a:cubicBezTo>
                  <a:cubicBezTo>
                    <a:pt x="874" y="11697"/>
                    <a:pt x="1311" y="11950"/>
                    <a:pt x="1728" y="11950"/>
                  </a:cubicBezTo>
                  <a:cubicBezTo>
                    <a:pt x="2111" y="11950"/>
                    <a:pt x="2477" y="11737"/>
                    <a:pt x="2578" y="11259"/>
                  </a:cubicBezTo>
                  <a:cubicBezTo>
                    <a:pt x="2946" y="9628"/>
                    <a:pt x="2736" y="7997"/>
                    <a:pt x="2578" y="6314"/>
                  </a:cubicBezTo>
                  <a:cubicBezTo>
                    <a:pt x="2472" y="4420"/>
                    <a:pt x="2420" y="2474"/>
                    <a:pt x="1946" y="632"/>
                  </a:cubicBezTo>
                  <a:cubicBezTo>
                    <a:pt x="1838" y="226"/>
                    <a:pt x="1422" y="1"/>
                    <a:pt x="10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7"/>
            <p:cNvSpPr/>
            <p:nvPr/>
          </p:nvSpPr>
          <p:spPr>
            <a:xfrm>
              <a:off x="12087725" y="20504525"/>
              <a:ext cx="80250" cy="258950"/>
            </a:xfrm>
            <a:custGeom>
              <a:rect b="b" l="l" r="r" t="t"/>
              <a:pathLst>
                <a:path extrusionOk="0" h="10358" w="3210">
                  <a:moveTo>
                    <a:pt x="1746" y="0"/>
                  </a:moveTo>
                  <a:cubicBezTo>
                    <a:pt x="1436" y="0"/>
                    <a:pt x="1143" y="174"/>
                    <a:pt x="1053" y="580"/>
                  </a:cubicBezTo>
                  <a:cubicBezTo>
                    <a:pt x="579" y="3578"/>
                    <a:pt x="1" y="6840"/>
                    <a:pt x="737" y="9786"/>
                  </a:cubicBezTo>
                  <a:cubicBezTo>
                    <a:pt x="815" y="10173"/>
                    <a:pt x="1134" y="10358"/>
                    <a:pt x="1463" y="10358"/>
                  </a:cubicBezTo>
                  <a:cubicBezTo>
                    <a:pt x="1804" y="10358"/>
                    <a:pt x="2156" y="10160"/>
                    <a:pt x="2263" y="9786"/>
                  </a:cubicBezTo>
                  <a:cubicBezTo>
                    <a:pt x="3210" y="6945"/>
                    <a:pt x="2894" y="3736"/>
                    <a:pt x="2631" y="790"/>
                  </a:cubicBezTo>
                  <a:cubicBezTo>
                    <a:pt x="2601" y="309"/>
                    <a:pt x="2159" y="0"/>
                    <a:pt x="1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7"/>
            <p:cNvSpPr/>
            <p:nvPr/>
          </p:nvSpPr>
          <p:spPr>
            <a:xfrm>
              <a:off x="12085100" y="20946425"/>
              <a:ext cx="64450" cy="295950"/>
            </a:xfrm>
            <a:custGeom>
              <a:rect b="b" l="l" r="r" t="t"/>
              <a:pathLst>
                <a:path extrusionOk="0" h="11838" w="2578">
                  <a:moveTo>
                    <a:pt x="1401" y="0"/>
                  </a:moveTo>
                  <a:cubicBezTo>
                    <a:pt x="1079" y="0"/>
                    <a:pt x="763" y="211"/>
                    <a:pt x="737" y="632"/>
                  </a:cubicBezTo>
                  <a:cubicBezTo>
                    <a:pt x="474" y="4104"/>
                    <a:pt x="1" y="7681"/>
                    <a:pt x="211" y="11153"/>
                  </a:cubicBezTo>
                  <a:cubicBezTo>
                    <a:pt x="240" y="11594"/>
                    <a:pt x="583" y="11838"/>
                    <a:pt x="925" y="11838"/>
                  </a:cubicBezTo>
                  <a:cubicBezTo>
                    <a:pt x="1194" y="11838"/>
                    <a:pt x="1463" y="11687"/>
                    <a:pt x="1579" y="11363"/>
                  </a:cubicBezTo>
                  <a:cubicBezTo>
                    <a:pt x="2578" y="7944"/>
                    <a:pt x="2473" y="4209"/>
                    <a:pt x="2105" y="632"/>
                  </a:cubicBezTo>
                  <a:cubicBezTo>
                    <a:pt x="2052" y="211"/>
                    <a:pt x="1723" y="0"/>
                    <a:pt x="14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7"/>
            <p:cNvSpPr/>
            <p:nvPr/>
          </p:nvSpPr>
          <p:spPr>
            <a:xfrm>
              <a:off x="12065375" y="21413275"/>
              <a:ext cx="80750" cy="201950"/>
            </a:xfrm>
            <a:custGeom>
              <a:rect b="b" l="l" r="r" t="t"/>
              <a:pathLst>
                <a:path extrusionOk="0" h="8078" w="3230">
                  <a:moveTo>
                    <a:pt x="2190" y="0"/>
                  </a:moveTo>
                  <a:cubicBezTo>
                    <a:pt x="1852" y="0"/>
                    <a:pt x="1526" y="190"/>
                    <a:pt x="1421" y="632"/>
                  </a:cubicBezTo>
                  <a:cubicBezTo>
                    <a:pt x="895" y="2842"/>
                    <a:pt x="0" y="5104"/>
                    <a:pt x="263" y="7418"/>
                  </a:cubicBezTo>
                  <a:cubicBezTo>
                    <a:pt x="296" y="7809"/>
                    <a:pt x="630" y="8078"/>
                    <a:pt x="955" y="8078"/>
                  </a:cubicBezTo>
                  <a:cubicBezTo>
                    <a:pt x="1156" y="8078"/>
                    <a:pt x="1353" y="7975"/>
                    <a:pt x="1473" y="7734"/>
                  </a:cubicBezTo>
                  <a:cubicBezTo>
                    <a:pt x="2631" y="5735"/>
                    <a:pt x="2736" y="3315"/>
                    <a:pt x="3104" y="1053"/>
                  </a:cubicBezTo>
                  <a:cubicBezTo>
                    <a:pt x="3230" y="423"/>
                    <a:pt x="2695" y="0"/>
                    <a:pt x="2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7"/>
            <p:cNvSpPr/>
            <p:nvPr/>
          </p:nvSpPr>
          <p:spPr>
            <a:xfrm>
              <a:off x="12043850" y="21799975"/>
              <a:ext cx="96500" cy="153950"/>
            </a:xfrm>
            <a:custGeom>
              <a:rect b="b" l="l" r="r" t="t"/>
              <a:pathLst>
                <a:path extrusionOk="0" h="6158" w="3860">
                  <a:moveTo>
                    <a:pt x="1994" y="1"/>
                  </a:moveTo>
                  <a:cubicBezTo>
                    <a:pt x="1452" y="1"/>
                    <a:pt x="926" y="422"/>
                    <a:pt x="861" y="1104"/>
                  </a:cubicBezTo>
                  <a:cubicBezTo>
                    <a:pt x="809" y="1682"/>
                    <a:pt x="861" y="2314"/>
                    <a:pt x="756" y="2892"/>
                  </a:cubicBezTo>
                  <a:cubicBezTo>
                    <a:pt x="598" y="3523"/>
                    <a:pt x="230" y="4102"/>
                    <a:pt x="125" y="4733"/>
                  </a:cubicBezTo>
                  <a:cubicBezTo>
                    <a:pt x="1" y="5478"/>
                    <a:pt x="528" y="6158"/>
                    <a:pt x="1219" y="6158"/>
                  </a:cubicBezTo>
                  <a:cubicBezTo>
                    <a:pt x="1407" y="6158"/>
                    <a:pt x="1606" y="6108"/>
                    <a:pt x="1808" y="5996"/>
                  </a:cubicBezTo>
                  <a:cubicBezTo>
                    <a:pt x="3544" y="5049"/>
                    <a:pt x="3860" y="2103"/>
                    <a:pt x="2913" y="525"/>
                  </a:cubicBezTo>
                  <a:cubicBezTo>
                    <a:pt x="2671" y="163"/>
                    <a:pt x="2330" y="1"/>
                    <a:pt x="19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5" name="Google Shape;955;p37"/>
          <p:cNvSpPr txBox="1"/>
          <p:nvPr>
            <p:ph type="title"/>
          </p:nvPr>
        </p:nvSpPr>
        <p:spPr>
          <a:xfrm>
            <a:off x="2857489" y="384250"/>
            <a:ext cx="3429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ADDITIONAL DATA</a:t>
            </a:r>
            <a:endParaRPr/>
          </a:p>
        </p:txBody>
      </p:sp>
      <p:grpSp>
        <p:nvGrpSpPr>
          <p:cNvPr id="956" name="Google Shape;956;p37"/>
          <p:cNvGrpSpPr/>
          <p:nvPr/>
        </p:nvGrpSpPr>
        <p:grpSpPr>
          <a:xfrm>
            <a:off x="4756026" y="2496386"/>
            <a:ext cx="937377" cy="945278"/>
            <a:chOff x="13034625" y="7491375"/>
            <a:chExt cx="2927475" cy="2952150"/>
          </a:xfrm>
        </p:grpSpPr>
        <p:sp>
          <p:nvSpPr>
            <p:cNvPr id="957" name="Google Shape;957;p37"/>
            <p:cNvSpPr/>
            <p:nvPr/>
          </p:nvSpPr>
          <p:spPr>
            <a:xfrm>
              <a:off x="13122725" y="7647925"/>
              <a:ext cx="2696025" cy="2696025"/>
            </a:xfrm>
            <a:custGeom>
              <a:rect b="b" l="l" r="r" t="t"/>
              <a:pathLst>
                <a:path extrusionOk="0" h="107841" w="107841">
                  <a:moveTo>
                    <a:pt x="53921" y="1"/>
                  </a:moveTo>
                  <a:cubicBezTo>
                    <a:pt x="24146" y="1"/>
                    <a:pt x="1" y="24146"/>
                    <a:pt x="1" y="53921"/>
                  </a:cubicBezTo>
                  <a:cubicBezTo>
                    <a:pt x="1" y="83695"/>
                    <a:pt x="24146" y="107840"/>
                    <a:pt x="53921" y="107840"/>
                  </a:cubicBezTo>
                  <a:cubicBezTo>
                    <a:pt x="83695" y="107840"/>
                    <a:pt x="107841" y="83695"/>
                    <a:pt x="107841" y="53921"/>
                  </a:cubicBezTo>
                  <a:cubicBezTo>
                    <a:pt x="107841" y="24146"/>
                    <a:pt x="83695" y="1"/>
                    <a:pt x="539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7"/>
            <p:cNvSpPr/>
            <p:nvPr/>
          </p:nvSpPr>
          <p:spPr>
            <a:xfrm>
              <a:off x="15936650" y="8982750"/>
              <a:ext cx="25450" cy="15825"/>
            </a:xfrm>
            <a:custGeom>
              <a:rect b="b" l="l" r="r" t="t"/>
              <a:pathLst>
                <a:path extrusionOk="0" h="633" w="1018">
                  <a:moveTo>
                    <a:pt x="429" y="0"/>
                  </a:moveTo>
                  <a:cubicBezTo>
                    <a:pt x="196" y="0"/>
                    <a:pt x="0" y="111"/>
                    <a:pt x="48" y="111"/>
                  </a:cubicBezTo>
                  <a:cubicBezTo>
                    <a:pt x="53" y="111"/>
                    <a:pt x="61" y="109"/>
                    <a:pt x="71" y="107"/>
                  </a:cubicBezTo>
                  <a:lnTo>
                    <a:pt x="71" y="107"/>
                  </a:lnTo>
                  <a:cubicBezTo>
                    <a:pt x="18" y="633"/>
                    <a:pt x="860" y="475"/>
                    <a:pt x="1018" y="528"/>
                  </a:cubicBezTo>
                  <a:cubicBezTo>
                    <a:pt x="919" y="107"/>
                    <a:pt x="657" y="0"/>
                    <a:pt x="4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7"/>
            <p:cNvSpPr/>
            <p:nvPr/>
          </p:nvSpPr>
          <p:spPr>
            <a:xfrm>
              <a:off x="15856875" y="8743425"/>
              <a:ext cx="26325" cy="28950"/>
            </a:xfrm>
            <a:custGeom>
              <a:rect b="b" l="l" r="r" t="t"/>
              <a:pathLst>
                <a:path extrusionOk="0" h="1158" w="1053">
                  <a:moveTo>
                    <a:pt x="0" y="0"/>
                  </a:moveTo>
                  <a:lnTo>
                    <a:pt x="684" y="1053"/>
                  </a:lnTo>
                  <a:lnTo>
                    <a:pt x="1053" y="1158"/>
                  </a:lnTo>
                  <a:lnTo>
                    <a:pt x="1053" y="115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7"/>
            <p:cNvSpPr/>
            <p:nvPr/>
          </p:nvSpPr>
          <p:spPr>
            <a:xfrm>
              <a:off x="15813475" y="8571150"/>
              <a:ext cx="61825" cy="124950"/>
            </a:xfrm>
            <a:custGeom>
              <a:rect b="b" l="l" r="r" t="t"/>
              <a:pathLst>
                <a:path extrusionOk="0" h="4998" w="2473">
                  <a:moveTo>
                    <a:pt x="579" y="0"/>
                  </a:moveTo>
                  <a:lnTo>
                    <a:pt x="579" y="0"/>
                  </a:lnTo>
                  <a:cubicBezTo>
                    <a:pt x="1" y="579"/>
                    <a:pt x="264" y="1263"/>
                    <a:pt x="684" y="1999"/>
                  </a:cubicBezTo>
                  <a:cubicBezTo>
                    <a:pt x="1053" y="2736"/>
                    <a:pt x="1526" y="3577"/>
                    <a:pt x="1473" y="4314"/>
                  </a:cubicBezTo>
                  <a:lnTo>
                    <a:pt x="1210" y="4629"/>
                  </a:lnTo>
                  <a:lnTo>
                    <a:pt x="2473" y="4998"/>
                  </a:lnTo>
                  <a:cubicBezTo>
                    <a:pt x="2157" y="4156"/>
                    <a:pt x="1736" y="3209"/>
                    <a:pt x="1316" y="2367"/>
                  </a:cubicBezTo>
                  <a:cubicBezTo>
                    <a:pt x="895" y="1473"/>
                    <a:pt x="579" y="631"/>
                    <a:pt x="5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7"/>
            <p:cNvSpPr/>
            <p:nvPr/>
          </p:nvSpPr>
          <p:spPr>
            <a:xfrm>
              <a:off x="15851400" y="8440950"/>
              <a:ext cx="17325" cy="26325"/>
            </a:xfrm>
            <a:custGeom>
              <a:rect b="b" l="l" r="r" t="t"/>
              <a:pathLst>
                <a:path extrusionOk="0" h="1053" w="693">
                  <a:moveTo>
                    <a:pt x="1" y="32"/>
                  </a:moveTo>
                  <a:cubicBezTo>
                    <a:pt x="1" y="32"/>
                    <a:pt x="1" y="32"/>
                    <a:pt x="2" y="32"/>
                  </a:cubicBezTo>
                  <a:lnTo>
                    <a:pt x="2" y="32"/>
                  </a:lnTo>
                  <a:cubicBezTo>
                    <a:pt x="1" y="32"/>
                    <a:pt x="1" y="32"/>
                    <a:pt x="1" y="32"/>
                  </a:cubicBezTo>
                  <a:close/>
                  <a:moveTo>
                    <a:pt x="430" y="0"/>
                  </a:moveTo>
                  <a:cubicBezTo>
                    <a:pt x="349" y="91"/>
                    <a:pt x="270" y="120"/>
                    <a:pt x="203" y="120"/>
                  </a:cubicBezTo>
                  <a:cubicBezTo>
                    <a:pt x="91" y="120"/>
                    <a:pt x="10" y="41"/>
                    <a:pt x="2" y="32"/>
                  </a:cubicBezTo>
                  <a:lnTo>
                    <a:pt x="2" y="32"/>
                  </a:lnTo>
                  <a:cubicBezTo>
                    <a:pt x="14" y="46"/>
                    <a:pt x="186" y="240"/>
                    <a:pt x="640" y="1052"/>
                  </a:cubicBezTo>
                  <a:cubicBezTo>
                    <a:pt x="693" y="947"/>
                    <a:pt x="693" y="895"/>
                    <a:pt x="693" y="789"/>
                  </a:cubicBezTo>
                  <a:cubicBezTo>
                    <a:pt x="640" y="632"/>
                    <a:pt x="535" y="421"/>
                    <a:pt x="4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7"/>
            <p:cNvSpPr/>
            <p:nvPr/>
          </p:nvSpPr>
          <p:spPr>
            <a:xfrm>
              <a:off x="15868700" y="8456800"/>
              <a:ext cx="6625" cy="11050"/>
            </a:xfrm>
            <a:custGeom>
              <a:rect b="b" l="l" r="r" t="t"/>
              <a:pathLst>
                <a:path extrusionOk="0" h="442" w="265">
                  <a:moveTo>
                    <a:pt x="120" y="1"/>
                  </a:moveTo>
                  <a:cubicBezTo>
                    <a:pt x="85" y="1"/>
                    <a:pt x="44" y="57"/>
                    <a:pt x="1" y="208"/>
                  </a:cubicBezTo>
                  <a:cubicBezTo>
                    <a:pt x="81" y="379"/>
                    <a:pt x="136" y="441"/>
                    <a:pt x="171" y="441"/>
                  </a:cubicBezTo>
                  <a:cubicBezTo>
                    <a:pt x="265" y="441"/>
                    <a:pt x="217" y="1"/>
                    <a:pt x="1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7"/>
            <p:cNvSpPr/>
            <p:nvPr/>
          </p:nvSpPr>
          <p:spPr>
            <a:xfrm>
              <a:off x="15821375" y="8348300"/>
              <a:ext cx="28950" cy="42700"/>
            </a:xfrm>
            <a:custGeom>
              <a:rect b="b" l="l" r="r" t="t"/>
              <a:pathLst>
                <a:path extrusionOk="0" h="1708" w="1158">
                  <a:moveTo>
                    <a:pt x="442" y="1"/>
                  </a:moveTo>
                  <a:cubicBezTo>
                    <a:pt x="225" y="1"/>
                    <a:pt x="121" y="328"/>
                    <a:pt x="0" y="813"/>
                  </a:cubicBezTo>
                  <a:lnTo>
                    <a:pt x="947" y="1707"/>
                  </a:lnTo>
                  <a:cubicBezTo>
                    <a:pt x="1133" y="1381"/>
                    <a:pt x="824" y="559"/>
                    <a:pt x="1044" y="559"/>
                  </a:cubicBezTo>
                  <a:cubicBezTo>
                    <a:pt x="1073" y="559"/>
                    <a:pt x="1110" y="573"/>
                    <a:pt x="1157" y="603"/>
                  </a:cubicBezTo>
                  <a:cubicBezTo>
                    <a:pt x="823" y="179"/>
                    <a:pt x="602" y="1"/>
                    <a:pt x="4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7"/>
            <p:cNvSpPr/>
            <p:nvPr/>
          </p:nvSpPr>
          <p:spPr>
            <a:xfrm>
              <a:off x="15785850" y="8354150"/>
              <a:ext cx="14500" cy="11850"/>
            </a:xfrm>
            <a:custGeom>
              <a:rect b="b" l="l" r="r" t="t"/>
              <a:pathLst>
                <a:path extrusionOk="0" h="474" w="580">
                  <a:moveTo>
                    <a:pt x="1" y="0"/>
                  </a:moveTo>
                  <a:cubicBezTo>
                    <a:pt x="1" y="1"/>
                    <a:pt x="159" y="106"/>
                    <a:pt x="264" y="263"/>
                  </a:cubicBezTo>
                  <a:cubicBezTo>
                    <a:pt x="369" y="369"/>
                    <a:pt x="474" y="474"/>
                    <a:pt x="474" y="474"/>
                  </a:cubicBezTo>
                  <a:cubicBezTo>
                    <a:pt x="579" y="316"/>
                    <a:pt x="527" y="158"/>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7"/>
            <p:cNvSpPr/>
            <p:nvPr/>
          </p:nvSpPr>
          <p:spPr>
            <a:xfrm>
              <a:off x="15784550" y="8365975"/>
              <a:ext cx="36825" cy="25025"/>
            </a:xfrm>
            <a:custGeom>
              <a:rect b="b" l="l" r="r" t="t"/>
              <a:pathLst>
                <a:path extrusionOk="0" h="1001" w="1473">
                  <a:moveTo>
                    <a:pt x="526" y="1"/>
                  </a:moveTo>
                  <a:lnTo>
                    <a:pt x="526" y="1"/>
                  </a:lnTo>
                  <a:cubicBezTo>
                    <a:pt x="368" y="264"/>
                    <a:pt x="0" y="474"/>
                    <a:pt x="894" y="474"/>
                  </a:cubicBezTo>
                  <a:cubicBezTo>
                    <a:pt x="474" y="527"/>
                    <a:pt x="947" y="632"/>
                    <a:pt x="1473" y="1000"/>
                  </a:cubicBezTo>
                  <a:lnTo>
                    <a:pt x="5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7"/>
            <p:cNvSpPr/>
            <p:nvPr/>
          </p:nvSpPr>
          <p:spPr>
            <a:xfrm>
              <a:off x="15804275" y="8409375"/>
              <a:ext cx="32900" cy="47025"/>
            </a:xfrm>
            <a:custGeom>
              <a:rect b="b" l="l" r="r" t="t"/>
              <a:pathLst>
                <a:path extrusionOk="0" h="1881" w="1316">
                  <a:moveTo>
                    <a:pt x="789" y="1"/>
                  </a:moveTo>
                  <a:cubicBezTo>
                    <a:pt x="789" y="511"/>
                    <a:pt x="840" y="1071"/>
                    <a:pt x="574" y="1071"/>
                  </a:cubicBezTo>
                  <a:cubicBezTo>
                    <a:pt x="456" y="1071"/>
                    <a:pt x="276" y="960"/>
                    <a:pt x="0" y="685"/>
                  </a:cubicBezTo>
                  <a:lnTo>
                    <a:pt x="0" y="685"/>
                  </a:lnTo>
                  <a:cubicBezTo>
                    <a:pt x="442" y="1523"/>
                    <a:pt x="809" y="1880"/>
                    <a:pt x="1040" y="1880"/>
                  </a:cubicBezTo>
                  <a:cubicBezTo>
                    <a:pt x="1084" y="1880"/>
                    <a:pt x="1124" y="1867"/>
                    <a:pt x="1158" y="1842"/>
                  </a:cubicBezTo>
                  <a:cubicBezTo>
                    <a:pt x="1315" y="1684"/>
                    <a:pt x="1315" y="1000"/>
                    <a:pt x="7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7"/>
            <p:cNvSpPr/>
            <p:nvPr/>
          </p:nvSpPr>
          <p:spPr>
            <a:xfrm>
              <a:off x="15785850" y="8571950"/>
              <a:ext cx="17125" cy="37350"/>
            </a:xfrm>
            <a:custGeom>
              <a:rect b="b" l="l" r="r" t="t"/>
              <a:pathLst>
                <a:path extrusionOk="0" h="1494" w="685">
                  <a:moveTo>
                    <a:pt x="235" y="0"/>
                  </a:moveTo>
                  <a:cubicBezTo>
                    <a:pt x="212" y="0"/>
                    <a:pt x="187" y="7"/>
                    <a:pt x="159" y="21"/>
                  </a:cubicBezTo>
                  <a:cubicBezTo>
                    <a:pt x="159" y="21"/>
                    <a:pt x="159" y="231"/>
                    <a:pt x="106" y="494"/>
                  </a:cubicBezTo>
                  <a:cubicBezTo>
                    <a:pt x="53" y="705"/>
                    <a:pt x="1" y="915"/>
                    <a:pt x="1" y="915"/>
                  </a:cubicBezTo>
                  <a:lnTo>
                    <a:pt x="685" y="1494"/>
                  </a:lnTo>
                  <a:cubicBezTo>
                    <a:pt x="527" y="1336"/>
                    <a:pt x="474" y="915"/>
                    <a:pt x="474" y="547"/>
                  </a:cubicBezTo>
                  <a:cubicBezTo>
                    <a:pt x="429" y="274"/>
                    <a:pt x="383" y="0"/>
                    <a:pt x="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7"/>
            <p:cNvSpPr/>
            <p:nvPr/>
          </p:nvSpPr>
          <p:spPr>
            <a:xfrm>
              <a:off x="15730625" y="8197650"/>
              <a:ext cx="18425" cy="39475"/>
            </a:xfrm>
            <a:custGeom>
              <a:rect b="b" l="l" r="r" t="t"/>
              <a:pathLst>
                <a:path extrusionOk="0" h="1579" w="737">
                  <a:moveTo>
                    <a:pt x="737" y="0"/>
                  </a:moveTo>
                  <a:lnTo>
                    <a:pt x="737" y="0"/>
                  </a:lnTo>
                  <a:cubicBezTo>
                    <a:pt x="421" y="53"/>
                    <a:pt x="263" y="737"/>
                    <a:pt x="0" y="1000"/>
                  </a:cubicBezTo>
                  <a:cubicBezTo>
                    <a:pt x="0" y="1000"/>
                    <a:pt x="158" y="1158"/>
                    <a:pt x="369" y="1263"/>
                  </a:cubicBezTo>
                  <a:lnTo>
                    <a:pt x="737" y="1579"/>
                  </a:lnTo>
                  <a:cubicBezTo>
                    <a:pt x="684" y="1053"/>
                    <a:pt x="369" y="263"/>
                    <a:pt x="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7"/>
            <p:cNvSpPr/>
            <p:nvPr/>
          </p:nvSpPr>
          <p:spPr>
            <a:xfrm>
              <a:off x="15701700" y="8202900"/>
              <a:ext cx="28950" cy="23125"/>
            </a:xfrm>
            <a:custGeom>
              <a:rect b="b" l="l" r="r" t="t"/>
              <a:pathLst>
                <a:path extrusionOk="0" h="925" w="1158">
                  <a:moveTo>
                    <a:pt x="0" y="1"/>
                  </a:moveTo>
                  <a:lnTo>
                    <a:pt x="0" y="1"/>
                  </a:lnTo>
                  <a:cubicBezTo>
                    <a:pt x="396" y="684"/>
                    <a:pt x="668" y="925"/>
                    <a:pt x="885" y="925"/>
                  </a:cubicBezTo>
                  <a:cubicBezTo>
                    <a:pt x="986" y="925"/>
                    <a:pt x="1074" y="873"/>
                    <a:pt x="1157" y="790"/>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7"/>
            <p:cNvSpPr/>
            <p:nvPr/>
          </p:nvSpPr>
          <p:spPr>
            <a:xfrm>
              <a:off x="15743775" y="8358100"/>
              <a:ext cx="51300" cy="44725"/>
            </a:xfrm>
            <a:custGeom>
              <a:rect b="b" l="l" r="r" t="t"/>
              <a:pathLst>
                <a:path extrusionOk="0" h="1789" w="2052">
                  <a:moveTo>
                    <a:pt x="0" y="0"/>
                  </a:moveTo>
                  <a:lnTo>
                    <a:pt x="211" y="368"/>
                  </a:lnTo>
                  <a:cubicBezTo>
                    <a:pt x="211" y="368"/>
                    <a:pt x="684" y="684"/>
                    <a:pt x="1158" y="1052"/>
                  </a:cubicBezTo>
                  <a:lnTo>
                    <a:pt x="2052" y="1789"/>
                  </a:lnTo>
                  <a:cubicBezTo>
                    <a:pt x="2052" y="1789"/>
                    <a:pt x="1579" y="1315"/>
                    <a:pt x="1053" y="894"/>
                  </a:cubicBezTo>
                  <a:cubicBezTo>
                    <a:pt x="790" y="684"/>
                    <a:pt x="527" y="474"/>
                    <a:pt x="369" y="263"/>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7"/>
            <p:cNvSpPr/>
            <p:nvPr/>
          </p:nvSpPr>
          <p:spPr>
            <a:xfrm>
              <a:off x="15662225" y="8085875"/>
              <a:ext cx="40800" cy="11850"/>
            </a:xfrm>
            <a:custGeom>
              <a:rect b="b" l="l" r="r" t="t"/>
              <a:pathLst>
                <a:path extrusionOk="0" h="474" w="1632">
                  <a:moveTo>
                    <a:pt x="1" y="0"/>
                  </a:moveTo>
                  <a:lnTo>
                    <a:pt x="632" y="263"/>
                  </a:lnTo>
                  <a:lnTo>
                    <a:pt x="1632" y="473"/>
                  </a:lnTo>
                  <a:lnTo>
                    <a:pt x="843" y="210"/>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7"/>
            <p:cNvSpPr/>
            <p:nvPr/>
          </p:nvSpPr>
          <p:spPr>
            <a:xfrm>
              <a:off x="15587275" y="7975400"/>
              <a:ext cx="59200" cy="53975"/>
            </a:xfrm>
            <a:custGeom>
              <a:rect b="b" l="l" r="r" t="t"/>
              <a:pathLst>
                <a:path extrusionOk="0" h="2159" w="2368">
                  <a:moveTo>
                    <a:pt x="0" y="0"/>
                  </a:moveTo>
                  <a:lnTo>
                    <a:pt x="0" y="0"/>
                  </a:lnTo>
                  <a:cubicBezTo>
                    <a:pt x="684" y="421"/>
                    <a:pt x="1158" y="1052"/>
                    <a:pt x="1473" y="2157"/>
                  </a:cubicBezTo>
                  <a:cubicBezTo>
                    <a:pt x="1490" y="2158"/>
                    <a:pt x="1505" y="2159"/>
                    <a:pt x="1520" y="2159"/>
                  </a:cubicBezTo>
                  <a:cubicBezTo>
                    <a:pt x="2183" y="2159"/>
                    <a:pt x="1775" y="1134"/>
                    <a:pt x="2231" y="1134"/>
                  </a:cubicBezTo>
                  <a:cubicBezTo>
                    <a:pt x="2270" y="1134"/>
                    <a:pt x="2315" y="1141"/>
                    <a:pt x="2368" y="1158"/>
                  </a:cubicBezTo>
                  <a:cubicBezTo>
                    <a:pt x="1684" y="526"/>
                    <a:pt x="790" y="211"/>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7"/>
            <p:cNvSpPr/>
            <p:nvPr/>
          </p:nvSpPr>
          <p:spPr>
            <a:xfrm>
              <a:off x="15555700" y="7964875"/>
              <a:ext cx="31600" cy="10525"/>
            </a:xfrm>
            <a:custGeom>
              <a:rect b="b" l="l" r="r" t="t"/>
              <a:pathLst>
                <a:path extrusionOk="0" h="421" w="1264">
                  <a:moveTo>
                    <a:pt x="1" y="0"/>
                  </a:moveTo>
                  <a:lnTo>
                    <a:pt x="1" y="0"/>
                  </a:lnTo>
                  <a:cubicBezTo>
                    <a:pt x="317" y="211"/>
                    <a:pt x="790" y="316"/>
                    <a:pt x="1263" y="421"/>
                  </a:cubicBezTo>
                  <a:cubicBezTo>
                    <a:pt x="895" y="211"/>
                    <a:pt x="474" y="10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7"/>
            <p:cNvSpPr/>
            <p:nvPr/>
          </p:nvSpPr>
          <p:spPr>
            <a:xfrm>
              <a:off x="15667500" y="8121375"/>
              <a:ext cx="15800" cy="34200"/>
            </a:xfrm>
            <a:custGeom>
              <a:rect b="b" l="l" r="r" t="t"/>
              <a:pathLst>
                <a:path extrusionOk="0" h="1368" w="632">
                  <a:moveTo>
                    <a:pt x="369" y="0"/>
                  </a:moveTo>
                  <a:lnTo>
                    <a:pt x="0" y="947"/>
                  </a:lnTo>
                  <a:cubicBezTo>
                    <a:pt x="106" y="1052"/>
                    <a:pt x="211" y="1210"/>
                    <a:pt x="263" y="1368"/>
                  </a:cubicBezTo>
                  <a:cubicBezTo>
                    <a:pt x="369" y="1158"/>
                    <a:pt x="632" y="737"/>
                    <a:pt x="3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7"/>
            <p:cNvSpPr/>
            <p:nvPr/>
          </p:nvSpPr>
          <p:spPr>
            <a:xfrm>
              <a:off x="15653025" y="8121375"/>
              <a:ext cx="14500" cy="23675"/>
            </a:xfrm>
            <a:custGeom>
              <a:rect b="b" l="l" r="r" t="t"/>
              <a:pathLst>
                <a:path extrusionOk="0" h="947" w="580">
                  <a:moveTo>
                    <a:pt x="1" y="0"/>
                  </a:moveTo>
                  <a:cubicBezTo>
                    <a:pt x="27" y="78"/>
                    <a:pt x="91" y="194"/>
                    <a:pt x="187" y="342"/>
                  </a:cubicBezTo>
                  <a:lnTo>
                    <a:pt x="187" y="342"/>
                  </a:lnTo>
                  <a:cubicBezTo>
                    <a:pt x="85" y="170"/>
                    <a:pt x="28" y="56"/>
                    <a:pt x="1" y="0"/>
                  </a:cubicBezTo>
                  <a:close/>
                  <a:moveTo>
                    <a:pt x="187" y="342"/>
                  </a:moveTo>
                  <a:cubicBezTo>
                    <a:pt x="278" y="497"/>
                    <a:pt x="405" y="698"/>
                    <a:pt x="579" y="947"/>
                  </a:cubicBezTo>
                  <a:lnTo>
                    <a:pt x="579" y="895"/>
                  </a:lnTo>
                  <a:cubicBezTo>
                    <a:pt x="419" y="681"/>
                    <a:pt x="286" y="494"/>
                    <a:pt x="187" y="34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7"/>
            <p:cNvSpPr/>
            <p:nvPr/>
          </p:nvSpPr>
          <p:spPr>
            <a:xfrm>
              <a:off x="15674075" y="8155575"/>
              <a:ext cx="2650" cy="2650"/>
            </a:xfrm>
            <a:custGeom>
              <a:rect b="b" l="l" r="r" t="t"/>
              <a:pathLst>
                <a:path extrusionOk="0" h="106" w="106">
                  <a:moveTo>
                    <a:pt x="0" y="0"/>
                  </a:moveTo>
                  <a:cubicBezTo>
                    <a:pt x="0" y="53"/>
                    <a:pt x="0" y="105"/>
                    <a:pt x="106" y="105"/>
                  </a:cubicBezTo>
                  <a:cubicBezTo>
                    <a:pt x="53" y="53"/>
                    <a:pt x="53"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7"/>
            <p:cNvSpPr/>
            <p:nvPr/>
          </p:nvSpPr>
          <p:spPr>
            <a:xfrm>
              <a:off x="15679575" y="8267675"/>
              <a:ext cx="47125" cy="22500"/>
            </a:xfrm>
            <a:custGeom>
              <a:rect b="b" l="l" r="r" t="t"/>
              <a:pathLst>
                <a:path extrusionOk="0" h="900" w="1885">
                  <a:moveTo>
                    <a:pt x="1858" y="710"/>
                  </a:moveTo>
                  <a:lnTo>
                    <a:pt x="1858" y="710"/>
                  </a:lnTo>
                  <a:cubicBezTo>
                    <a:pt x="1867" y="714"/>
                    <a:pt x="1876" y="719"/>
                    <a:pt x="1885" y="724"/>
                  </a:cubicBezTo>
                  <a:cubicBezTo>
                    <a:pt x="1876" y="719"/>
                    <a:pt x="1867" y="714"/>
                    <a:pt x="1858" y="710"/>
                  </a:cubicBezTo>
                  <a:close/>
                  <a:moveTo>
                    <a:pt x="429" y="0"/>
                  </a:moveTo>
                  <a:cubicBezTo>
                    <a:pt x="166" y="0"/>
                    <a:pt x="1" y="221"/>
                    <a:pt x="43" y="882"/>
                  </a:cubicBezTo>
                  <a:cubicBezTo>
                    <a:pt x="102" y="894"/>
                    <a:pt x="155" y="900"/>
                    <a:pt x="204" y="900"/>
                  </a:cubicBezTo>
                  <a:cubicBezTo>
                    <a:pt x="620" y="900"/>
                    <a:pt x="756" y="504"/>
                    <a:pt x="1201" y="504"/>
                  </a:cubicBezTo>
                  <a:cubicBezTo>
                    <a:pt x="1367" y="504"/>
                    <a:pt x="1576" y="559"/>
                    <a:pt x="1858" y="710"/>
                  </a:cubicBezTo>
                  <a:lnTo>
                    <a:pt x="1858" y="710"/>
                  </a:lnTo>
                  <a:cubicBezTo>
                    <a:pt x="1393" y="456"/>
                    <a:pt x="809" y="0"/>
                    <a:pt x="4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7"/>
            <p:cNvSpPr/>
            <p:nvPr/>
          </p:nvSpPr>
          <p:spPr>
            <a:xfrm>
              <a:off x="15663550" y="8185800"/>
              <a:ext cx="31575" cy="30275"/>
            </a:xfrm>
            <a:custGeom>
              <a:rect b="b" l="l" r="r" t="t"/>
              <a:pathLst>
                <a:path extrusionOk="0" h="1211" w="1263">
                  <a:moveTo>
                    <a:pt x="1" y="1"/>
                  </a:moveTo>
                  <a:lnTo>
                    <a:pt x="1" y="1"/>
                  </a:lnTo>
                  <a:cubicBezTo>
                    <a:pt x="1" y="1"/>
                    <a:pt x="158" y="264"/>
                    <a:pt x="316" y="580"/>
                  </a:cubicBezTo>
                  <a:cubicBezTo>
                    <a:pt x="421" y="895"/>
                    <a:pt x="579" y="1211"/>
                    <a:pt x="579" y="1211"/>
                  </a:cubicBezTo>
                  <a:cubicBezTo>
                    <a:pt x="710" y="1080"/>
                    <a:pt x="841" y="804"/>
                    <a:pt x="1092" y="804"/>
                  </a:cubicBezTo>
                  <a:cubicBezTo>
                    <a:pt x="1144" y="804"/>
                    <a:pt x="1200" y="816"/>
                    <a:pt x="1263" y="843"/>
                  </a:cubicBezTo>
                  <a:cubicBezTo>
                    <a:pt x="1263" y="843"/>
                    <a:pt x="947" y="632"/>
                    <a:pt x="632" y="422"/>
                  </a:cubicBezTo>
                  <a:cubicBezTo>
                    <a:pt x="316" y="212"/>
                    <a:pt x="1"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7"/>
            <p:cNvSpPr/>
            <p:nvPr/>
          </p:nvSpPr>
          <p:spPr>
            <a:xfrm>
              <a:off x="15649075" y="8173975"/>
              <a:ext cx="14500" cy="11850"/>
            </a:xfrm>
            <a:custGeom>
              <a:rect b="b" l="l" r="r" t="t"/>
              <a:pathLst>
                <a:path extrusionOk="0" h="474" w="580">
                  <a:moveTo>
                    <a:pt x="369" y="1"/>
                  </a:moveTo>
                  <a:lnTo>
                    <a:pt x="1" y="53"/>
                  </a:lnTo>
                  <a:lnTo>
                    <a:pt x="580" y="474"/>
                  </a:lnTo>
                  <a:lnTo>
                    <a:pt x="580" y="474"/>
                  </a:lnTo>
                  <a:lnTo>
                    <a:pt x="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7"/>
            <p:cNvSpPr/>
            <p:nvPr/>
          </p:nvSpPr>
          <p:spPr>
            <a:xfrm>
              <a:off x="15538625" y="7993800"/>
              <a:ext cx="56550" cy="47375"/>
            </a:xfrm>
            <a:custGeom>
              <a:rect b="b" l="l" r="r" t="t"/>
              <a:pathLst>
                <a:path extrusionOk="0" h="1895" w="2262">
                  <a:moveTo>
                    <a:pt x="0" y="1"/>
                  </a:moveTo>
                  <a:lnTo>
                    <a:pt x="0" y="1"/>
                  </a:lnTo>
                  <a:cubicBezTo>
                    <a:pt x="421" y="685"/>
                    <a:pt x="894" y="1316"/>
                    <a:pt x="1420" y="1894"/>
                  </a:cubicBezTo>
                  <a:cubicBezTo>
                    <a:pt x="1683" y="1842"/>
                    <a:pt x="2262" y="1789"/>
                    <a:pt x="1683" y="1158"/>
                  </a:cubicBezTo>
                  <a:cubicBezTo>
                    <a:pt x="1000" y="948"/>
                    <a:pt x="579" y="474"/>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7"/>
            <p:cNvSpPr/>
            <p:nvPr/>
          </p:nvSpPr>
          <p:spPr>
            <a:xfrm>
              <a:off x="15620150" y="8080600"/>
              <a:ext cx="2650" cy="2775"/>
            </a:xfrm>
            <a:custGeom>
              <a:rect b="b" l="l" r="r" t="t"/>
              <a:pathLst>
                <a:path extrusionOk="0" h="111" w="106">
                  <a:moveTo>
                    <a:pt x="1" y="1"/>
                  </a:moveTo>
                  <a:cubicBezTo>
                    <a:pt x="1" y="66"/>
                    <a:pt x="1" y="111"/>
                    <a:pt x="25" y="111"/>
                  </a:cubicBezTo>
                  <a:cubicBezTo>
                    <a:pt x="41" y="111"/>
                    <a:pt x="66" y="93"/>
                    <a:pt x="106" y="53"/>
                  </a:cubicBezTo>
                  <a:cubicBezTo>
                    <a:pt x="53" y="53"/>
                    <a:pt x="53"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7"/>
            <p:cNvSpPr/>
            <p:nvPr/>
          </p:nvSpPr>
          <p:spPr>
            <a:xfrm>
              <a:off x="15408425" y="7870175"/>
              <a:ext cx="2650" cy="5275"/>
            </a:xfrm>
            <a:custGeom>
              <a:rect b="b" l="l" r="r" t="t"/>
              <a:pathLst>
                <a:path extrusionOk="0" h="211" w="106">
                  <a:moveTo>
                    <a:pt x="0" y="1"/>
                  </a:moveTo>
                  <a:cubicBezTo>
                    <a:pt x="0" y="106"/>
                    <a:pt x="0" y="159"/>
                    <a:pt x="0" y="211"/>
                  </a:cubicBezTo>
                  <a:cubicBezTo>
                    <a:pt x="53" y="159"/>
                    <a:pt x="53" y="159"/>
                    <a:pt x="105" y="106"/>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7"/>
            <p:cNvSpPr/>
            <p:nvPr/>
          </p:nvSpPr>
          <p:spPr>
            <a:xfrm>
              <a:off x="15568875" y="8041150"/>
              <a:ext cx="30250" cy="25000"/>
            </a:xfrm>
            <a:custGeom>
              <a:rect b="b" l="l" r="r" t="t"/>
              <a:pathLst>
                <a:path extrusionOk="0" h="1000" w="1210">
                  <a:moveTo>
                    <a:pt x="210" y="0"/>
                  </a:moveTo>
                  <a:cubicBezTo>
                    <a:pt x="53" y="53"/>
                    <a:pt x="0" y="106"/>
                    <a:pt x="158" y="211"/>
                  </a:cubicBezTo>
                  <a:cubicBezTo>
                    <a:pt x="421" y="737"/>
                    <a:pt x="789" y="895"/>
                    <a:pt x="1210" y="1000"/>
                  </a:cubicBezTo>
                  <a:cubicBezTo>
                    <a:pt x="842" y="684"/>
                    <a:pt x="526" y="369"/>
                    <a:pt x="2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7"/>
            <p:cNvSpPr/>
            <p:nvPr/>
          </p:nvSpPr>
          <p:spPr>
            <a:xfrm>
              <a:off x="15512300" y="7935675"/>
              <a:ext cx="10550" cy="26575"/>
            </a:xfrm>
            <a:custGeom>
              <a:rect b="b" l="l" r="r" t="t"/>
              <a:pathLst>
                <a:path extrusionOk="0" h="1063" w="422">
                  <a:moveTo>
                    <a:pt x="51" y="1"/>
                  </a:moveTo>
                  <a:cubicBezTo>
                    <a:pt x="35" y="1"/>
                    <a:pt x="18" y="4"/>
                    <a:pt x="1" y="11"/>
                  </a:cubicBezTo>
                  <a:cubicBezTo>
                    <a:pt x="106" y="327"/>
                    <a:pt x="264" y="695"/>
                    <a:pt x="422" y="1063"/>
                  </a:cubicBezTo>
                  <a:cubicBezTo>
                    <a:pt x="373" y="670"/>
                    <a:pt x="278" y="1"/>
                    <a:pt x="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7"/>
            <p:cNvSpPr/>
            <p:nvPr/>
          </p:nvSpPr>
          <p:spPr>
            <a:xfrm>
              <a:off x="15621475" y="8069425"/>
              <a:ext cx="2650" cy="4625"/>
            </a:xfrm>
            <a:custGeom>
              <a:rect b="b" l="l" r="r" t="t"/>
              <a:pathLst>
                <a:path extrusionOk="0" h="185" w="106">
                  <a:moveTo>
                    <a:pt x="73" y="0"/>
                  </a:moveTo>
                  <a:cubicBezTo>
                    <a:pt x="53" y="0"/>
                    <a:pt x="27" y="53"/>
                    <a:pt x="0" y="132"/>
                  </a:cubicBezTo>
                  <a:cubicBezTo>
                    <a:pt x="0" y="132"/>
                    <a:pt x="53" y="185"/>
                    <a:pt x="105" y="185"/>
                  </a:cubicBezTo>
                  <a:cubicBezTo>
                    <a:pt x="105" y="53"/>
                    <a:pt x="92" y="0"/>
                    <a:pt x="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7"/>
            <p:cNvSpPr/>
            <p:nvPr/>
          </p:nvSpPr>
          <p:spPr>
            <a:xfrm>
              <a:off x="15599100" y="8066125"/>
              <a:ext cx="22375" cy="14500"/>
            </a:xfrm>
            <a:custGeom>
              <a:rect b="b" l="l" r="r" t="t"/>
              <a:pathLst>
                <a:path extrusionOk="0" h="580" w="895">
                  <a:moveTo>
                    <a:pt x="1" y="1"/>
                  </a:moveTo>
                  <a:lnTo>
                    <a:pt x="1" y="1"/>
                  </a:lnTo>
                  <a:cubicBezTo>
                    <a:pt x="264" y="211"/>
                    <a:pt x="527" y="422"/>
                    <a:pt x="843" y="580"/>
                  </a:cubicBezTo>
                  <a:cubicBezTo>
                    <a:pt x="843" y="474"/>
                    <a:pt x="843" y="369"/>
                    <a:pt x="895" y="264"/>
                  </a:cubicBezTo>
                  <a:cubicBezTo>
                    <a:pt x="632" y="106"/>
                    <a:pt x="317" y="54"/>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7"/>
            <p:cNvSpPr/>
            <p:nvPr/>
          </p:nvSpPr>
          <p:spPr>
            <a:xfrm>
              <a:off x="15261125" y="7875450"/>
              <a:ext cx="147300" cy="99350"/>
            </a:xfrm>
            <a:custGeom>
              <a:rect b="b" l="l" r="r" t="t"/>
              <a:pathLst>
                <a:path extrusionOk="0" h="3974" w="5892">
                  <a:moveTo>
                    <a:pt x="4104" y="0"/>
                  </a:moveTo>
                  <a:cubicBezTo>
                    <a:pt x="4256" y="558"/>
                    <a:pt x="5579" y="2481"/>
                    <a:pt x="4548" y="2481"/>
                  </a:cubicBezTo>
                  <a:cubicBezTo>
                    <a:pt x="4509" y="2481"/>
                    <a:pt x="4466" y="2478"/>
                    <a:pt x="4419" y="2473"/>
                  </a:cubicBezTo>
                  <a:cubicBezTo>
                    <a:pt x="2894" y="1631"/>
                    <a:pt x="3525" y="1368"/>
                    <a:pt x="3104" y="526"/>
                  </a:cubicBezTo>
                  <a:lnTo>
                    <a:pt x="3104" y="526"/>
                  </a:lnTo>
                  <a:cubicBezTo>
                    <a:pt x="3084" y="964"/>
                    <a:pt x="2719" y="1040"/>
                    <a:pt x="2240" y="1040"/>
                  </a:cubicBezTo>
                  <a:cubicBezTo>
                    <a:pt x="1982" y="1040"/>
                    <a:pt x="1691" y="1018"/>
                    <a:pt x="1404" y="1018"/>
                  </a:cubicBezTo>
                  <a:cubicBezTo>
                    <a:pt x="815" y="1018"/>
                    <a:pt x="242" y="1112"/>
                    <a:pt x="0" y="1684"/>
                  </a:cubicBezTo>
                  <a:cubicBezTo>
                    <a:pt x="0" y="1684"/>
                    <a:pt x="369" y="1789"/>
                    <a:pt x="737" y="1947"/>
                  </a:cubicBezTo>
                  <a:cubicBezTo>
                    <a:pt x="1105" y="2052"/>
                    <a:pt x="1421" y="2157"/>
                    <a:pt x="1421" y="2157"/>
                  </a:cubicBezTo>
                  <a:cubicBezTo>
                    <a:pt x="1316" y="2367"/>
                    <a:pt x="684" y="2315"/>
                    <a:pt x="895" y="2736"/>
                  </a:cubicBezTo>
                  <a:cubicBezTo>
                    <a:pt x="1058" y="2557"/>
                    <a:pt x="1326" y="2463"/>
                    <a:pt x="1630" y="2463"/>
                  </a:cubicBezTo>
                  <a:cubicBezTo>
                    <a:pt x="2309" y="2463"/>
                    <a:pt x="3165" y="2928"/>
                    <a:pt x="3420" y="3946"/>
                  </a:cubicBezTo>
                  <a:cubicBezTo>
                    <a:pt x="3498" y="3965"/>
                    <a:pt x="3576" y="3974"/>
                    <a:pt x="3654" y="3974"/>
                  </a:cubicBezTo>
                  <a:cubicBezTo>
                    <a:pt x="4863" y="3974"/>
                    <a:pt x="5843" y="1731"/>
                    <a:pt x="5892" y="0"/>
                  </a:cubicBezTo>
                  <a:lnTo>
                    <a:pt x="5892" y="0"/>
                  </a:lnTo>
                  <a:cubicBezTo>
                    <a:pt x="5743" y="150"/>
                    <a:pt x="5628" y="282"/>
                    <a:pt x="5306" y="282"/>
                  </a:cubicBezTo>
                  <a:cubicBezTo>
                    <a:pt x="5060" y="282"/>
                    <a:pt x="4695" y="205"/>
                    <a:pt x="41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7"/>
            <p:cNvSpPr/>
            <p:nvPr/>
          </p:nvSpPr>
          <p:spPr>
            <a:xfrm>
              <a:off x="15411050" y="7869025"/>
              <a:ext cx="56575" cy="57725"/>
            </a:xfrm>
            <a:custGeom>
              <a:rect b="b" l="l" r="r" t="t"/>
              <a:pathLst>
                <a:path extrusionOk="0" h="2309" w="2263">
                  <a:moveTo>
                    <a:pt x="526" y="0"/>
                  </a:moveTo>
                  <a:cubicBezTo>
                    <a:pt x="266" y="0"/>
                    <a:pt x="111" y="69"/>
                    <a:pt x="0" y="152"/>
                  </a:cubicBezTo>
                  <a:lnTo>
                    <a:pt x="1000" y="1099"/>
                  </a:lnTo>
                  <a:cubicBezTo>
                    <a:pt x="1263" y="1309"/>
                    <a:pt x="1526" y="1572"/>
                    <a:pt x="1684" y="1730"/>
                  </a:cubicBezTo>
                  <a:cubicBezTo>
                    <a:pt x="1894" y="1941"/>
                    <a:pt x="1999" y="2046"/>
                    <a:pt x="1999" y="2046"/>
                  </a:cubicBezTo>
                  <a:lnTo>
                    <a:pt x="1789" y="1993"/>
                  </a:lnTo>
                  <a:lnTo>
                    <a:pt x="2262" y="2309"/>
                  </a:lnTo>
                  <a:cubicBezTo>
                    <a:pt x="1894" y="1783"/>
                    <a:pt x="1736" y="1257"/>
                    <a:pt x="1526" y="205"/>
                  </a:cubicBezTo>
                  <a:cubicBezTo>
                    <a:pt x="1078" y="55"/>
                    <a:pt x="760" y="0"/>
                    <a:pt x="5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7"/>
            <p:cNvSpPr/>
            <p:nvPr/>
          </p:nvSpPr>
          <p:spPr>
            <a:xfrm>
              <a:off x="15458400" y="7926725"/>
              <a:ext cx="80225" cy="82875"/>
            </a:xfrm>
            <a:custGeom>
              <a:rect b="b" l="l" r="r" t="t"/>
              <a:pathLst>
                <a:path extrusionOk="0" h="3315" w="3209">
                  <a:moveTo>
                    <a:pt x="368" y="1"/>
                  </a:moveTo>
                  <a:lnTo>
                    <a:pt x="368" y="1"/>
                  </a:lnTo>
                  <a:cubicBezTo>
                    <a:pt x="684" y="474"/>
                    <a:pt x="1210" y="895"/>
                    <a:pt x="2157" y="1737"/>
                  </a:cubicBezTo>
                  <a:cubicBezTo>
                    <a:pt x="1978" y="1445"/>
                    <a:pt x="1961" y="1354"/>
                    <a:pt x="2021" y="1354"/>
                  </a:cubicBezTo>
                  <a:cubicBezTo>
                    <a:pt x="2102" y="1354"/>
                    <a:pt x="2322" y="1519"/>
                    <a:pt x="2473" y="1579"/>
                  </a:cubicBezTo>
                  <a:cubicBezTo>
                    <a:pt x="2473" y="1579"/>
                    <a:pt x="2525" y="1526"/>
                    <a:pt x="2578" y="1526"/>
                  </a:cubicBezTo>
                  <a:cubicBezTo>
                    <a:pt x="2578" y="1628"/>
                    <a:pt x="2556" y="1686"/>
                    <a:pt x="2540" y="1686"/>
                  </a:cubicBezTo>
                  <a:cubicBezTo>
                    <a:pt x="2532" y="1686"/>
                    <a:pt x="2525" y="1669"/>
                    <a:pt x="2525" y="1632"/>
                  </a:cubicBezTo>
                  <a:cubicBezTo>
                    <a:pt x="2473" y="1632"/>
                    <a:pt x="2473" y="1579"/>
                    <a:pt x="2473" y="1579"/>
                  </a:cubicBezTo>
                  <a:cubicBezTo>
                    <a:pt x="2367" y="1632"/>
                    <a:pt x="2262" y="1684"/>
                    <a:pt x="2157" y="1737"/>
                  </a:cubicBezTo>
                  <a:cubicBezTo>
                    <a:pt x="1957" y="1796"/>
                    <a:pt x="1742" y="1810"/>
                    <a:pt x="1527" y="1810"/>
                  </a:cubicBezTo>
                  <a:cubicBezTo>
                    <a:pt x="1328" y="1810"/>
                    <a:pt x="1129" y="1798"/>
                    <a:pt x="944" y="1798"/>
                  </a:cubicBezTo>
                  <a:cubicBezTo>
                    <a:pt x="435" y="1798"/>
                    <a:pt x="30" y="1889"/>
                    <a:pt x="0" y="2578"/>
                  </a:cubicBezTo>
                  <a:cubicBezTo>
                    <a:pt x="555" y="3083"/>
                    <a:pt x="868" y="3164"/>
                    <a:pt x="1142" y="3164"/>
                  </a:cubicBezTo>
                  <a:cubicBezTo>
                    <a:pt x="1272" y="3164"/>
                    <a:pt x="1394" y="3146"/>
                    <a:pt x="1528" y="3146"/>
                  </a:cubicBezTo>
                  <a:cubicBezTo>
                    <a:pt x="1701" y="3146"/>
                    <a:pt x="1895" y="3176"/>
                    <a:pt x="2157" y="3315"/>
                  </a:cubicBezTo>
                  <a:cubicBezTo>
                    <a:pt x="1417" y="2637"/>
                    <a:pt x="1392" y="2513"/>
                    <a:pt x="1579" y="2513"/>
                  </a:cubicBezTo>
                  <a:cubicBezTo>
                    <a:pt x="1688" y="2513"/>
                    <a:pt x="1867" y="2554"/>
                    <a:pt x="2021" y="2554"/>
                  </a:cubicBezTo>
                  <a:cubicBezTo>
                    <a:pt x="2282" y="2554"/>
                    <a:pt x="2467" y="2435"/>
                    <a:pt x="2104" y="1789"/>
                  </a:cubicBezTo>
                  <a:lnTo>
                    <a:pt x="2104" y="1789"/>
                  </a:lnTo>
                  <a:cubicBezTo>
                    <a:pt x="2525" y="2052"/>
                    <a:pt x="2893" y="2368"/>
                    <a:pt x="3209" y="2684"/>
                  </a:cubicBezTo>
                  <a:cubicBezTo>
                    <a:pt x="2999" y="2263"/>
                    <a:pt x="2736" y="1842"/>
                    <a:pt x="2578" y="1421"/>
                  </a:cubicBezTo>
                  <a:cubicBezTo>
                    <a:pt x="2578" y="1474"/>
                    <a:pt x="2578" y="1474"/>
                    <a:pt x="2578" y="1474"/>
                  </a:cubicBezTo>
                  <a:cubicBezTo>
                    <a:pt x="2578" y="1474"/>
                    <a:pt x="2052" y="1106"/>
                    <a:pt x="1473" y="737"/>
                  </a:cubicBezTo>
                  <a:cubicBezTo>
                    <a:pt x="895" y="369"/>
                    <a:pt x="369" y="1"/>
                    <a:pt x="3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7"/>
            <p:cNvSpPr/>
            <p:nvPr/>
          </p:nvSpPr>
          <p:spPr>
            <a:xfrm>
              <a:off x="15622375" y="8279425"/>
              <a:ext cx="5675" cy="5050"/>
            </a:xfrm>
            <a:custGeom>
              <a:rect b="b" l="l" r="r" t="t"/>
              <a:pathLst>
                <a:path extrusionOk="0" h="202" w="227">
                  <a:moveTo>
                    <a:pt x="48" y="1"/>
                  </a:moveTo>
                  <a:cubicBezTo>
                    <a:pt x="0" y="1"/>
                    <a:pt x="7" y="46"/>
                    <a:pt x="69" y="201"/>
                  </a:cubicBezTo>
                  <a:cubicBezTo>
                    <a:pt x="122" y="96"/>
                    <a:pt x="175" y="96"/>
                    <a:pt x="227" y="44"/>
                  </a:cubicBezTo>
                  <a:cubicBezTo>
                    <a:pt x="141" y="22"/>
                    <a:pt x="82" y="1"/>
                    <a:pt x="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7"/>
            <p:cNvSpPr/>
            <p:nvPr/>
          </p:nvSpPr>
          <p:spPr>
            <a:xfrm>
              <a:off x="15621475" y="8202800"/>
              <a:ext cx="32750" cy="84825"/>
            </a:xfrm>
            <a:custGeom>
              <a:rect b="b" l="l" r="r" t="t"/>
              <a:pathLst>
                <a:path extrusionOk="0" h="3393" w="1310">
                  <a:moveTo>
                    <a:pt x="1087" y="0"/>
                  </a:moveTo>
                  <a:cubicBezTo>
                    <a:pt x="1047" y="0"/>
                    <a:pt x="1010" y="64"/>
                    <a:pt x="978" y="174"/>
                  </a:cubicBezTo>
                  <a:lnTo>
                    <a:pt x="978" y="174"/>
                  </a:lnTo>
                  <a:cubicBezTo>
                    <a:pt x="1018" y="119"/>
                    <a:pt x="1061" y="62"/>
                    <a:pt x="1105" y="5"/>
                  </a:cubicBezTo>
                  <a:cubicBezTo>
                    <a:pt x="1099" y="2"/>
                    <a:pt x="1093" y="0"/>
                    <a:pt x="1087" y="0"/>
                  </a:cubicBezTo>
                  <a:close/>
                  <a:moveTo>
                    <a:pt x="978" y="174"/>
                  </a:moveTo>
                  <a:cubicBezTo>
                    <a:pt x="534" y="780"/>
                    <a:pt x="289" y="1294"/>
                    <a:pt x="0" y="2162"/>
                  </a:cubicBezTo>
                  <a:cubicBezTo>
                    <a:pt x="211" y="2267"/>
                    <a:pt x="579" y="2214"/>
                    <a:pt x="842" y="2740"/>
                  </a:cubicBezTo>
                  <a:cubicBezTo>
                    <a:pt x="870" y="3025"/>
                    <a:pt x="760" y="3063"/>
                    <a:pt x="619" y="3063"/>
                  </a:cubicBezTo>
                  <a:cubicBezTo>
                    <a:pt x="568" y="3063"/>
                    <a:pt x="513" y="3058"/>
                    <a:pt x="460" y="3058"/>
                  </a:cubicBezTo>
                  <a:cubicBezTo>
                    <a:pt x="388" y="3058"/>
                    <a:pt x="318" y="3067"/>
                    <a:pt x="263" y="3109"/>
                  </a:cubicBezTo>
                  <a:cubicBezTo>
                    <a:pt x="458" y="3192"/>
                    <a:pt x="770" y="3393"/>
                    <a:pt x="990" y="3393"/>
                  </a:cubicBezTo>
                  <a:cubicBezTo>
                    <a:pt x="1186" y="3393"/>
                    <a:pt x="1309" y="3233"/>
                    <a:pt x="1210" y="2688"/>
                  </a:cubicBezTo>
                  <a:lnTo>
                    <a:pt x="1000" y="2582"/>
                  </a:lnTo>
                  <a:cubicBezTo>
                    <a:pt x="794" y="1844"/>
                    <a:pt x="845" y="624"/>
                    <a:pt x="978" y="1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7"/>
            <p:cNvSpPr/>
            <p:nvPr/>
          </p:nvSpPr>
          <p:spPr>
            <a:xfrm>
              <a:off x="15528100" y="8080600"/>
              <a:ext cx="42100" cy="39825"/>
            </a:xfrm>
            <a:custGeom>
              <a:rect b="b" l="l" r="r" t="t"/>
              <a:pathLst>
                <a:path extrusionOk="0" h="1593" w="1684">
                  <a:moveTo>
                    <a:pt x="0" y="1"/>
                  </a:moveTo>
                  <a:lnTo>
                    <a:pt x="158" y="1263"/>
                  </a:lnTo>
                  <a:lnTo>
                    <a:pt x="474" y="947"/>
                  </a:lnTo>
                  <a:cubicBezTo>
                    <a:pt x="776" y="1450"/>
                    <a:pt x="981" y="1593"/>
                    <a:pt x="1154" y="1593"/>
                  </a:cubicBezTo>
                  <a:cubicBezTo>
                    <a:pt x="1342" y="1593"/>
                    <a:pt x="1491" y="1423"/>
                    <a:pt x="1684" y="1368"/>
                  </a:cubicBezTo>
                  <a:cubicBezTo>
                    <a:pt x="1684" y="1368"/>
                    <a:pt x="1578" y="1263"/>
                    <a:pt x="1421" y="1105"/>
                  </a:cubicBezTo>
                  <a:cubicBezTo>
                    <a:pt x="1263" y="1000"/>
                    <a:pt x="1105" y="842"/>
                    <a:pt x="842" y="684"/>
                  </a:cubicBezTo>
                  <a:cubicBezTo>
                    <a:pt x="421" y="316"/>
                    <a:pt x="1"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7"/>
            <p:cNvSpPr/>
            <p:nvPr/>
          </p:nvSpPr>
          <p:spPr>
            <a:xfrm>
              <a:off x="15386050" y="7845200"/>
              <a:ext cx="44750" cy="13175"/>
            </a:xfrm>
            <a:custGeom>
              <a:rect b="b" l="l" r="r" t="t"/>
              <a:pathLst>
                <a:path extrusionOk="0" h="527" w="1790">
                  <a:moveTo>
                    <a:pt x="1789" y="0"/>
                  </a:moveTo>
                  <a:cubicBezTo>
                    <a:pt x="1789" y="0"/>
                    <a:pt x="1316" y="53"/>
                    <a:pt x="895" y="106"/>
                  </a:cubicBezTo>
                  <a:cubicBezTo>
                    <a:pt x="422" y="158"/>
                    <a:pt x="1" y="211"/>
                    <a:pt x="1" y="211"/>
                  </a:cubicBezTo>
                  <a:lnTo>
                    <a:pt x="1000" y="526"/>
                  </a:lnTo>
                  <a:lnTo>
                    <a:pt x="17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7"/>
            <p:cNvSpPr/>
            <p:nvPr/>
          </p:nvSpPr>
          <p:spPr>
            <a:xfrm>
              <a:off x="15343975" y="7800475"/>
              <a:ext cx="22375" cy="15800"/>
            </a:xfrm>
            <a:custGeom>
              <a:rect b="b" l="l" r="r" t="t"/>
              <a:pathLst>
                <a:path extrusionOk="0" h="632" w="895">
                  <a:moveTo>
                    <a:pt x="1" y="1"/>
                  </a:moveTo>
                  <a:lnTo>
                    <a:pt x="369" y="632"/>
                  </a:lnTo>
                  <a:lnTo>
                    <a:pt x="895" y="53"/>
                  </a:lnTo>
                  <a:lnTo>
                    <a:pt x="4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7"/>
            <p:cNvSpPr/>
            <p:nvPr/>
          </p:nvSpPr>
          <p:spPr>
            <a:xfrm>
              <a:off x="13412050" y="9623250"/>
              <a:ext cx="11875" cy="9225"/>
            </a:xfrm>
            <a:custGeom>
              <a:rect b="b" l="l" r="r" t="t"/>
              <a:pathLst>
                <a:path extrusionOk="0" h="369" w="475">
                  <a:moveTo>
                    <a:pt x="1" y="0"/>
                  </a:moveTo>
                  <a:lnTo>
                    <a:pt x="474" y="368"/>
                  </a:lnTo>
                  <a:cubicBezTo>
                    <a:pt x="264" y="158"/>
                    <a:pt x="106" y="5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7"/>
            <p:cNvSpPr/>
            <p:nvPr/>
          </p:nvSpPr>
          <p:spPr>
            <a:xfrm>
              <a:off x="13356825" y="9536450"/>
              <a:ext cx="10900" cy="3425"/>
            </a:xfrm>
            <a:custGeom>
              <a:rect b="b" l="l" r="r" t="t"/>
              <a:pathLst>
                <a:path extrusionOk="0" h="137" w="436">
                  <a:moveTo>
                    <a:pt x="369" y="0"/>
                  </a:moveTo>
                  <a:lnTo>
                    <a:pt x="1" y="105"/>
                  </a:lnTo>
                  <a:cubicBezTo>
                    <a:pt x="97" y="125"/>
                    <a:pt x="186" y="137"/>
                    <a:pt x="255" y="137"/>
                  </a:cubicBezTo>
                  <a:cubicBezTo>
                    <a:pt x="375" y="137"/>
                    <a:pt x="435" y="100"/>
                    <a:pt x="3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7"/>
            <p:cNvSpPr/>
            <p:nvPr/>
          </p:nvSpPr>
          <p:spPr>
            <a:xfrm>
              <a:off x="13636950" y="7740400"/>
              <a:ext cx="60500" cy="24600"/>
            </a:xfrm>
            <a:custGeom>
              <a:rect b="b" l="l" r="r" t="t"/>
              <a:pathLst>
                <a:path extrusionOk="0" h="984" w="2420">
                  <a:moveTo>
                    <a:pt x="567" y="1"/>
                  </a:moveTo>
                  <a:cubicBezTo>
                    <a:pt x="182" y="1"/>
                    <a:pt x="1" y="95"/>
                    <a:pt x="263" y="405"/>
                  </a:cubicBezTo>
                  <a:lnTo>
                    <a:pt x="1000" y="983"/>
                  </a:lnTo>
                  <a:cubicBezTo>
                    <a:pt x="1473" y="457"/>
                    <a:pt x="1947" y="300"/>
                    <a:pt x="2420" y="194"/>
                  </a:cubicBezTo>
                  <a:cubicBezTo>
                    <a:pt x="1788" y="137"/>
                    <a:pt x="1030" y="1"/>
                    <a:pt x="5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7"/>
            <p:cNvSpPr/>
            <p:nvPr/>
          </p:nvSpPr>
          <p:spPr>
            <a:xfrm>
              <a:off x="13145100" y="8709225"/>
              <a:ext cx="17100" cy="22375"/>
            </a:xfrm>
            <a:custGeom>
              <a:rect b="b" l="l" r="r" t="t"/>
              <a:pathLst>
                <a:path extrusionOk="0" h="895" w="684">
                  <a:moveTo>
                    <a:pt x="0" y="1"/>
                  </a:moveTo>
                  <a:lnTo>
                    <a:pt x="0" y="1"/>
                  </a:lnTo>
                  <a:cubicBezTo>
                    <a:pt x="105" y="264"/>
                    <a:pt x="211" y="579"/>
                    <a:pt x="368" y="895"/>
                  </a:cubicBezTo>
                  <a:lnTo>
                    <a:pt x="684" y="737"/>
                  </a:lnTo>
                  <a:cubicBezTo>
                    <a:pt x="421" y="474"/>
                    <a:pt x="211" y="21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7"/>
            <p:cNvSpPr/>
            <p:nvPr/>
          </p:nvSpPr>
          <p:spPr>
            <a:xfrm>
              <a:off x="13220050" y="8763150"/>
              <a:ext cx="18425" cy="23700"/>
            </a:xfrm>
            <a:custGeom>
              <a:rect b="b" l="l" r="r" t="t"/>
              <a:pathLst>
                <a:path extrusionOk="0" h="948" w="737">
                  <a:moveTo>
                    <a:pt x="737" y="0"/>
                  </a:moveTo>
                  <a:lnTo>
                    <a:pt x="1" y="947"/>
                  </a:lnTo>
                  <a:cubicBezTo>
                    <a:pt x="264" y="737"/>
                    <a:pt x="474" y="474"/>
                    <a:pt x="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7"/>
            <p:cNvSpPr/>
            <p:nvPr/>
          </p:nvSpPr>
          <p:spPr>
            <a:xfrm>
              <a:off x="13788175" y="9978275"/>
              <a:ext cx="25025" cy="14525"/>
            </a:xfrm>
            <a:custGeom>
              <a:rect b="b" l="l" r="r" t="t"/>
              <a:pathLst>
                <a:path extrusionOk="0" h="581" w="1001">
                  <a:moveTo>
                    <a:pt x="507" y="0"/>
                  </a:moveTo>
                  <a:cubicBezTo>
                    <a:pt x="237" y="0"/>
                    <a:pt x="225" y="357"/>
                    <a:pt x="1" y="581"/>
                  </a:cubicBezTo>
                  <a:cubicBezTo>
                    <a:pt x="1" y="581"/>
                    <a:pt x="264" y="476"/>
                    <a:pt x="527" y="423"/>
                  </a:cubicBezTo>
                  <a:lnTo>
                    <a:pt x="1000" y="213"/>
                  </a:lnTo>
                  <a:cubicBezTo>
                    <a:pt x="771" y="60"/>
                    <a:pt x="618" y="0"/>
                    <a:pt x="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7"/>
            <p:cNvSpPr/>
            <p:nvPr/>
          </p:nvSpPr>
          <p:spPr>
            <a:xfrm>
              <a:off x="14631175" y="7526925"/>
              <a:ext cx="48675" cy="25550"/>
            </a:xfrm>
            <a:custGeom>
              <a:rect b="b" l="l" r="r" t="t"/>
              <a:pathLst>
                <a:path extrusionOk="0" h="1022" w="1947">
                  <a:moveTo>
                    <a:pt x="1" y="1"/>
                  </a:moveTo>
                  <a:cubicBezTo>
                    <a:pt x="663" y="468"/>
                    <a:pt x="1209" y="1022"/>
                    <a:pt x="1598" y="1022"/>
                  </a:cubicBezTo>
                  <a:cubicBezTo>
                    <a:pt x="1735" y="1022"/>
                    <a:pt x="1851" y="954"/>
                    <a:pt x="1947" y="790"/>
                  </a:cubicBezTo>
                  <a:cubicBezTo>
                    <a:pt x="1211" y="317"/>
                    <a:pt x="579" y="10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a:off x="13193750" y="9697650"/>
              <a:ext cx="18425" cy="8425"/>
            </a:xfrm>
            <a:custGeom>
              <a:rect b="b" l="l" r="r" t="t"/>
              <a:pathLst>
                <a:path extrusionOk="0" h="337" w="737">
                  <a:moveTo>
                    <a:pt x="183" y="1"/>
                  </a:moveTo>
                  <a:cubicBezTo>
                    <a:pt x="112" y="1"/>
                    <a:pt x="51" y="25"/>
                    <a:pt x="0" y="75"/>
                  </a:cubicBezTo>
                  <a:cubicBezTo>
                    <a:pt x="216" y="255"/>
                    <a:pt x="407" y="336"/>
                    <a:pt x="557" y="336"/>
                  </a:cubicBezTo>
                  <a:cubicBezTo>
                    <a:pt x="626" y="336"/>
                    <a:pt x="687" y="319"/>
                    <a:pt x="737" y="286"/>
                  </a:cubicBezTo>
                  <a:cubicBezTo>
                    <a:pt x="523" y="107"/>
                    <a:pt x="332" y="1"/>
                    <a:pt x="1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7"/>
            <p:cNvSpPr/>
            <p:nvPr/>
          </p:nvSpPr>
          <p:spPr>
            <a:xfrm>
              <a:off x="14572000" y="7514425"/>
              <a:ext cx="59200" cy="13850"/>
            </a:xfrm>
            <a:custGeom>
              <a:rect b="b" l="l" r="r" t="t"/>
              <a:pathLst>
                <a:path extrusionOk="0" h="554" w="2368">
                  <a:moveTo>
                    <a:pt x="973" y="1"/>
                  </a:moveTo>
                  <a:cubicBezTo>
                    <a:pt x="655" y="1"/>
                    <a:pt x="328" y="86"/>
                    <a:pt x="0" y="291"/>
                  </a:cubicBezTo>
                  <a:cubicBezTo>
                    <a:pt x="158" y="396"/>
                    <a:pt x="263" y="448"/>
                    <a:pt x="421" y="554"/>
                  </a:cubicBezTo>
                  <a:cubicBezTo>
                    <a:pt x="787" y="487"/>
                    <a:pt x="1174" y="420"/>
                    <a:pt x="1596" y="420"/>
                  </a:cubicBezTo>
                  <a:cubicBezTo>
                    <a:pt x="1841" y="420"/>
                    <a:pt x="2097" y="443"/>
                    <a:pt x="2368" y="501"/>
                  </a:cubicBezTo>
                  <a:cubicBezTo>
                    <a:pt x="1950" y="212"/>
                    <a:pt x="1473" y="1"/>
                    <a:pt x="9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7"/>
            <p:cNvSpPr/>
            <p:nvPr/>
          </p:nvSpPr>
          <p:spPr>
            <a:xfrm>
              <a:off x="15487325" y="9678700"/>
              <a:ext cx="5275" cy="3750"/>
            </a:xfrm>
            <a:custGeom>
              <a:rect b="b" l="l" r="r" t="t"/>
              <a:pathLst>
                <a:path extrusionOk="0" h="150" w="211">
                  <a:moveTo>
                    <a:pt x="131" y="0"/>
                  </a:moveTo>
                  <a:cubicBezTo>
                    <a:pt x="75" y="0"/>
                    <a:pt x="38" y="75"/>
                    <a:pt x="0" y="149"/>
                  </a:cubicBezTo>
                  <a:cubicBezTo>
                    <a:pt x="106" y="97"/>
                    <a:pt x="106" y="44"/>
                    <a:pt x="211" y="44"/>
                  </a:cubicBezTo>
                  <a:cubicBezTo>
                    <a:pt x="180" y="13"/>
                    <a:pt x="154" y="0"/>
                    <a:pt x="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7"/>
            <p:cNvSpPr/>
            <p:nvPr/>
          </p:nvSpPr>
          <p:spPr>
            <a:xfrm>
              <a:off x="15897650" y="9187925"/>
              <a:ext cx="3950" cy="27650"/>
            </a:xfrm>
            <a:custGeom>
              <a:rect b="b" l="l" r="r" t="t"/>
              <a:pathLst>
                <a:path extrusionOk="0" h="1106" w="158">
                  <a:moveTo>
                    <a:pt x="105" y="1"/>
                  </a:moveTo>
                  <a:cubicBezTo>
                    <a:pt x="105" y="264"/>
                    <a:pt x="53" y="685"/>
                    <a:pt x="0" y="1106"/>
                  </a:cubicBezTo>
                  <a:cubicBezTo>
                    <a:pt x="105" y="895"/>
                    <a:pt x="158" y="580"/>
                    <a:pt x="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7"/>
            <p:cNvSpPr/>
            <p:nvPr/>
          </p:nvSpPr>
          <p:spPr>
            <a:xfrm>
              <a:off x="15109875" y="7658275"/>
              <a:ext cx="8625" cy="2275"/>
            </a:xfrm>
            <a:custGeom>
              <a:rect b="b" l="l" r="r" t="t"/>
              <a:pathLst>
                <a:path extrusionOk="0" h="91" w="345">
                  <a:moveTo>
                    <a:pt x="52" y="0"/>
                  </a:moveTo>
                  <a:cubicBezTo>
                    <a:pt x="33" y="0"/>
                    <a:pt x="16" y="2"/>
                    <a:pt x="1" y="7"/>
                  </a:cubicBezTo>
                  <a:cubicBezTo>
                    <a:pt x="171" y="69"/>
                    <a:pt x="255" y="90"/>
                    <a:pt x="284" y="90"/>
                  </a:cubicBezTo>
                  <a:cubicBezTo>
                    <a:pt x="345" y="90"/>
                    <a:pt x="172" y="0"/>
                    <a:pt x="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7"/>
            <p:cNvSpPr/>
            <p:nvPr/>
          </p:nvSpPr>
          <p:spPr>
            <a:xfrm>
              <a:off x="15125675" y="7766300"/>
              <a:ext cx="10525" cy="6575"/>
            </a:xfrm>
            <a:custGeom>
              <a:rect b="b" l="l" r="r" t="t"/>
              <a:pathLst>
                <a:path extrusionOk="0" h="263" w="421">
                  <a:moveTo>
                    <a:pt x="421" y="0"/>
                  </a:moveTo>
                  <a:cubicBezTo>
                    <a:pt x="263" y="53"/>
                    <a:pt x="105" y="105"/>
                    <a:pt x="0" y="263"/>
                  </a:cubicBezTo>
                  <a:cubicBezTo>
                    <a:pt x="158" y="105"/>
                    <a:pt x="316" y="53"/>
                    <a:pt x="4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a:off x="14423400" y="7653200"/>
              <a:ext cx="3425" cy="2500"/>
            </a:xfrm>
            <a:custGeom>
              <a:rect b="b" l="l" r="r" t="t"/>
              <a:pathLst>
                <a:path extrusionOk="0" h="100" w="137">
                  <a:moveTo>
                    <a:pt x="0" y="0"/>
                  </a:moveTo>
                  <a:cubicBezTo>
                    <a:pt x="71" y="71"/>
                    <a:pt x="110" y="100"/>
                    <a:pt x="122" y="100"/>
                  </a:cubicBezTo>
                  <a:cubicBezTo>
                    <a:pt x="136" y="100"/>
                    <a:pt x="110" y="58"/>
                    <a:pt x="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7"/>
            <p:cNvSpPr/>
            <p:nvPr/>
          </p:nvSpPr>
          <p:spPr>
            <a:xfrm>
              <a:off x="15112525" y="7662400"/>
              <a:ext cx="14475" cy="14475"/>
            </a:xfrm>
            <a:custGeom>
              <a:rect b="b" l="l" r="r" t="t"/>
              <a:pathLst>
                <a:path extrusionOk="0" h="579" w="579">
                  <a:moveTo>
                    <a:pt x="0" y="0"/>
                  </a:moveTo>
                  <a:cubicBezTo>
                    <a:pt x="53" y="105"/>
                    <a:pt x="211" y="316"/>
                    <a:pt x="579" y="579"/>
                  </a:cubicBezTo>
                  <a:cubicBezTo>
                    <a:pt x="421" y="421"/>
                    <a:pt x="211" y="211"/>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7"/>
            <p:cNvSpPr/>
            <p:nvPr/>
          </p:nvSpPr>
          <p:spPr>
            <a:xfrm>
              <a:off x="15128300" y="7667650"/>
              <a:ext cx="14475" cy="7925"/>
            </a:xfrm>
            <a:custGeom>
              <a:rect b="b" l="l" r="r" t="t"/>
              <a:pathLst>
                <a:path extrusionOk="0" h="317" w="579">
                  <a:moveTo>
                    <a:pt x="0" y="1"/>
                  </a:moveTo>
                  <a:lnTo>
                    <a:pt x="0" y="1"/>
                  </a:lnTo>
                  <a:cubicBezTo>
                    <a:pt x="158" y="106"/>
                    <a:pt x="316" y="211"/>
                    <a:pt x="421" y="316"/>
                  </a:cubicBezTo>
                  <a:cubicBezTo>
                    <a:pt x="579" y="211"/>
                    <a:pt x="526" y="10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a:off x="15090150" y="7650550"/>
              <a:ext cx="22375" cy="11875"/>
            </a:xfrm>
            <a:custGeom>
              <a:rect b="b" l="l" r="r" t="t"/>
              <a:pathLst>
                <a:path extrusionOk="0" h="475" w="895">
                  <a:moveTo>
                    <a:pt x="1" y="1"/>
                  </a:moveTo>
                  <a:lnTo>
                    <a:pt x="1" y="1"/>
                  </a:lnTo>
                  <a:cubicBezTo>
                    <a:pt x="316" y="159"/>
                    <a:pt x="632" y="316"/>
                    <a:pt x="895" y="474"/>
                  </a:cubicBezTo>
                  <a:cubicBezTo>
                    <a:pt x="790" y="369"/>
                    <a:pt x="737" y="316"/>
                    <a:pt x="790" y="316"/>
                  </a:cubicBezTo>
                  <a:cubicBezTo>
                    <a:pt x="632" y="264"/>
                    <a:pt x="422" y="159"/>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a:off x="14639075" y="10262550"/>
              <a:ext cx="11650" cy="7750"/>
            </a:xfrm>
            <a:custGeom>
              <a:rect b="b" l="l" r="r" t="t"/>
              <a:pathLst>
                <a:path extrusionOk="0" h="310" w="466">
                  <a:moveTo>
                    <a:pt x="409" y="0"/>
                  </a:moveTo>
                  <a:cubicBezTo>
                    <a:pt x="356" y="0"/>
                    <a:pt x="203" y="78"/>
                    <a:pt x="0" y="204"/>
                  </a:cubicBezTo>
                  <a:cubicBezTo>
                    <a:pt x="53" y="257"/>
                    <a:pt x="106" y="257"/>
                    <a:pt x="158" y="310"/>
                  </a:cubicBezTo>
                  <a:cubicBezTo>
                    <a:pt x="404" y="91"/>
                    <a:pt x="465" y="0"/>
                    <a:pt x="4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7"/>
            <p:cNvSpPr/>
            <p:nvPr/>
          </p:nvSpPr>
          <p:spPr>
            <a:xfrm>
              <a:off x="13554100" y="8145050"/>
              <a:ext cx="2650" cy="2650"/>
            </a:xfrm>
            <a:custGeom>
              <a:rect b="b" l="l" r="r" t="t"/>
              <a:pathLst>
                <a:path extrusionOk="0" h="106" w="106">
                  <a:moveTo>
                    <a:pt x="105" y="0"/>
                  </a:moveTo>
                  <a:cubicBezTo>
                    <a:pt x="53" y="0"/>
                    <a:pt x="53" y="53"/>
                    <a:pt x="0" y="53"/>
                  </a:cubicBezTo>
                  <a:lnTo>
                    <a:pt x="105" y="105"/>
                  </a:lnTo>
                  <a:cubicBezTo>
                    <a:pt x="105" y="53"/>
                    <a:pt x="105" y="53"/>
                    <a:pt x="1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7"/>
            <p:cNvSpPr/>
            <p:nvPr/>
          </p:nvSpPr>
          <p:spPr>
            <a:xfrm>
              <a:off x="13497550" y="8116100"/>
              <a:ext cx="56550" cy="76300"/>
            </a:xfrm>
            <a:custGeom>
              <a:rect b="b" l="l" r="r" t="t"/>
              <a:pathLst>
                <a:path extrusionOk="0" h="3052" w="2262">
                  <a:moveTo>
                    <a:pt x="0" y="1"/>
                  </a:moveTo>
                  <a:cubicBezTo>
                    <a:pt x="0" y="1"/>
                    <a:pt x="421" y="790"/>
                    <a:pt x="789" y="1526"/>
                  </a:cubicBezTo>
                  <a:cubicBezTo>
                    <a:pt x="1210" y="2263"/>
                    <a:pt x="1578" y="3052"/>
                    <a:pt x="1578" y="3052"/>
                  </a:cubicBezTo>
                  <a:cubicBezTo>
                    <a:pt x="1315" y="1737"/>
                    <a:pt x="1684" y="1474"/>
                    <a:pt x="2262" y="1211"/>
                  </a:cubicBezTo>
                  <a:cubicBezTo>
                    <a:pt x="2262" y="1211"/>
                    <a:pt x="1736" y="895"/>
                    <a:pt x="1158" y="580"/>
                  </a:cubicBezTo>
                  <a:cubicBezTo>
                    <a:pt x="579" y="317"/>
                    <a:pt x="1"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7"/>
            <p:cNvSpPr/>
            <p:nvPr/>
          </p:nvSpPr>
          <p:spPr>
            <a:xfrm>
              <a:off x="13034625" y="7491375"/>
              <a:ext cx="2878825" cy="2952150"/>
            </a:xfrm>
            <a:custGeom>
              <a:rect b="b" l="l" r="r" t="t"/>
              <a:pathLst>
                <a:path extrusionOk="0" h="118086" w="115153">
                  <a:moveTo>
                    <a:pt x="75995" y="4496"/>
                  </a:moveTo>
                  <a:lnTo>
                    <a:pt x="75995" y="4496"/>
                  </a:lnTo>
                  <a:cubicBezTo>
                    <a:pt x="76001" y="4496"/>
                    <a:pt x="76223" y="4664"/>
                    <a:pt x="76540" y="4895"/>
                  </a:cubicBezTo>
                  <a:lnTo>
                    <a:pt x="76488" y="4895"/>
                  </a:lnTo>
                  <a:cubicBezTo>
                    <a:pt x="76132" y="4610"/>
                    <a:pt x="75990" y="4496"/>
                    <a:pt x="75995" y="4496"/>
                  </a:cubicBezTo>
                  <a:close/>
                  <a:moveTo>
                    <a:pt x="83645" y="7422"/>
                  </a:moveTo>
                  <a:lnTo>
                    <a:pt x="83645" y="7422"/>
                  </a:lnTo>
                  <a:cubicBezTo>
                    <a:pt x="83695" y="7473"/>
                    <a:pt x="83695" y="7473"/>
                    <a:pt x="83695" y="7525"/>
                  </a:cubicBezTo>
                  <a:lnTo>
                    <a:pt x="83747" y="7525"/>
                  </a:lnTo>
                  <a:cubicBezTo>
                    <a:pt x="83696" y="7473"/>
                    <a:pt x="83695" y="7473"/>
                    <a:pt x="83645" y="7422"/>
                  </a:cubicBezTo>
                  <a:close/>
                  <a:moveTo>
                    <a:pt x="84115" y="10994"/>
                  </a:moveTo>
                  <a:cubicBezTo>
                    <a:pt x="84097" y="10994"/>
                    <a:pt x="84080" y="10995"/>
                    <a:pt x="84063" y="10997"/>
                  </a:cubicBezTo>
                  <a:cubicBezTo>
                    <a:pt x="84081" y="10996"/>
                    <a:pt x="84099" y="10995"/>
                    <a:pt x="84117" y="10995"/>
                  </a:cubicBezTo>
                  <a:cubicBezTo>
                    <a:pt x="84129" y="10995"/>
                    <a:pt x="84141" y="10995"/>
                    <a:pt x="84152" y="10996"/>
                  </a:cubicBezTo>
                  <a:lnTo>
                    <a:pt x="84152" y="10996"/>
                  </a:lnTo>
                  <a:cubicBezTo>
                    <a:pt x="84140" y="10995"/>
                    <a:pt x="84127" y="10994"/>
                    <a:pt x="84115" y="10994"/>
                  </a:cubicBezTo>
                  <a:close/>
                  <a:moveTo>
                    <a:pt x="20174" y="17863"/>
                  </a:moveTo>
                  <a:cubicBezTo>
                    <a:pt x="20200" y="17980"/>
                    <a:pt x="20243" y="18093"/>
                    <a:pt x="20306" y="18204"/>
                  </a:cubicBezTo>
                  <a:cubicBezTo>
                    <a:pt x="20154" y="18052"/>
                    <a:pt x="19953" y="18095"/>
                    <a:pt x="20174" y="17863"/>
                  </a:cubicBezTo>
                  <a:close/>
                  <a:moveTo>
                    <a:pt x="24625" y="22316"/>
                  </a:moveTo>
                  <a:lnTo>
                    <a:pt x="24625" y="22316"/>
                  </a:lnTo>
                  <a:cubicBezTo>
                    <a:pt x="24621" y="22344"/>
                    <a:pt x="24619" y="22360"/>
                    <a:pt x="24619" y="22360"/>
                  </a:cubicBezTo>
                  <a:cubicBezTo>
                    <a:pt x="24623" y="22346"/>
                    <a:pt x="24625" y="22331"/>
                    <a:pt x="24625" y="22316"/>
                  </a:cubicBezTo>
                  <a:close/>
                  <a:moveTo>
                    <a:pt x="9548" y="44038"/>
                  </a:moveTo>
                  <a:cubicBezTo>
                    <a:pt x="9539" y="44053"/>
                    <a:pt x="9531" y="44069"/>
                    <a:pt x="9522" y="44085"/>
                  </a:cubicBezTo>
                  <a:cubicBezTo>
                    <a:pt x="9531" y="44070"/>
                    <a:pt x="9540" y="44054"/>
                    <a:pt x="9548" y="44038"/>
                  </a:cubicBezTo>
                  <a:close/>
                  <a:moveTo>
                    <a:pt x="7260" y="47084"/>
                  </a:moveTo>
                  <a:lnTo>
                    <a:pt x="7260" y="47084"/>
                  </a:lnTo>
                  <a:cubicBezTo>
                    <a:pt x="7470" y="47452"/>
                    <a:pt x="7207" y="47820"/>
                    <a:pt x="6734" y="48241"/>
                  </a:cubicBezTo>
                  <a:cubicBezTo>
                    <a:pt x="6786" y="47873"/>
                    <a:pt x="6892" y="47452"/>
                    <a:pt x="7260" y="47084"/>
                  </a:cubicBezTo>
                  <a:close/>
                  <a:moveTo>
                    <a:pt x="10626" y="76543"/>
                  </a:moveTo>
                  <a:cubicBezTo>
                    <a:pt x="10784" y="76700"/>
                    <a:pt x="11047" y="76911"/>
                    <a:pt x="11258" y="77121"/>
                  </a:cubicBezTo>
                  <a:cubicBezTo>
                    <a:pt x="11468" y="77332"/>
                    <a:pt x="11573" y="77542"/>
                    <a:pt x="11363" y="77805"/>
                  </a:cubicBezTo>
                  <a:cubicBezTo>
                    <a:pt x="10153" y="77753"/>
                    <a:pt x="10521" y="77279"/>
                    <a:pt x="10626" y="76543"/>
                  </a:cubicBezTo>
                  <a:close/>
                  <a:moveTo>
                    <a:pt x="13995" y="83798"/>
                  </a:moveTo>
                  <a:lnTo>
                    <a:pt x="13995" y="83798"/>
                  </a:lnTo>
                  <a:cubicBezTo>
                    <a:pt x="14079" y="83941"/>
                    <a:pt x="14151" y="84013"/>
                    <a:pt x="14151" y="84013"/>
                  </a:cubicBezTo>
                  <a:cubicBezTo>
                    <a:pt x="14113" y="83911"/>
                    <a:pt x="14057" y="83840"/>
                    <a:pt x="13995" y="83798"/>
                  </a:cubicBezTo>
                  <a:close/>
                  <a:moveTo>
                    <a:pt x="96107" y="90351"/>
                  </a:moveTo>
                  <a:lnTo>
                    <a:pt x="96107" y="90351"/>
                  </a:lnTo>
                  <a:cubicBezTo>
                    <a:pt x="96044" y="90399"/>
                    <a:pt x="96004" y="90430"/>
                    <a:pt x="96004" y="90430"/>
                  </a:cubicBezTo>
                  <a:cubicBezTo>
                    <a:pt x="96037" y="90414"/>
                    <a:pt x="96071" y="90387"/>
                    <a:pt x="96107" y="90351"/>
                  </a:cubicBezTo>
                  <a:close/>
                  <a:moveTo>
                    <a:pt x="92551" y="106376"/>
                  </a:moveTo>
                  <a:cubicBezTo>
                    <a:pt x="92602" y="106397"/>
                    <a:pt x="92665" y="106412"/>
                    <a:pt x="92743" y="106422"/>
                  </a:cubicBezTo>
                  <a:cubicBezTo>
                    <a:pt x="92679" y="106404"/>
                    <a:pt x="92615" y="106389"/>
                    <a:pt x="92551" y="106376"/>
                  </a:cubicBezTo>
                  <a:close/>
                  <a:moveTo>
                    <a:pt x="52390" y="108208"/>
                  </a:moveTo>
                  <a:cubicBezTo>
                    <a:pt x="52373" y="108208"/>
                    <a:pt x="52357" y="108209"/>
                    <a:pt x="52342" y="108211"/>
                  </a:cubicBezTo>
                  <a:cubicBezTo>
                    <a:pt x="52363" y="108210"/>
                    <a:pt x="52383" y="108209"/>
                    <a:pt x="52403" y="108208"/>
                  </a:cubicBezTo>
                  <a:lnTo>
                    <a:pt x="52403" y="108208"/>
                  </a:lnTo>
                  <a:cubicBezTo>
                    <a:pt x="52399" y="108208"/>
                    <a:pt x="52394" y="108208"/>
                    <a:pt x="52390" y="108208"/>
                  </a:cubicBezTo>
                  <a:close/>
                  <a:moveTo>
                    <a:pt x="71390" y="115860"/>
                  </a:moveTo>
                  <a:cubicBezTo>
                    <a:pt x="71525" y="115860"/>
                    <a:pt x="71413" y="116060"/>
                    <a:pt x="71280" y="116259"/>
                  </a:cubicBezTo>
                  <a:lnTo>
                    <a:pt x="70859" y="116101"/>
                  </a:lnTo>
                  <a:cubicBezTo>
                    <a:pt x="71149" y="115927"/>
                    <a:pt x="71311" y="115860"/>
                    <a:pt x="71390" y="115860"/>
                  </a:cubicBezTo>
                  <a:close/>
                  <a:moveTo>
                    <a:pt x="51686" y="1"/>
                  </a:moveTo>
                  <a:cubicBezTo>
                    <a:pt x="51204" y="1"/>
                    <a:pt x="50695" y="59"/>
                    <a:pt x="50185" y="160"/>
                  </a:cubicBezTo>
                  <a:cubicBezTo>
                    <a:pt x="49449" y="318"/>
                    <a:pt x="48607" y="476"/>
                    <a:pt x="47871" y="687"/>
                  </a:cubicBezTo>
                  <a:cubicBezTo>
                    <a:pt x="47134" y="897"/>
                    <a:pt x="46450" y="1055"/>
                    <a:pt x="45924" y="1055"/>
                  </a:cubicBezTo>
                  <a:lnTo>
                    <a:pt x="46030" y="2054"/>
                  </a:lnTo>
                  <a:cubicBezTo>
                    <a:pt x="45293" y="2159"/>
                    <a:pt x="44609" y="2370"/>
                    <a:pt x="43925" y="2685"/>
                  </a:cubicBezTo>
                  <a:cubicBezTo>
                    <a:pt x="43557" y="2791"/>
                    <a:pt x="43189" y="2949"/>
                    <a:pt x="42821" y="3106"/>
                  </a:cubicBezTo>
                  <a:cubicBezTo>
                    <a:pt x="42452" y="3317"/>
                    <a:pt x="42084" y="3527"/>
                    <a:pt x="41663" y="3738"/>
                  </a:cubicBezTo>
                  <a:lnTo>
                    <a:pt x="42032" y="4579"/>
                  </a:lnTo>
                  <a:cubicBezTo>
                    <a:pt x="41400" y="5105"/>
                    <a:pt x="40401" y="5211"/>
                    <a:pt x="39296" y="5368"/>
                  </a:cubicBezTo>
                  <a:cubicBezTo>
                    <a:pt x="38718" y="5421"/>
                    <a:pt x="38139" y="5474"/>
                    <a:pt x="37560" y="5579"/>
                  </a:cubicBezTo>
                  <a:cubicBezTo>
                    <a:pt x="36982" y="5684"/>
                    <a:pt x="36403" y="5842"/>
                    <a:pt x="35824" y="6105"/>
                  </a:cubicBezTo>
                  <a:cubicBezTo>
                    <a:pt x="35877" y="5684"/>
                    <a:pt x="36456" y="5579"/>
                    <a:pt x="36929" y="5579"/>
                  </a:cubicBezTo>
                  <a:cubicBezTo>
                    <a:pt x="36665" y="5513"/>
                    <a:pt x="36411" y="5483"/>
                    <a:pt x="36164" y="5483"/>
                  </a:cubicBezTo>
                  <a:cubicBezTo>
                    <a:pt x="35625" y="5483"/>
                    <a:pt x="35120" y="5625"/>
                    <a:pt x="34614" y="5842"/>
                  </a:cubicBezTo>
                  <a:cubicBezTo>
                    <a:pt x="33930" y="6157"/>
                    <a:pt x="33299" y="6631"/>
                    <a:pt x="32721" y="7157"/>
                  </a:cubicBezTo>
                  <a:cubicBezTo>
                    <a:pt x="32142" y="7630"/>
                    <a:pt x="31563" y="8209"/>
                    <a:pt x="30985" y="8630"/>
                  </a:cubicBezTo>
                  <a:cubicBezTo>
                    <a:pt x="30406" y="8998"/>
                    <a:pt x="29775" y="9261"/>
                    <a:pt x="28986" y="9261"/>
                  </a:cubicBezTo>
                  <a:cubicBezTo>
                    <a:pt x="28617" y="9892"/>
                    <a:pt x="28144" y="10050"/>
                    <a:pt x="27618" y="10050"/>
                  </a:cubicBezTo>
                  <a:cubicBezTo>
                    <a:pt x="27670" y="10050"/>
                    <a:pt x="27723" y="9998"/>
                    <a:pt x="27723" y="9945"/>
                  </a:cubicBezTo>
                  <a:lnTo>
                    <a:pt x="27723" y="9945"/>
                  </a:lnTo>
                  <a:cubicBezTo>
                    <a:pt x="27670" y="9998"/>
                    <a:pt x="27565" y="9998"/>
                    <a:pt x="27513" y="10050"/>
                  </a:cubicBezTo>
                  <a:cubicBezTo>
                    <a:pt x="27197" y="10103"/>
                    <a:pt x="26829" y="10103"/>
                    <a:pt x="26461" y="10155"/>
                  </a:cubicBezTo>
                  <a:cubicBezTo>
                    <a:pt x="26645" y="10182"/>
                    <a:pt x="26816" y="10195"/>
                    <a:pt x="26967" y="10195"/>
                  </a:cubicBezTo>
                  <a:cubicBezTo>
                    <a:pt x="27118" y="10195"/>
                    <a:pt x="27250" y="10182"/>
                    <a:pt x="27355" y="10155"/>
                  </a:cubicBezTo>
                  <a:lnTo>
                    <a:pt x="27355" y="10155"/>
                  </a:lnTo>
                  <a:cubicBezTo>
                    <a:pt x="26934" y="10418"/>
                    <a:pt x="26355" y="10944"/>
                    <a:pt x="25882" y="11523"/>
                  </a:cubicBezTo>
                  <a:lnTo>
                    <a:pt x="25093" y="10892"/>
                  </a:lnTo>
                  <a:cubicBezTo>
                    <a:pt x="25040" y="10944"/>
                    <a:pt x="24988" y="10997"/>
                    <a:pt x="24935" y="11050"/>
                  </a:cubicBezTo>
                  <a:cubicBezTo>
                    <a:pt x="24093" y="11155"/>
                    <a:pt x="24672" y="11734"/>
                    <a:pt x="25408" y="12102"/>
                  </a:cubicBezTo>
                  <a:cubicBezTo>
                    <a:pt x="25198" y="12417"/>
                    <a:pt x="24988" y="12786"/>
                    <a:pt x="24935" y="13154"/>
                  </a:cubicBezTo>
                  <a:cubicBezTo>
                    <a:pt x="24707" y="12996"/>
                    <a:pt x="24520" y="12932"/>
                    <a:pt x="24358" y="12932"/>
                  </a:cubicBezTo>
                  <a:cubicBezTo>
                    <a:pt x="24035" y="12932"/>
                    <a:pt x="23813" y="13189"/>
                    <a:pt x="23567" y="13469"/>
                  </a:cubicBezTo>
                  <a:cubicBezTo>
                    <a:pt x="23308" y="13728"/>
                    <a:pt x="23049" y="14013"/>
                    <a:pt x="22644" y="14013"/>
                  </a:cubicBezTo>
                  <a:cubicBezTo>
                    <a:pt x="22473" y="14013"/>
                    <a:pt x="22276" y="13963"/>
                    <a:pt x="22042" y="13838"/>
                  </a:cubicBezTo>
                  <a:lnTo>
                    <a:pt x="22042" y="13838"/>
                  </a:lnTo>
                  <a:cubicBezTo>
                    <a:pt x="22094" y="14311"/>
                    <a:pt x="21411" y="14995"/>
                    <a:pt x="20884" y="15784"/>
                  </a:cubicBezTo>
                  <a:cubicBezTo>
                    <a:pt x="20440" y="16451"/>
                    <a:pt x="20033" y="17192"/>
                    <a:pt x="20171" y="17850"/>
                  </a:cubicBezTo>
                  <a:lnTo>
                    <a:pt x="20171" y="17850"/>
                  </a:lnTo>
                  <a:cubicBezTo>
                    <a:pt x="19445" y="18217"/>
                    <a:pt x="18726" y="18689"/>
                    <a:pt x="18570" y="19519"/>
                  </a:cubicBezTo>
                  <a:lnTo>
                    <a:pt x="17465" y="18888"/>
                  </a:lnTo>
                  <a:lnTo>
                    <a:pt x="17360" y="20045"/>
                  </a:lnTo>
                  <a:cubicBezTo>
                    <a:pt x="17360" y="20676"/>
                    <a:pt x="17360" y="21255"/>
                    <a:pt x="17360" y="21255"/>
                  </a:cubicBezTo>
                  <a:cubicBezTo>
                    <a:pt x="16957" y="21339"/>
                    <a:pt x="16613" y="21401"/>
                    <a:pt x="16335" y="21401"/>
                  </a:cubicBezTo>
                  <a:cubicBezTo>
                    <a:pt x="15741" y="21401"/>
                    <a:pt x="15447" y="21117"/>
                    <a:pt x="15519" y="20150"/>
                  </a:cubicBezTo>
                  <a:lnTo>
                    <a:pt x="15519" y="20150"/>
                  </a:lnTo>
                  <a:cubicBezTo>
                    <a:pt x="15098" y="21623"/>
                    <a:pt x="14887" y="22097"/>
                    <a:pt x="14677" y="22518"/>
                  </a:cubicBezTo>
                  <a:cubicBezTo>
                    <a:pt x="14467" y="22991"/>
                    <a:pt x="14256" y="23412"/>
                    <a:pt x="14098" y="24674"/>
                  </a:cubicBezTo>
                  <a:lnTo>
                    <a:pt x="13572" y="24096"/>
                  </a:lnTo>
                  <a:cubicBezTo>
                    <a:pt x="13099" y="24780"/>
                    <a:pt x="13152" y="26358"/>
                    <a:pt x="12362" y="26358"/>
                  </a:cubicBezTo>
                  <a:cubicBezTo>
                    <a:pt x="11258" y="26621"/>
                    <a:pt x="9890" y="28357"/>
                    <a:pt x="8522" y="30513"/>
                  </a:cubicBezTo>
                  <a:cubicBezTo>
                    <a:pt x="7207" y="32723"/>
                    <a:pt x="5839" y="35248"/>
                    <a:pt x="4314" y="37089"/>
                  </a:cubicBezTo>
                  <a:cubicBezTo>
                    <a:pt x="5524" y="37142"/>
                    <a:pt x="5050" y="37510"/>
                    <a:pt x="4524" y="38036"/>
                  </a:cubicBezTo>
                  <a:cubicBezTo>
                    <a:pt x="3946" y="38509"/>
                    <a:pt x="3314" y="39141"/>
                    <a:pt x="4103" y="39509"/>
                  </a:cubicBezTo>
                  <a:cubicBezTo>
                    <a:pt x="3785" y="39538"/>
                    <a:pt x="3482" y="39710"/>
                    <a:pt x="3240" y="39710"/>
                  </a:cubicBezTo>
                  <a:cubicBezTo>
                    <a:pt x="3041" y="39710"/>
                    <a:pt x="2883" y="39595"/>
                    <a:pt x="2788" y="39193"/>
                  </a:cubicBezTo>
                  <a:cubicBezTo>
                    <a:pt x="2631" y="40403"/>
                    <a:pt x="2157" y="41192"/>
                    <a:pt x="1789" y="41929"/>
                  </a:cubicBezTo>
                  <a:cubicBezTo>
                    <a:pt x="1421" y="42613"/>
                    <a:pt x="1263" y="43349"/>
                    <a:pt x="1789" y="44348"/>
                  </a:cubicBezTo>
                  <a:cubicBezTo>
                    <a:pt x="1752" y="44355"/>
                    <a:pt x="1716" y="44358"/>
                    <a:pt x="1683" y="44358"/>
                  </a:cubicBezTo>
                  <a:cubicBezTo>
                    <a:pt x="1205" y="44358"/>
                    <a:pt x="1144" y="43750"/>
                    <a:pt x="877" y="43750"/>
                  </a:cubicBezTo>
                  <a:cubicBezTo>
                    <a:pt x="850" y="43750"/>
                    <a:pt x="821" y="43756"/>
                    <a:pt x="789" y="43770"/>
                  </a:cubicBezTo>
                  <a:cubicBezTo>
                    <a:pt x="842" y="43980"/>
                    <a:pt x="1000" y="44612"/>
                    <a:pt x="632" y="44769"/>
                  </a:cubicBezTo>
                  <a:cubicBezTo>
                    <a:pt x="589" y="44787"/>
                    <a:pt x="553" y="44796"/>
                    <a:pt x="521" y="44796"/>
                  </a:cubicBezTo>
                  <a:cubicBezTo>
                    <a:pt x="273" y="44796"/>
                    <a:pt x="298" y="44294"/>
                    <a:pt x="158" y="43875"/>
                  </a:cubicBezTo>
                  <a:cubicBezTo>
                    <a:pt x="0" y="44506"/>
                    <a:pt x="0" y="44980"/>
                    <a:pt x="106" y="45401"/>
                  </a:cubicBezTo>
                  <a:cubicBezTo>
                    <a:pt x="211" y="45821"/>
                    <a:pt x="421" y="46137"/>
                    <a:pt x="684" y="46400"/>
                  </a:cubicBezTo>
                  <a:cubicBezTo>
                    <a:pt x="1158" y="46926"/>
                    <a:pt x="1947" y="47189"/>
                    <a:pt x="2683" y="47452"/>
                  </a:cubicBezTo>
                  <a:cubicBezTo>
                    <a:pt x="2210" y="47978"/>
                    <a:pt x="1947" y="48346"/>
                    <a:pt x="1894" y="48767"/>
                  </a:cubicBezTo>
                  <a:cubicBezTo>
                    <a:pt x="1894" y="49188"/>
                    <a:pt x="2104" y="49609"/>
                    <a:pt x="2578" y="50135"/>
                  </a:cubicBezTo>
                  <a:cubicBezTo>
                    <a:pt x="2289" y="50293"/>
                    <a:pt x="1973" y="50516"/>
                    <a:pt x="1743" y="50516"/>
                  </a:cubicBezTo>
                  <a:cubicBezTo>
                    <a:pt x="1513" y="50516"/>
                    <a:pt x="1368" y="50293"/>
                    <a:pt x="1421" y="49556"/>
                  </a:cubicBezTo>
                  <a:lnTo>
                    <a:pt x="1421" y="49556"/>
                  </a:lnTo>
                  <a:cubicBezTo>
                    <a:pt x="1315" y="49767"/>
                    <a:pt x="1210" y="50135"/>
                    <a:pt x="1052" y="50661"/>
                  </a:cubicBezTo>
                  <a:cubicBezTo>
                    <a:pt x="895" y="51135"/>
                    <a:pt x="789" y="51766"/>
                    <a:pt x="684" y="52344"/>
                  </a:cubicBezTo>
                  <a:cubicBezTo>
                    <a:pt x="526" y="53502"/>
                    <a:pt x="526" y="54606"/>
                    <a:pt x="1158" y="54712"/>
                  </a:cubicBezTo>
                  <a:cubicBezTo>
                    <a:pt x="842" y="54922"/>
                    <a:pt x="1000" y="55816"/>
                    <a:pt x="1105" y="56079"/>
                  </a:cubicBezTo>
                  <a:cubicBezTo>
                    <a:pt x="895" y="57921"/>
                    <a:pt x="842" y="58078"/>
                    <a:pt x="895" y="59867"/>
                  </a:cubicBezTo>
                  <a:lnTo>
                    <a:pt x="1105" y="59393"/>
                  </a:lnTo>
                  <a:cubicBezTo>
                    <a:pt x="2578" y="60077"/>
                    <a:pt x="1421" y="60866"/>
                    <a:pt x="1631" y="62287"/>
                  </a:cubicBezTo>
                  <a:lnTo>
                    <a:pt x="1473" y="62287"/>
                  </a:lnTo>
                  <a:cubicBezTo>
                    <a:pt x="1000" y="63970"/>
                    <a:pt x="1210" y="64338"/>
                    <a:pt x="1315" y="64654"/>
                  </a:cubicBezTo>
                  <a:cubicBezTo>
                    <a:pt x="1421" y="64812"/>
                    <a:pt x="1473" y="65022"/>
                    <a:pt x="1473" y="65338"/>
                  </a:cubicBezTo>
                  <a:cubicBezTo>
                    <a:pt x="1421" y="65706"/>
                    <a:pt x="1368" y="66179"/>
                    <a:pt x="1158" y="67021"/>
                  </a:cubicBezTo>
                  <a:lnTo>
                    <a:pt x="2052" y="66758"/>
                  </a:lnTo>
                  <a:cubicBezTo>
                    <a:pt x="3104" y="66811"/>
                    <a:pt x="2894" y="67495"/>
                    <a:pt x="2525" y="68494"/>
                  </a:cubicBezTo>
                  <a:cubicBezTo>
                    <a:pt x="2262" y="69441"/>
                    <a:pt x="1841" y="70704"/>
                    <a:pt x="2420" y="71545"/>
                  </a:cubicBezTo>
                  <a:lnTo>
                    <a:pt x="2788" y="70756"/>
                  </a:lnTo>
                  <a:lnTo>
                    <a:pt x="2788" y="70756"/>
                  </a:lnTo>
                  <a:cubicBezTo>
                    <a:pt x="3209" y="71230"/>
                    <a:pt x="2736" y="72071"/>
                    <a:pt x="2104" y="72966"/>
                  </a:cubicBezTo>
                  <a:cubicBezTo>
                    <a:pt x="1473" y="73860"/>
                    <a:pt x="737" y="74807"/>
                    <a:pt x="737" y="75385"/>
                  </a:cubicBezTo>
                  <a:cubicBezTo>
                    <a:pt x="718" y="75432"/>
                    <a:pt x="694" y="75452"/>
                    <a:pt x="667" y="75452"/>
                  </a:cubicBezTo>
                  <a:cubicBezTo>
                    <a:pt x="540" y="75452"/>
                    <a:pt x="331" y="75023"/>
                    <a:pt x="158" y="74807"/>
                  </a:cubicBezTo>
                  <a:lnTo>
                    <a:pt x="158" y="74807"/>
                  </a:lnTo>
                  <a:cubicBezTo>
                    <a:pt x="15" y="76016"/>
                    <a:pt x="183" y="76291"/>
                    <a:pt x="491" y="76291"/>
                  </a:cubicBezTo>
                  <a:cubicBezTo>
                    <a:pt x="748" y="76291"/>
                    <a:pt x="1102" y="76101"/>
                    <a:pt x="1454" y="76101"/>
                  </a:cubicBezTo>
                  <a:cubicBezTo>
                    <a:pt x="1765" y="76101"/>
                    <a:pt x="2074" y="76249"/>
                    <a:pt x="2315" y="76806"/>
                  </a:cubicBezTo>
                  <a:cubicBezTo>
                    <a:pt x="1789" y="77332"/>
                    <a:pt x="526" y="76806"/>
                    <a:pt x="842" y="78226"/>
                  </a:cubicBezTo>
                  <a:cubicBezTo>
                    <a:pt x="684" y="78647"/>
                    <a:pt x="1578" y="79489"/>
                    <a:pt x="2368" y="80435"/>
                  </a:cubicBezTo>
                  <a:cubicBezTo>
                    <a:pt x="3262" y="81382"/>
                    <a:pt x="3998" y="82487"/>
                    <a:pt x="3840" y="83644"/>
                  </a:cubicBezTo>
                  <a:cubicBezTo>
                    <a:pt x="4051" y="83223"/>
                    <a:pt x="4261" y="82826"/>
                    <a:pt x="4596" y="82826"/>
                  </a:cubicBezTo>
                  <a:cubicBezTo>
                    <a:pt x="4764" y="82826"/>
                    <a:pt x="4963" y="82925"/>
                    <a:pt x="5208" y="83171"/>
                  </a:cubicBezTo>
                  <a:cubicBezTo>
                    <a:pt x="5576" y="83802"/>
                    <a:pt x="5524" y="84959"/>
                    <a:pt x="5734" y="85959"/>
                  </a:cubicBezTo>
                  <a:cubicBezTo>
                    <a:pt x="5892" y="86958"/>
                    <a:pt x="6208" y="87905"/>
                    <a:pt x="7260" y="88116"/>
                  </a:cubicBezTo>
                  <a:cubicBezTo>
                    <a:pt x="7260" y="88326"/>
                    <a:pt x="7155" y="88484"/>
                    <a:pt x="7049" y="88537"/>
                  </a:cubicBezTo>
                  <a:cubicBezTo>
                    <a:pt x="7523" y="88905"/>
                    <a:pt x="8101" y="89641"/>
                    <a:pt x="8785" y="90220"/>
                  </a:cubicBezTo>
                  <a:cubicBezTo>
                    <a:pt x="9469" y="90851"/>
                    <a:pt x="10100" y="91377"/>
                    <a:pt x="10679" y="91377"/>
                  </a:cubicBezTo>
                  <a:cubicBezTo>
                    <a:pt x="10100" y="92061"/>
                    <a:pt x="10206" y="92692"/>
                    <a:pt x="10574" y="93324"/>
                  </a:cubicBezTo>
                  <a:cubicBezTo>
                    <a:pt x="10942" y="93902"/>
                    <a:pt x="11573" y="94481"/>
                    <a:pt x="12257" y="95007"/>
                  </a:cubicBezTo>
                  <a:cubicBezTo>
                    <a:pt x="13625" y="96006"/>
                    <a:pt x="14887" y="96795"/>
                    <a:pt x="13783" y="97795"/>
                  </a:cubicBezTo>
                  <a:cubicBezTo>
                    <a:pt x="13783" y="97795"/>
                    <a:pt x="14361" y="98426"/>
                    <a:pt x="14993" y="99057"/>
                  </a:cubicBezTo>
                  <a:lnTo>
                    <a:pt x="16255" y="100267"/>
                  </a:lnTo>
                  <a:lnTo>
                    <a:pt x="15940" y="100425"/>
                  </a:lnTo>
                  <a:cubicBezTo>
                    <a:pt x="16676" y="101320"/>
                    <a:pt x="17307" y="101740"/>
                    <a:pt x="17886" y="101951"/>
                  </a:cubicBezTo>
                  <a:cubicBezTo>
                    <a:pt x="18465" y="102161"/>
                    <a:pt x="18991" y="102161"/>
                    <a:pt x="19569" y="102161"/>
                  </a:cubicBezTo>
                  <a:cubicBezTo>
                    <a:pt x="19780" y="102635"/>
                    <a:pt x="19306" y="102635"/>
                    <a:pt x="19201" y="102687"/>
                  </a:cubicBezTo>
                  <a:cubicBezTo>
                    <a:pt x="20201" y="104002"/>
                    <a:pt x="20832" y="104686"/>
                    <a:pt x="21568" y="105054"/>
                  </a:cubicBezTo>
                  <a:cubicBezTo>
                    <a:pt x="22305" y="105475"/>
                    <a:pt x="23146" y="105633"/>
                    <a:pt x="24672" y="105791"/>
                  </a:cubicBezTo>
                  <a:lnTo>
                    <a:pt x="24356" y="106738"/>
                  </a:lnTo>
                  <a:cubicBezTo>
                    <a:pt x="24777" y="106738"/>
                    <a:pt x="25514" y="107737"/>
                    <a:pt x="26618" y="108789"/>
                  </a:cubicBezTo>
                  <a:cubicBezTo>
                    <a:pt x="26881" y="109052"/>
                    <a:pt x="27197" y="109315"/>
                    <a:pt x="27513" y="109578"/>
                  </a:cubicBezTo>
                  <a:cubicBezTo>
                    <a:pt x="27828" y="109841"/>
                    <a:pt x="28144" y="110105"/>
                    <a:pt x="28512" y="110315"/>
                  </a:cubicBezTo>
                  <a:cubicBezTo>
                    <a:pt x="29249" y="110788"/>
                    <a:pt x="29985" y="111104"/>
                    <a:pt x="30879" y="111209"/>
                  </a:cubicBezTo>
                  <a:cubicBezTo>
                    <a:pt x="30774" y="111314"/>
                    <a:pt x="30616" y="111420"/>
                    <a:pt x="30353" y="111420"/>
                  </a:cubicBezTo>
                  <a:cubicBezTo>
                    <a:pt x="32195" y="111788"/>
                    <a:pt x="33825" y="113313"/>
                    <a:pt x="35509" y="114365"/>
                  </a:cubicBezTo>
                  <a:cubicBezTo>
                    <a:pt x="36399" y="114989"/>
                    <a:pt x="37289" y="115428"/>
                    <a:pt x="38104" y="115428"/>
                  </a:cubicBezTo>
                  <a:cubicBezTo>
                    <a:pt x="38733" y="115428"/>
                    <a:pt x="39318" y="115165"/>
                    <a:pt x="39822" y="114523"/>
                  </a:cubicBezTo>
                  <a:cubicBezTo>
                    <a:pt x="39822" y="114523"/>
                    <a:pt x="40453" y="114523"/>
                    <a:pt x="41085" y="114471"/>
                  </a:cubicBezTo>
                  <a:cubicBezTo>
                    <a:pt x="41716" y="114418"/>
                    <a:pt x="42347" y="114365"/>
                    <a:pt x="42347" y="114365"/>
                  </a:cubicBezTo>
                  <a:cubicBezTo>
                    <a:pt x="40927" y="113839"/>
                    <a:pt x="41137" y="113471"/>
                    <a:pt x="41558" y="113156"/>
                  </a:cubicBezTo>
                  <a:cubicBezTo>
                    <a:pt x="42032" y="112840"/>
                    <a:pt x="42663" y="112524"/>
                    <a:pt x="42189" y="112103"/>
                  </a:cubicBezTo>
                  <a:lnTo>
                    <a:pt x="42189" y="112103"/>
                  </a:lnTo>
                  <a:cubicBezTo>
                    <a:pt x="42768" y="112156"/>
                    <a:pt x="43399" y="112630"/>
                    <a:pt x="43715" y="113050"/>
                  </a:cubicBezTo>
                  <a:cubicBezTo>
                    <a:pt x="43997" y="113380"/>
                    <a:pt x="44027" y="113751"/>
                    <a:pt x="43542" y="113751"/>
                  </a:cubicBezTo>
                  <a:cubicBezTo>
                    <a:pt x="43484" y="113751"/>
                    <a:pt x="43419" y="113745"/>
                    <a:pt x="43347" y="113734"/>
                  </a:cubicBezTo>
                  <a:lnTo>
                    <a:pt x="43189" y="113524"/>
                  </a:lnTo>
                  <a:lnTo>
                    <a:pt x="43189" y="113524"/>
                  </a:lnTo>
                  <a:cubicBezTo>
                    <a:pt x="42189" y="115207"/>
                    <a:pt x="46608" y="114997"/>
                    <a:pt x="46293" y="116207"/>
                  </a:cubicBezTo>
                  <a:cubicBezTo>
                    <a:pt x="49239" y="116733"/>
                    <a:pt x="52184" y="117311"/>
                    <a:pt x="55078" y="117680"/>
                  </a:cubicBezTo>
                  <a:cubicBezTo>
                    <a:pt x="56943" y="117946"/>
                    <a:pt x="58809" y="118086"/>
                    <a:pt x="60647" y="118086"/>
                  </a:cubicBezTo>
                  <a:cubicBezTo>
                    <a:pt x="61712" y="118086"/>
                    <a:pt x="62768" y="118039"/>
                    <a:pt x="63810" y="117943"/>
                  </a:cubicBezTo>
                  <a:cubicBezTo>
                    <a:pt x="63810" y="117943"/>
                    <a:pt x="63600" y="117627"/>
                    <a:pt x="63389" y="117259"/>
                  </a:cubicBezTo>
                  <a:cubicBezTo>
                    <a:pt x="63231" y="116943"/>
                    <a:pt x="63021" y="116575"/>
                    <a:pt x="63021" y="116575"/>
                  </a:cubicBezTo>
                  <a:lnTo>
                    <a:pt x="63337" y="116575"/>
                  </a:lnTo>
                  <a:cubicBezTo>
                    <a:pt x="63494" y="116575"/>
                    <a:pt x="63757" y="116522"/>
                    <a:pt x="63968" y="116522"/>
                  </a:cubicBezTo>
                  <a:lnTo>
                    <a:pt x="64967" y="116470"/>
                  </a:lnTo>
                  <a:lnTo>
                    <a:pt x="64967" y="116470"/>
                  </a:lnTo>
                  <a:cubicBezTo>
                    <a:pt x="65493" y="116733"/>
                    <a:pt x="65809" y="117469"/>
                    <a:pt x="64389" y="117574"/>
                  </a:cubicBezTo>
                  <a:cubicBezTo>
                    <a:pt x="64537" y="117704"/>
                    <a:pt x="64703" y="117759"/>
                    <a:pt x="64876" y="117759"/>
                  </a:cubicBezTo>
                  <a:cubicBezTo>
                    <a:pt x="65685" y="117759"/>
                    <a:pt x="66641" y="116563"/>
                    <a:pt x="66598" y="116259"/>
                  </a:cubicBezTo>
                  <a:lnTo>
                    <a:pt x="66598" y="116259"/>
                  </a:lnTo>
                  <a:cubicBezTo>
                    <a:pt x="68018" y="116312"/>
                    <a:pt x="67861" y="116785"/>
                    <a:pt x="67387" y="117206"/>
                  </a:cubicBezTo>
                  <a:cubicBezTo>
                    <a:pt x="66993" y="117649"/>
                    <a:pt x="66323" y="118000"/>
                    <a:pt x="66584" y="118000"/>
                  </a:cubicBezTo>
                  <a:cubicBezTo>
                    <a:pt x="66602" y="118000"/>
                    <a:pt x="66624" y="117999"/>
                    <a:pt x="66651" y="117995"/>
                  </a:cubicBezTo>
                  <a:lnTo>
                    <a:pt x="67808" y="117680"/>
                  </a:lnTo>
                  <a:lnTo>
                    <a:pt x="67492" y="117574"/>
                  </a:lnTo>
                  <a:cubicBezTo>
                    <a:pt x="67913" y="117206"/>
                    <a:pt x="68124" y="116838"/>
                    <a:pt x="68439" y="116575"/>
                  </a:cubicBezTo>
                  <a:cubicBezTo>
                    <a:pt x="68755" y="116312"/>
                    <a:pt x="69123" y="116101"/>
                    <a:pt x="69965" y="115944"/>
                  </a:cubicBezTo>
                  <a:cubicBezTo>
                    <a:pt x="71029" y="115994"/>
                    <a:pt x="70727" y="116630"/>
                    <a:pt x="71079" y="116630"/>
                  </a:cubicBezTo>
                  <a:cubicBezTo>
                    <a:pt x="71092" y="116630"/>
                    <a:pt x="71107" y="116629"/>
                    <a:pt x="71122" y="116628"/>
                  </a:cubicBezTo>
                  <a:cubicBezTo>
                    <a:pt x="71122" y="116671"/>
                    <a:pt x="71149" y="116697"/>
                    <a:pt x="71215" y="116697"/>
                  </a:cubicBezTo>
                  <a:cubicBezTo>
                    <a:pt x="71307" y="116697"/>
                    <a:pt x="71476" y="116646"/>
                    <a:pt x="71753" y="116522"/>
                  </a:cubicBezTo>
                  <a:cubicBezTo>
                    <a:pt x="71753" y="116522"/>
                    <a:pt x="71911" y="116522"/>
                    <a:pt x="72174" y="116470"/>
                  </a:cubicBezTo>
                  <a:cubicBezTo>
                    <a:pt x="72385" y="116417"/>
                    <a:pt x="72700" y="116312"/>
                    <a:pt x="73016" y="116259"/>
                  </a:cubicBezTo>
                  <a:cubicBezTo>
                    <a:pt x="73595" y="116101"/>
                    <a:pt x="74226" y="115944"/>
                    <a:pt x="74226" y="115944"/>
                  </a:cubicBezTo>
                  <a:lnTo>
                    <a:pt x="72963" y="115155"/>
                  </a:lnTo>
                  <a:cubicBezTo>
                    <a:pt x="73848" y="114322"/>
                    <a:pt x="75144" y="114570"/>
                    <a:pt x="73799" y="113660"/>
                  </a:cubicBezTo>
                  <a:lnTo>
                    <a:pt x="73799" y="113660"/>
                  </a:lnTo>
                  <a:cubicBezTo>
                    <a:pt x="74142" y="113881"/>
                    <a:pt x="74604" y="113978"/>
                    <a:pt x="75140" y="113978"/>
                  </a:cubicBezTo>
                  <a:cubicBezTo>
                    <a:pt x="76276" y="113978"/>
                    <a:pt x="77744" y="113544"/>
                    <a:pt x="79118" y="112945"/>
                  </a:cubicBezTo>
                  <a:cubicBezTo>
                    <a:pt x="80170" y="112577"/>
                    <a:pt x="81117" y="112051"/>
                    <a:pt x="81906" y="111683"/>
                  </a:cubicBezTo>
                  <a:cubicBezTo>
                    <a:pt x="82637" y="111342"/>
                    <a:pt x="83233" y="111046"/>
                    <a:pt x="83567" y="111046"/>
                  </a:cubicBezTo>
                  <a:cubicBezTo>
                    <a:pt x="83594" y="111046"/>
                    <a:pt x="83619" y="111048"/>
                    <a:pt x="83642" y="111051"/>
                  </a:cubicBezTo>
                  <a:cubicBezTo>
                    <a:pt x="83853" y="110683"/>
                    <a:pt x="84116" y="110368"/>
                    <a:pt x="84431" y="110105"/>
                  </a:cubicBezTo>
                  <a:cubicBezTo>
                    <a:pt x="84694" y="109789"/>
                    <a:pt x="85010" y="109578"/>
                    <a:pt x="85326" y="109315"/>
                  </a:cubicBezTo>
                  <a:cubicBezTo>
                    <a:pt x="85957" y="108842"/>
                    <a:pt x="86746" y="108474"/>
                    <a:pt x="87535" y="108000"/>
                  </a:cubicBezTo>
                  <a:lnTo>
                    <a:pt x="87535" y="108000"/>
                  </a:lnTo>
                  <a:cubicBezTo>
                    <a:pt x="87521" y="108002"/>
                    <a:pt x="87507" y="108002"/>
                    <a:pt x="87492" y="108002"/>
                  </a:cubicBezTo>
                  <a:cubicBezTo>
                    <a:pt x="86963" y="108002"/>
                    <a:pt x="86153" y="107086"/>
                    <a:pt x="87535" y="106370"/>
                  </a:cubicBezTo>
                  <a:cubicBezTo>
                    <a:pt x="87819" y="107127"/>
                    <a:pt x="88217" y="107392"/>
                    <a:pt x="88683" y="107392"/>
                  </a:cubicBezTo>
                  <a:cubicBezTo>
                    <a:pt x="88993" y="107392"/>
                    <a:pt x="89334" y="107274"/>
                    <a:pt x="89692" y="107106"/>
                  </a:cubicBezTo>
                  <a:cubicBezTo>
                    <a:pt x="90407" y="106769"/>
                    <a:pt x="91224" y="106332"/>
                    <a:pt x="92087" y="106332"/>
                  </a:cubicBezTo>
                  <a:cubicBezTo>
                    <a:pt x="92241" y="106332"/>
                    <a:pt x="92395" y="106345"/>
                    <a:pt x="92551" y="106376"/>
                  </a:cubicBezTo>
                  <a:lnTo>
                    <a:pt x="92551" y="106376"/>
                  </a:lnTo>
                  <a:cubicBezTo>
                    <a:pt x="92056" y="106171"/>
                    <a:pt x="92811" y="105455"/>
                    <a:pt x="93479" y="104739"/>
                  </a:cubicBezTo>
                  <a:cubicBezTo>
                    <a:pt x="94268" y="103950"/>
                    <a:pt x="94847" y="103161"/>
                    <a:pt x="93584" y="103055"/>
                  </a:cubicBezTo>
                  <a:cubicBezTo>
                    <a:pt x="93819" y="102917"/>
                    <a:pt x="93986" y="102863"/>
                    <a:pt x="94114" y="102863"/>
                  </a:cubicBezTo>
                  <a:cubicBezTo>
                    <a:pt x="94584" y="102863"/>
                    <a:pt x="94525" y="103594"/>
                    <a:pt x="95292" y="103594"/>
                  </a:cubicBezTo>
                  <a:cubicBezTo>
                    <a:pt x="95350" y="103594"/>
                    <a:pt x="95411" y="103590"/>
                    <a:pt x="95478" y="103582"/>
                  </a:cubicBezTo>
                  <a:cubicBezTo>
                    <a:pt x="95899" y="102845"/>
                    <a:pt x="96478" y="102214"/>
                    <a:pt x="97109" y="101583"/>
                  </a:cubicBezTo>
                  <a:cubicBezTo>
                    <a:pt x="97425" y="101267"/>
                    <a:pt x="97793" y="101004"/>
                    <a:pt x="98108" y="100688"/>
                  </a:cubicBezTo>
                  <a:cubicBezTo>
                    <a:pt x="98477" y="100425"/>
                    <a:pt x="98845" y="100110"/>
                    <a:pt x="99213" y="99794"/>
                  </a:cubicBezTo>
                  <a:cubicBezTo>
                    <a:pt x="99950" y="99215"/>
                    <a:pt x="100686" y="98584"/>
                    <a:pt x="101423" y="97900"/>
                  </a:cubicBezTo>
                  <a:cubicBezTo>
                    <a:pt x="102159" y="97216"/>
                    <a:pt x="102790" y="96480"/>
                    <a:pt x="103369" y="95638"/>
                  </a:cubicBezTo>
                  <a:cubicBezTo>
                    <a:pt x="103106" y="95375"/>
                    <a:pt x="102264" y="95533"/>
                    <a:pt x="102422" y="94586"/>
                  </a:cubicBezTo>
                  <a:cubicBezTo>
                    <a:pt x="102422" y="94586"/>
                    <a:pt x="102580" y="94533"/>
                    <a:pt x="102790" y="94481"/>
                  </a:cubicBezTo>
                  <a:cubicBezTo>
                    <a:pt x="103053" y="94428"/>
                    <a:pt x="103422" y="94323"/>
                    <a:pt x="103737" y="94270"/>
                  </a:cubicBezTo>
                  <a:cubicBezTo>
                    <a:pt x="104368" y="94060"/>
                    <a:pt x="105052" y="93902"/>
                    <a:pt x="105052" y="93902"/>
                  </a:cubicBezTo>
                  <a:cubicBezTo>
                    <a:pt x="105368" y="93113"/>
                    <a:pt x="103842" y="92166"/>
                    <a:pt x="105631" y="91640"/>
                  </a:cubicBezTo>
                  <a:cubicBezTo>
                    <a:pt x="105263" y="91640"/>
                    <a:pt x="104737" y="91640"/>
                    <a:pt x="104895" y="91167"/>
                  </a:cubicBezTo>
                  <a:cubicBezTo>
                    <a:pt x="107735" y="88379"/>
                    <a:pt x="109313" y="84591"/>
                    <a:pt x="110628" y="80804"/>
                  </a:cubicBezTo>
                  <a:cubicBezTo>
                    <a:pt x="111891" y="77016"/>
                    <a:pt x="112943" y="73281"/>
                    <a:pt x="115152" y="69546"/>
                  </a:cubicBezTo>
                  <a:lnTo>
                    <a:pt x="115152" y="69546"/>
                  </a:lnTo>
                  <a:cubicBezTo>
                    <a:pt x="114870" y="69864"/>
                    <a:pt x="114688" y="69992"/>
                    <a:pt x="114577" y="69992"/>
                  </a:cubicBezTo>
                  <a:cubicBezTo>
                    <a:pt x="114358" y="69992"/>
                    <a:pt x="114416" y="69492"/>
                    <a:pt x="114521" y="68968"/>
                  </a:cubicBezTo>
                  <a:lnTo>
                    <a:pt x="114521" y="68968"/>
                  </a:lnTo>
                  <a:cubicBezTo>
                    <a:pt x="114449" y="69098"/>
                    <a:pt x="114352" y="69145"/>
                    <a:pt x="114239" y="69145"/>
                  </a:cubicBezTo>
                  <a:cubicBezTo>
                    <a:pt x="113960" y="69145"/>
                    <a:pt x="113580" y="68859"/>
                    <a:pt x="113218" y="68859"/>
                  </a:cubicBezTo>
                  <a:cubicBezTo>
                    <a:pt x="113196" y="68859"/>
                    <a:pt x="113175" y="68860"/>
                    <a:pt x="113154" y="68862"/>
                  </a:cubicBezTo>
                  <a:cubicBezTo>
                    <a:pt x="113154" y="68862"/>
                    <a:pt x="113574" y="68073"/>
                    <a:pt x="114048" y="67284"/>
                  </a:cubicBezTo>
                  <a:cubicBezTo>
                    <a:pt x="114258" y="66916"/>
                    <a:pt x="114469" y="66495"/>
                    <a:pt x="114626" y="66232"/>
                  </a:cubicBezTo>
                  <a:cubicBezTo>
                    <a:pt x="114784" y="65916"/>
                    <a:pt x="114889" y="65706"/>
                    <a:pt x="114889" y="65706"/>
                  </a:cubicBezTo>
                  <a:cubicBezTo>
                    <a:pt x="114258" y="65338"/>
                    <a:pt x="114311" y="64496"/>
                    <a:pt x="114363" y="63602"/>
                  </a:cubicBezTo>
                  <a:cubicBezTo>
                    <a:pt x="114416" y="62760"/>
                    <a:pt x="114363" y="61971"/>
                    <a:pt x="113785" y="61761"/>
                  </a:cubicBezTo>
                  <a:lnTo>
                    <a:pt x="113785" y="61761"/>
                  </a:lnTo>
                  <a:lnTo>
                    <a:pt x="113943" y="62813"/>
                  </a:lnTo>
                  <a:cubicBezTo>
                    <a:pt x="113693" y="62544"/>
                    <a:pt x="113422" y="62436"/>
                    <a:pt x="113135" y="62436"/>
                  </a:cubicBezTo>
                  <a:cubicBezTo>
                    <a:pt x="112637" y="62436"/>
                    <a:pt x="112090" y="62761"/>
                    <a:pt x="111523" y="63128"/>
                  </a:cubicBezTo>
                  <a:cubicBezTo>
                    <a:pt x="110742" y="63588"/>
                    <a:pt x="109881" y="64167"/>
                    <a:pt x="109046" y="64167"/>
                  </a:cubicBezTo>
                  <a:cubicBezTo>
                    <a:pt x="108924" y="64167"/>
                    <a:pt x="108802" y="64155"/>
                    <a:pt x="108682" y="64128"/>
                  </a:cubicBezTo>
                  <a:lnTo>
                    <a:pt x="108682" y="64128"/>
                  </a:lnTo>
                  <a:cubicBezTo>
                    <a:pt x="109103" y="64549"/>
                    <a:pt x="109103" y="64970"/>
                    <a:pt x="108945" y="65390"/>
                  </a:cubicBezTo>
                  <a:cubicBezTo>
                    <a:pt x="108787" y="65811"/>
                    <a:pt x="108419" y="66285"/>
                    <a:pt x="108103" y="66758"/>
                  </a:cubicBezTo>
                  <a:cubicBezTo>
                    <a:pt x="107472" y="67705"/>
                    <a:pt x="106841" y="68757"/>
                    <a:pt x="107840" y="70072"/>
                  </a:cubicBezTo>
                  <a:cubicBezTo>
                    <a:pt x="107753" y="70150"/>
                    <a:pt x="107679" y="70181"/>
                    <a:pt x="107615" y="70181"/>
                  </a:cubicBezTo>
                  <a:cubicBezTo>
                    <a:pt x="107368" y="70181"/>
                    <a:pt x="107256" y="69726"/>
                    <a:pt x="106974" y="69726"/>
                  </a:cubicBezTo>
                  <a:cubicBezTo>
                    <a:pt x="106933" y="69726"/>
                    <a:pt x="106889" y="69735"/>
                    <a:pt x="106841" y="69757"/>
                  </a:cubicBezTo>
                  <a:cubicBezTo>
                    <a:pt x="107525" y="70440"/>
                    <a:pt x="107525" y="71177"/>
                    <a:pt x="106894" y="72387"/>
                  </a:cubicBezTo>
                  <a:lnTo>
                    <a:pt x="106736" y="72176"/>
                  </a:lnTo>
                  <a:cubicBezTo>
                    <a:pt x="106578" y="73071"/>
                    <a:pt x="106315" y="73807"/>
                    <a:pt x="106052" y="74491"/>
                  </a:cubicBezTo>
                  <a:cubicBezTo>
                    <a:pt x="105841" y="75175"/>
                    <a:pt x="105526" y="75754"/>
                    <a:pt x="105210" y="76385"/>
                  </a:cubicBezTo>
                  <a:cubicBezTo>
                    <a:pt x="104842" y="76963"/>
                    <a:pt x="104526" y="77542"/>
                    <a:pt x="104105" y="78226"/>
                  </a:cubicBezTo>
                  <a:cubicBezTo>
                    <a:pt x="103685" y="78857"/>
                    <a:pt x="103264" y="79594"/>
                    <a:pt x="102685" y="80435"/>
                  </a:cubicBezTo>
                  <a:lnTo>
                    <a:pt x="103685" y="80541"/>
                  </a:lnTo>
                  <a:cubicBezTo>
                    <a:pt x="103211" y="81330"/>
                    <a:pt x="102843" y="81330"/>
                    <a:pt x="102475" y="81593"/>
                  </a:cubicBezTo>
                  <a:cubicBezTo>
                    <a:pt x="102625" y="81864"/>
                    <a:pt x="102754" y="81971"/>
                    <a:pt x="102872" y="81971"/>
                  </a:cubicBezTo>
                  <a:cubicBezTo>
                    <a:pt x="103303" y="81971"/>
                    <a:pt x="103578" y="80554"/>
                    <a:pt x="104101" y="80554"/>
                  </a:cubicBezTo>
                  <a:cubicBezTo>
                    <a:pt x="104240" y="80554"/>
                    <a:pt x="104397" y="80654"/>
                    <a:pt x="104579" y="80909"/>
                  </a:cubicBezTo>
                  <a:cubicBezTo>
                    <a:pt x="104053" y="80961"/>
                    <a:pt x="103632" y="81330"/>
                    <a:pt x="103211" y="81908"/>
                  </a:cubicBezTo>
                  <a:cubicBezTo>
                    <a:pt x="102843" y="82434"/>
                    <a:pt x="102475" y="83066"/>
                    <a:pt x="102106" y="83749"/>
                  </a:cubicBezTo>
                  <a:cubicBezTo>
                    <a:pt x="101791" y="84381"/>
                    <a:pt x="101370" y="85012"/>
                    <a:pt x="100949" y="85433"/>
                  </a:cubicBezTo>
                  <a:cubicBezTo>
                    <a:pt x="100599" y="85826"/>
                    <a:pt x="100213" y="86038"/>
                    <a:pt x="99761" y="86038"/>
                  </a:cubicBezTo>
                  <a:cubicBezTo>
                    <a:pt x="99669" y="86038"/>
                    <a:pt x="99574" y="86029"/>
                    <a:pt x="99476" y="86012"/>
                  </a:cubicBezTo>
                  <a:lnTo>
                    <a:pt x="99476" y="86012"/>
                  </a:lnTo>
                  <a:cubicBezTo>
                    <a:pt x="98740" y="87116"/>
                    <a:pt x="100581" y="86222"/>
                    <a:pt x="99844" y="87379"/>
                  </a:cubicBezTo>
                  <a:lnTo>
                    <a:pt x="99161" y="87327"/>
                  </a:lnTo>
                  <a:lnTo>
                    <a:pt x="99161" y="87327"/>
                  </a:lnTo>
                  <a:lnTo>
                    <a:pt x="99634" y="88010"/>
                  </a:lnTo>
                  <a:cubicBezTo>
                    <a:pt x="99294" y="88412"/>
                    <a:pt x="98845" y="88560"/>
                    <a:pt x="98447" y="88560"/>
                  </a:cubicBezTo>
                  <a:cubicBezTo>
                    <a:pt x="98168" y="88560"/>
                    <a:pt x="97914" y="88487"/>
                    <a:pt x="97740" y="88379"/>
                  </a:cubicBezTo>
                  <a:cubicBezTo>
                    <a:pt x="97951" y="88221"/>
                    <a:pt x="98003" y="87800"/>
                    <a:pt x="98056" y="87590"/>
                  </a:cubicBezTo>
                  <a:lnTo>
                    <a:pt x="98056" y="87590"/>
                  </a:lnTo>
                  <a:cubicBezTo>
                    <a:pt x="97477" y="87853"/>
                    <a:pt x="97056" y="88537"/>
                    <a:pt x="96793" y="89168"/>
                  </a:cubicBezTo>
                  <a:cubicBezTo>
                    <a:pt x="96527" y="89700"/>
                    <a:pt x="96298" y="90158"/>
                    <a:pt x="96107" y="90351"/>
                  </a:cubicBezTo>
                  <a:lnTo>
                    <a:pt x="96107" y="90351"/>
                  </a:lnTo>
                  <a:cubicBezTo>
                    <a:pt x="96208" y="90276"/>
                    <a:pt x="96369" y="90159"/>
                    <a:pt x="96530" y="90062"/>
                  </a:cubicBezTo>
                  <a:cubicBezTo>
                    <a:pt x="96793" y="89852"/>
                    <a:pt x="97056" y="89642"/>
                    <a:pt x="97056" y="89641"/>
                  </a:cubicBezTo>
                  <a:lnTo>
                    <a:pt x="97056" y="89641"/>
                  </a:lnTo>
                  <a:cubicBezTo>
                    <a:pt x="96636" y="90430"/>
                    <a:pt x="96110" y="91219"/>
                    <a:pt x="95478" y="92008"/>
                  </a:cubicBezTo>
                  <a:cubicBezTo>
                    <a:pt x="94900" y="92745"/>
                    <a:pt x="94268" y="93534"/>
                    <a:pt x="93532" y="94218"/>
                  </a:cubicBezTo>
                  <a:cubicBezTo>
                    <a:pt x="93216" y="94586"/>
                    <a:pt x="92901" y="94954"/>
                    <a:pt x="92585" y="95323"/>
                  </a:cubicBezTo>
                  <a:cubicBezTo>
                    <a:pt x="92217" y="95691"/>
                    <a:pt x="91901" y="96059"/>
                    <a:pt x="91585" y="96427"/>
                  </a:cubicBezTo>
                  <a:cubicBezTo>
                    <a:pt x="90954" y="97164"/>
                    <a:pt x="90376" y="97900"/>
                    <a:pt x="89902" y="98689"/>
                  </a:cubicBezTo>
                  <a:lnTo>
                    <a:pt x="90376" y="98847"/>
                  </a:lnTo>
                  <a:cubicBezTo>
                    <a:pt x="90007" y="99478"/>
                    <a:pt x="89692" y="99794"/>
                    <a:pt x="89376" y="100057"/>
                  </a:cubicBezTo>
                  <a:cubicBezTo>
                    <a:pt x="89060" y="100267"/>
                    <a:pt x="88797" y="100373"/>
                    <a:pt x="88534" y="100530"/>
                  </a:cubicBezTo>
                  <a:cubicBezTo>
                    <a:pt x="87956" y="100741"/>
                    <a:pt x="87325" y="100898"/>
                    <a:pt x="86222" y="101896"/>
                  </a:cubicBezTo>
                  <a:lnTo>
                    <a:pt x="86222" y="101896"/>
                  </a:lnTo>
                  <a:cubicBezTo>
                    <a:pt x="86240" y="101845"/>
                    <a:pt x="86257" y="101793"/>
                    <a:pt x="86272" y="101740"/>
                  </a:cubicBezTo>
                  <a:lnTo>
                    <a:pt x="86272" y="101740"/>
                  </a:lnTo>
                  <a:lnTo>
                    <a:pt x="86220" y="101898"/>
                  </a:lnTo>
                  <a:cubicBezTo>
                    <a:pt x="86220" y="101898"/>
                    <a:pt x="86221" y="101897"/>
                    <a:pt x="86222" y="101896"/>
                  </a:cubicBezTo>
                  <a:lnTo>
                    <a:pt x="86222" y="101896"/>
                  </a:lnTo>
                  <a:cubicBezTo>
                    <a:pt x="85979" y="102566"/>
                    <a:pt x="85431" y="103134"/>
                    <a:pt x="84747" y="103476"/>
                  </a:cubicBezTo>
                  <a:cubicBezTo>
                    <a:pt x="85115" y="102635"/>
                    <a:pt x="83063" y="103424"/>
                    <a:pt x="83590" y="102372"/>
                  </a:cubicBezTo>
                  <a:lnTo>
                    <a:pt x="83590" y="102372"/>
                  </a:lnTo>
                  <a:cubicBezTo>
                    <a:pt x="82590" y="103529"/>
                    <a:pt x="82327" y="103845"/>
                    <a:pt x="82274" y="104160"/>
                  </a:cubicBezTo>
                  <a:cubicBezTo>
                    <a:pt x="82169" y="104528"/>
                    <a:pt x="82274" y="104949"/>
                    <a:pt x="81801" y="106107"/>
                  </a:cubicBezTo>
                  <a:lnTo>
                    <a:pt x="81012" y="105686"/>
                  </a:lnTo>
                  <a:cubicBezTo>
                    <a:pt x="80749" y="106527"/>
                    <a:pt x="80854" y="106948"/>
                    <a:pt x="79539" y="107737"/>
                  </a:cubicBezTo>
                  <a:cubicBezTo>
                    <a:pt x="80433" y="106633"/>
                    <a:pt x="78224" y="107106"/>
                    <a:pt x="79118" y="105791"/>
                  </a:cubicBezTo>
                  <a:cubicBezTo>
                    <a:pt x="79025" y="105785"/>
                    <a:pt x="78934" y="105783"/>
                    <a:pt x="78847" y="105783"/>
                  </a:cubicBezTo>
                  <a:cubicBezTo>
                    <a:pt x="78093" y="105783"/>
                    <a:pt x="77538" y="105976"/>
                    <a:pt x="77067" y="106212"/>
                  </a:cubicBezTo>
                  <a:cubicBezTo>
                    <a:pt x="76540" y="106475"/>
                    <a:pt x="76120" y="106843"/>
                    <a:pt x="75699" y="107159"/>
                  </a:cubicBezTo>
                  <a:cubicBezTo>
                    <a:pt x="75254" y="107540"/>
                    <a:pt x="74848" y="107863"/>
                    <a:pt x="74365" y="107863"/>
                  </a:cubicBezTo>
                  <a:cubicBezTo>
                    <a:pt x="74047" y="107863"/>
                    <a:pt x="73696" y="107724"/>
                    <a:pt x="73279" y="107369"/>
                  </a:cubicBezTo>
                  <a:lnTo>
                    <a:pt x="73279" y="107369"/>
                  </a:lnTo>
                  <a:cubicBezTo>
                    <a:pt x="73001" y="108241"/>
                    <a:pt x="73352" y="108486"/>
                    <a:pt x="73856" y="108486"/>
                  </a:cubicBezTo>
                  <a:cubicBezTo>
                    <a:pt x="74021" y="108486"/>
                    <a:pt x="74202" y="108460"/>
                    <a:pt x="74384" y="108421"/>
                  </a:cubicBezTo>
                  <a:cubicBezTo>
                    <a:pt x="74945" y="108309"/>
                    <a:pt x="75453" y="108064"/>
                    <a:pt x="75605" y="108064"/>
                  </a:cubicBezTo>
                  <a:cubicBezTo>
                    <a:pt x="75667" y="108064"/>
                    <a:pt x="75670" y="108104"/>
                    <a:pt x="75594" y="108211"/>
                  </a:cubicBezTo>
                  <a:cubicBezTo>
                    <a:pt x="76014" y="108369"/>
                    <a:pt x="75857" y="108842"/>
                    <a:pt x="75488" y="109263"/>
                  </a:cubicBezTo>
                  <a:cubicBezTo>
                    <a:pt x="75068" y="109736"/>
                    <a:pt x="74436" y="110105"/>
                    <a:pt x="73910" y="110157"/>
                  </a:cubicBezTo>
                  <a:cubicBezTo>
                    <a:pt x="73847" y="110178"/>
                    <a:pt x="73781" y="110188"/>
                    <a:pt x="73711" y="110188"/>
                  </a:cubicBezTo>
                  <a:cubicBezTo>
                    <a:pt x="73265" y="110188"/>
                    <a:pt x="72700" y="109778"/>
                    <a:pt x="72016" y="109368"/>
                  </a:cubicBezTo>
                  <a:cubicBezTo>
                    <a:pt x="71648" y="109158"/>
                    <a:pt x="71227" y="108947"/>
                    <a:pt x="70754" y="108842"/>
                  </a:cubicBezTo>
                  <a:cubicBezTo>
                    <a:pt x="70541" y="108795"/>
                    <a:pt x="70318" y="108769"/>
                    <a:pt x="70079" y="108769"/>
                  </a:cubicBezTo>
                  <a:cubicBezTo>
                    <a:pt x="69801" y="108769"/>
                    <a:pt x="69503" y="108804"/>
                    <a:pt x="69176" y="108882"/>
                  </a:cubicBezTo>
                  <a:lnTo>
                    <a:pt x="69176" y="108882"/>
                  </a:lnTo>
                  <a:cubicBezTo>
                    <a:pt x="69387" y="108820"/>
                    <a:pt x="69401" y="108680"/>
                    <a:pt x="69597" y="108632"/>
                  </a:cubicBezTo>
                  <a:cubicBezTo>
                    <a:pt x="69486" y="108599"/>
                    <a:pt x="69383" y="108584"/>
                    <a:pt x="69284" y="108584"/>
                  </a:cubicBezTo>
                  <a:cubicBezTo>
                    <a:pt x="68912" y="108584"/>
                    <a:pt x="68603" y="108792"/>
                    <a:pt x="68229" y="109000"/>
                  </a:cubicBezTo>
                  <a:cubicBezTo>
                    <a:pt x="67974" y="109159"/>
                    <a:pt x="67699" y="109280"/>
                    <a:pt x="67382" y="109280"/>
                  </a:cubicBezTo>
                  <a:cubicBezTo>
                    <a:pt x="67176" y="109280"/>
                    <a:pt x="66952" y="109229"/>
                    <a:pt x="66703" y="109105"/>
                  </a:cubicBezTo>
                  <a:cubicBezTo>
                    <a:pt x="66283" y="110420"/>
                    <a:pt x="65230" y="109315"/>
                    <a:pt x="65283" y="110894"/>
                  </a:cubicBezTo>
                  <a:lnTo>
                    <a:pt x="67545" y="110105"/>
                  </a:lnTo>
                  <a:lnTo>
                    <a:pt x="67545" y="110105"/>
                  </a:lnTo>
                  <a:cubicBezTo>
                    <a:pt x="66914" y="110420"/>
                    <a:pt x="66388" y="111104"/>
                    <a:pt x="65704" y="111630"/>
                  </a:cubicBezTo>
                  <a:cubicBezTo>
                    <a:pt x="65208" y="112011"/>
                    <a:pt x="64630" y="112282"/>
                    <a:pt x="63908" y="112282"/>
                  </a:cubicBezTo>
                  <a:cubicBezTo>
                    <a:pt x="63634" y="112282"/>
                    <a:pt x="63340" y="112243"/>
                    <a:pt x="63021" y="112156"/>
                  </a:cubicBezTo>
                  <a:cubicBezTo>
                    <a:pt x="63179" y="111840"/>
                    <a:pt x="63757" y="111314"/>
                    <a:pt x="64178" y="111051"/>
                  </a:cubicBezTo>
                  <a:cubicBezTo>
                    <a:pt x="64049" y="110982"/>
                    <a:pt x="63928" y="110956"/>
                    <a:pt x="63811" y="110956"/>
                  </a:cubicBezTo>
                  <a:cubicBezTo>
                    <a:pt x="63437" y="110956"/>
                    <a:pt x="63107" y="111225"/>
                    <a:pt x="62718" y="111225"/>
                  </a:cubicBezTo>
                  <a:cubicBezTo>
                    <a:pt x="62582" y="111225"/>
                    <a:pt x="62439" y="111192"/>
                    <a:pt x="62285" y="111104"/>
                  </a:cubicBezTo>
                  <a:cubicBezTo>
                    <a:pt x="62337" y="110315"/>
                    <a:pt x="62968" y="110157"/>
                    <a:pt x="63810" y="109999"/>
                  </a:cubicBezTo>
                  <a:cubicBezTo>
                    <a:pt x="64231" y="109947"/>
                    <a:pt x="64704" y="109894"/>
                    <a:pt x="65125" y="109736"/>
                  </a:cubicBezTo>
                  <a:cubicBezTo>
                    <a:pt x="65546" y="109578"/>
                    <a:pt x="65914" y="109368"/>
                    <a:pt x="66230" y="109000"/>
                  </a:cubicBezTo>
                  <a:cubicBezTo>
                    <a:pt x="66135" y="108940"/>
                    <a:pt x="66032" y="108916"/>
                    <a:pt x="65925" y="108916"/>
                  </a:cubicBezTo>
                  <a:cubicBezTo>
                    <a:pt x="65556" y="108916"/>
                    <a:pt x="65135" y="109205"/>
                    <a:pt x="64810" y="109368"/>
                  </a:cubicBezTo>
                  <a:cubicBezTo>
                    <a:pt x="64638" y="109444"/>
                    <a:pt x="64488" y="109500"/>
                    <a:pt x="64375" y="109500"/>
                  </a:cubicBezTo>
                  <a:cubicBezTo>
                    <a:pt x="64177" y="109500"/>
                    <a:pt x="64097" y="109327"/>
                    <a:pt x="64231" y="108789"/>
                  </a:cubicBezTo>
                  <a:lnTo>
                    <a:pt x="64231" y="108789"/>
                  </a:lnTo>
                  <a:cubicBezTo>
                    <a:pt x="63972" y="109696"/>
                    <a:pt x="63500" y="109859"/>
                    <a:pt x="62961" y="109859"/>
                  </a:cubicBezTo>
                  <a:cubicBezTo>
                    <a:pt x="62843" y="109859"/>
                    <a:pt x="62723" y="109851"/>
                    <a:pt x="62600" y="109841"/>
                  </a:cubicBezTo>
                  <a:cubicBezTo>
                    <a:pt x="62363" y="109825"/>
                    <a:pt x="62125" y="109797"/>
                    <a:pt x="61885" y="109797"/>
                  </a:cubicBezTo>
                  <a:cubicBezTo>
                    <a:pt x="61383" y="109797"/>
                    <a:pt x="60873" y="109920"/>
                    <a:pt x="60338" y="110525"/>
                  </a:cubicBezTo>
                  <a:lnTo>
                    <a:pt x="60391" y="109578"/>
                  </a:lnTo>
                  <a:lnTo>
                    <a:pt x="60391" y="109578"/>
                  </a:lnTo>
                  <a:cubicBezTo>
                    <a:pt x="60128" y="109789"/>
                    <a:pt x="59602" y="110210"/>
                    <a:pt x="59128" y="110210"/>
                  </a:cubicBezTo>
                  <a:lnTo>
                    <a:pt x="59917" y="109000"/>
                  </a:lnTo>
                  <a:lnTo>
                    <a:pt x="59917" y="109000"/>
                  </a:lnTo>
                  <a:cubicBezTo>
                    <a:pt x="59632" y="109238"/>
                    <a:pt x="59336" y="109325"/>
                    <a:pt x="59039" y="109325"/>
                  </a:cubicBezTo>
                  <a:cubicBezTo>
                    <a:pt x="58679" y="109325"/>
                    <a:pt x="58317" y="109197"/>
                    <a:pt x="57971" y="109052"/>
                  </a:cubicBezTo>
                  <a:cubicBezTo>
                    <a:pt x="57500" y="108856"/>
                    <a:pt x="57057" y="108572"/>
                    <a:pt x="56601" y="108572"/>
                  </a:cubicBezTo>
                  <a:cubicBezTo>
                    <a:pt x="56446" y="108572"/>
                    <a:pt x="56290" y="108604"/>
                    <a:pt x="56130" y="108684"/>
                  </a:cubicBezTo>
                  <a:cubicBezTo>
                    <a:pt x="57445" y="108684"/>
                    <a:pt x="57603" y="108947"/>
                    <a:pt x="57550" y="109315"/>
                  </a:cubicBezTo>
                  <a:cubicBezTo>
                    <a:pt x="57497" y="109684"/>
                    <a:pt x="57234" y="110157"/>
                    <a:pt x="57813" y="110473"/>
                  </a:cubicBezTo>
                  <a:cubicBezTo>
                    <a:pt x="57323" y="110646"/>
                    <a:pt x="56935" y="110720"/>
                    <a:pt x="56618" y="110720"/>
                  </a:cubicBezTo>
                  <a:cubicBezTo>
                    <a:pt x="54773" y="110720"/>
                    <a:pt x="55374" y="108206"/>
                    <a:pt x="52564" y="108206"/>
                  </a:cubicBezTo>
                  <a:cubicBezTo>
                    <a:pt x="52512" y="108206"/>
                    <a:pt x="52458" y="108207"/>
                    <a:pt x="52403" y="108208"/>
                  </a:cubicBezTo>
                  <a:lnTo>
                    <a:pt x="52403" y="108208"/>
                  </a:lnTo>
                  <a:cubicBezTo>
                    <a:pt x="52918" y="108221"/>
                    <a:pt x="54097" y="108962"/>
                    <a:pt x="53289" y="109315"/>
                  </a:cubicBezTo>
                  <a:cubicBezTo>
                    <a:pt x="52605" y="109105"/>
                    <a:pt x="51764" y="108632"/>
                    <a:pt x="51395" y="108053"/>
                  </a:cubicBezTo>
                  <a:cubicBezTo>
                    <a:pt x="51286" y="108048"/>
                    <a:pt x="51188" y="108046"/>
                    <a:pt x="51098" y="108046"/>
                  </a:cubicBezTo>
                  <a:cubicBezTo>
                    <a:pt x="49205" y="108046"/>
                    <a:pt x="51556" y="109074"/>
                    <a:pt x="50501" y="109526"/>
                  </a:cubicBezTo>
                  <a:cubicBezTo>
                    <a:pt x="50319" y="109162"/>
                    <a:pt x="50137" y="109030"/>
                    <a:pt x="49942" y="109030"/>
                  </a:cubicBezTo>
                  <a:cubicBezTo>
                    <a:pt x="49462" y="109030"/>
                    <a:pt x="48905" y="109834"/>
                    <a:pt x="48081" y="109947"/>
                  </a:cubicBezTo>
                  <a:lnTo>
                    <a:pt x="48239" y="109000"/>
                  </a:lnTo>
                  <a:cubicBezTo>
                    <a:pt x="47803" y="108818"/>
                    <a:pt x="47467" y="108762"/>
                    <a:pt x="47214" y="108762"/>
                  </a:cubicBezTo>
                  <a:cubicBezTo>
                    <a:pt x="47102" y="108762"/>
                    <a:pt x="47005" y="108773"/>
                    <a:pt x="46924" y="108789"/>
                  </a:cubicBezTo>
                  <a:cubicBezTo>
                    <a:pt x="46661" y="108895"/>
                    <a:pt x="46503" y="109105"/>
                    <a:pt x="46398" y="109315"/>
                  </a:cubicBezTo>
                  <a:cubicBezTo>
                    <a:pt x="46231" y="109582"/>
                    <a:pt x="46086" y="109848"/>
                    <a:pt x="45696" y="109848"/>
                  </a:cubicBezTo>
                  <a:cubicBezTo>
                    <a:pt x="45469" y="109848"/>
                    <a:pt x="45159" y="109758"/>
                    <a:pt x="44714" y="109526"/>
                  </a:cubicBezTo>
                  <a:cubicBezTo>
                    <a:pt x="44714" y="109526"/>
                    <a:pt x="45083" y="109263"/>
                    <a:pt x="45398" y="109000"/>
                  </a:cubicBezTo>
                  <a:cubicBezTo>
                    <a:pt x="45767" y="108737"/>
                    <a:pt x="46082" y="108474"/>
                    <a:pt x="46082" y="108474"/>
                  </a:cubicBezTo>
                  <a:lnTo>
                    <a:pt x="46082" y="108474"/>
                  </a:lnTo>
                  <a:cubicBezTo>
                    <a:pt x="46082" y="108474"/>
                    <a:pt x="45766" y="108526"/>
                    <a:pt x="45398" y="108526"/>
                  </a:cubicBezTo>
                  <a:lnTo>
                    <a:pt x="44714" y="108526"/>
                  </a:lnTo>
                  <a:lnTo>
                    <a:pt x="45241" y="107527"/>
                  </a:lnTo>
                  <a:lnTo>
                    <a:pt x="45241" y="107527"/>
                  </a:lnTo>
                  <a:cubicBezTo>
                    <a:pt x="44809" y="107650"/>
                    <a:pt x="44450" y="107701"/>
                    <a:pt x="44142" y="107701"/>
                  </a:cubicBezTo>
                  <a:cubicBezTo>
                    <a:pt x="43924" y="107701"/>
                    <a:pt x="43732" y="107676"/>
                    <a:pt x="43557" y="107632"/>
                  </a:cubicBezTo>
                  <a:cubicBezTo>
                    <a:pt x="43084" y="107527"/>
                    <a:pt x="42663" y="107264"/>
                    <a:pt x="42084" y="106896"/>
                  </a:cubicBezTo>
                  <a:lnTo>
                    <a:pt x="42084" y="106896"/>
                  </a:lnTo>
                  <a:cubicBezTo>
                    <a:pt x="42172" y="107509"/>
                    <a:pt x="41603" y="108195"/>
                    <a:pt x="40712" y="108195"/>
                  </a:cubicBezTo>
                  <a:cubicBezTo>
                    <a:pt x="40533" y="108195"/>
                    <a:pt x="40340" y="108167"/>
                    <a:pt x="40138" y="108106"/>
                  </a:cubicBezTo>
                  <a:cubicBezTo>
                    <a:pt x="39507" y="107264"/>
                    <a:pt x="40874" y="107422"/>
                    <a:pt x="39191" y="106896"/>
                  </a:cubicBezTo>
                  <a:cubicBezTo>
                    <a:pt x="39510" y="106664"/>
                    <a:pt x="39844" y="106416"/>
                    <a:pt x="40151" y="106416"/>
                  </a:cubicBezTo>
                  <a:cubicBezTo>
                    <a:pt x="40401" y="106416"/>
                    <a:pt x="40633" y="106581"/>
                    <a:pt x="40822" y="107053"/>
                  </a:cubicBezTo>
                  <a:cubicBezTo>
                    <a:pt x="41032" y="106790"/>
                    <a:pt x="41400" y="106580"/>
                    <a:pt x="41611" y="106317"/>
                  </a:cubicBezTo>
                  <a:cubicBezTo>
                    <a:pt x="40927" y="105475"/>
                    <a:pt x="39507" y="105423"/>
                    <a:pt x="38928" y="105212"/>
                  </a:cubicBezTo>
                  <a:lnTo>
                    <a:pt x="38928" y="105212"/>
                  </a:lnTo>
                  <a:cubicBezTo>
                    <a:pt x="39138" y="105317"/>
                    <a:pt x="39401" y="105475"/>
                    <a:pt x="39507" y="105633"/>
                  </a:cubicBezTo>
                  <a:cubicBezTo>
                    <a:pt x="39507" y="105633"/>
                    <a:pt x="38770" y="105738"/>
                    <a:pt x="38086" y="105791"/>
                  </a:cubicBezTo>
                  <a:cubicBezTo>
                    <a:pt x="37350" y="105791"/>
                    <a:pt x="36613" y="105844"/>
                    <a:pt x="36613" y="105844"/>
                  </a:cubicBezTo>
                  <a:cubicBezTo>
                    <a:pt x="36403" y="105370"/>
                    <a:pt x="36824" y="105212"/>
                    <a:pt x="37245" y="105107"/>
                  </a:cubicBezTo>
                  <a:cubicBezTo>
                    <a:pt x="37148" y="105088"/>
                    <a:pt x="37051" y="105081"/>
                    <a:pt x="36953" y="105081"/>
                  </a:cubicBezTo>
                  <a:cubicBezTo>
                    <a:pt x="36710" y="105081"/>
                    <a:pt x="36459" y="105123"/>
                    <a:pt x="36180" y="105123"/>
                  </a:cubicBezTo>
                  <a:cubicBezTo>
                    <a:pt x="35960" y="105123"/>
                    <a:pt x="35721" y="105097"/>
                    <a:pt x="35456" y="105002"/>
                  </a:cubicBezTo>
                  <a:cubicBezTo>
                    <a:pt x="35948" y="104412"/>
                    <a:pt x="36256" y="103729"/>
                    <a:pt x="37197" y="103729"/>
                  </a:cubicBezTo>
                  <a:cubicBezTo>
                    <a:pt x="37262" y="103729"/>
                    <a:pt x="37331" y="103733"/>
                    <a:pt x="37402" y="103739"/>
                  </a:cubicBezTo>
                  <a:lnTo>
                    <a:pt x="36982" y="103687"/>
                  </a:lnTo>
                  <a:cubicBezTo>
                    <a:pt x="36771" y="103687"/>
                    <a:pt x="36456" y="103687"/>
                    <a:pt x="36140" y="103634"/>
                  </a:cubicBezTo>
                  <a:cubicBezTo>
                    <a:pt x="35509" y="103529"/>
                    <a:pt x="34877" y="103476"/>
                    <a:pt x="34877" y="103476"/>
                  </a:cubicBezTo>
                  <a:cubicBezTo>
                    <a:pt x="34877" y="103108"/>
                    <a:pt x="34246" y="102109"/>
                    <a:pt x="34667" y="101951"/>
                  </a:cubicBezTo>
                  <a:cubicBezTo>
                    <a:pt x="34194" y="101425"/>
                    <a:pt x="33352" y="101372"/>
                    <a:pt x="32405" y="101267"/>
                  </a:cubicBezTo>
                  <a:cubicBezTo>
                    <a:pt x="31511" y="101109"/>
                    <a:pt x="30511" y="100899"/>
                    <a:pt x="29985" y="100162"/>
                  </a:cubicBezTo>
                  <a:cubicBezTo>
                    <a:pt x="29920" y="100184"/>
                    <a:pt x="29836" y="100197"/>
                    <a:pt x="29735" y="100197"/>
                  </a:cubicBezTo>
                  <a:cubicBezTo>
                    <a:pt x="29591" y="100197"/>
                    <a:pt x="29412" y="100171"/>
                    <a:pt x="29196" y="100110"/>
                  </a:cubicBezTo>
                  <a:cubicBezTo>
                    <a:pt x="28880" y="99794"/>
                    <a:pt x="28617" y="99531"/>
                    <a:pt x="28354" y="99215"/>
                  </a:cubicBezTo>
                  <a:cubicBezTo>
                    <a:pt x="28091" y="98900"/>
                    <a:pt x="27828" y="98531"/>
                    <a:pt x="27565" y="98268"/>
                  </a:cubicBezTo>
                  <a:cubicBezTo>
                    <a:pt x="27302" y="97953"/>
                    <a:pt x="26987" y="97690"/>
                    <a:pt x="26618" y="97427"/>
                  </a:cubicBezTo>
                  <a:cubicBezTo>
                    <a:pt x="26250" y="97216"/>
                    <a:pt x="25777" y="97006"/>
                    <a:pt x="25251" y="96901"/>
                  </a:cubicBezTo>
                  <a:lnTo>
                    <a:pt x="25303" y="96006"/>
                  </a:lnTo>
                  <a:cubicBezTo>
                    <a:pt x="25303" y="95586"/>
                    <a:pt x="25356" y="95112"/>
                    <a:pt x="25356" y="95112"/>
                  </a:cubicBezTo>
                  <a:cubicBezTo>
                    <a:pt x="25197" y="95026"/>
                    <a:pt x="25074" y="94989"/>
                    <a:pt x="24979" y="94989"/>
                  </a:cubicBezTo>
                  <a:cubicBezTo>
                    <a:pt x="24663" y="94989"/>
                    <a:pt x="24635" y="95393"/>
                    <a:pt x="24514" y="95796"/>
                  </a:cubicBezTo>
                  <a:cubicBezTo>
                    <a:pt x="24448" y="96126"/>
                    <a:pt x="24320" y="96415"/>
                    <a:pt x="23960" y="96415"/>
                  </a:cubicBezTo>
                  <a:cubicBezTo>
                    <a:pt x="23747" y="96415"/>
                    <a:pt x="23452" y="96314"/>
                    <a:pt x="23041" y="96059"/>
                  </a:cubicBezTo>
                  <a:cubicBezTo>
                    <a:pt x="21411" y="95060"/>
                    <a:pt x="23357" y="94744"/>
                    <a:pt x="23199" y="94007"/>
                  </a:cubicBezTo>
                  <a:cubicBezTo>
                    <a:pt x="22620" y="93955"/>
                    <a:pt x="21831" y="93850"/>
                    <a:pt x="21095" y="93534"/>
                  </a:cubicBezTo>
                  <a:cubicBezTo>
                    <a:pt x="20411" y="93218"/>
                    <a:pt x="19832" y="92640"/>
                    <a:pt x="19675" y="91640"/>
                  </a:cubicBezTo>
                  <a:lnTo>
                    <a:pt x="19675" y="91640"/>
                  </a:lnTo>
                  <a:cubicBezTo>
                    <a:pt x="20253" y="91903"/>
                    <a:pt x="20411" y="92377"/>
                    <a:pt x="20832" y="92692"/>
                  </a:cubicBezTo>
                  <a:lnTo>
                    <a:pt x="20569" y="91219"/>
                  </a:lnTo>
                  <a:lnTo>
                    <a:pt x="20569" y="91219"/>
                  </a:lnTo>
                  <a:cubicBezTo>
                    <a:pt x="21742" y="91410"/>
                    <a:pt x="22341" y="91867"/>
                    <a:pt x="22644" y="91867"/>
                  </a:cubicBezTo>
                  <a:cubicBezTo>
                    <a:pt x="22844" y="91867"/>
                    <a:pt x="22915" y="91668"/>
                    <a:pt x="22936" y="91062"/>
                  </a:cubicBezTo>
                  <a:lnTo>
                    <a:pt x="22936" y="91062"/>
                  </a:lnTo>
                  <a:cubicBezTo>
                    <a:pt x="22642" y="91282"/>
                    <a:pt x="22360" y="91375"/>
                    <a:pt x="22089" y="91375"/>
                  </a:cubicBezTo>
                  <a:cubicBezTo>
                    <a:pt x="21392" y="91375"/>
                    <a:pt x="20769" y="90759"/>
                    <a:pt x="20201" y="90115"/>
                  </a:cubicBezTo>
                  <a:cubicBezTo>
                    <a:pt x="19780" y="89641"/>
                    <a:pt x="19412" y="89220"/>
                    <a:pt x="18938" y="88957"/>
                  </a:cubicBezTo>
                  <a:cubicBezTo>
                    <a:pt x="18718" y="88820"/>
                    <a:pt x="18484" y="88740"/>
                    <a:pt x="18235" y="88740"/>
                  </a:cubicBezTo>
                  <a:cubicBezTo>
                    <a:pt x="18008" y="88740"/>
                    <a:pt x="17769" y="88807"/>
                    <a:pt x="17518" y="88957"/>
                  </a:cubicBezTo>
                  <a:lnTo>
                    <a:pt x="17465" y="87958"/>
                  </a:lnTo>
                  <a:lnTo>
                    <a:pt x="17465" y="87958"/>
                  </a:lnTo>
                  <a:cubicBezTo>
                    <a:pt x="17570" y="88168"/>
                    <a:pt x="17728" y="88116"/>
                    <a:pt x="17833" y="88326"/>
                  </a:cubicBezTo>
                  <a:cubicBezTo>
                    <a:pt x="17878" y="87463"/>
                    <a:pt x="17484" y="87345"/>
                    <a:pt x="16946" y="87345"/>
                  </a:cubicBezTo>
                  <a:cubicBezTo>
                    <a:pt x="16744" y="87345"/>
                    <a:pt x="16522" y="87361"/>
                    <a:pt x="16295" y="87361"/>
                  </a:cubicBezTo>
                  <a:cubicBezTo>
                    <a:pt x="15691" y="87361"/>
                    <a:pt x="15054" y="87243"/>
                    <a:pt x="14677" y="86380"/>
                  </a:cubicBezTo>
                  <a:cubicBezTo>
                    <a:pt x="14500" y="85760"/>
                    <a:pt x="14546" y="85214"/>
                    <a:pt x="14880" y="85214"/>
                  </a:cubicBezTo>
                  <a:cubicBezTo>
                    <a:pt x="14942" y="85214"/>
                    <a:pt x="15015" y="85233"/>
                    <a:pt x="15098" y="85275"/>
                  </a:cubicBezTo>
                  <a:lnTo>
                    <a:pt x="13678" y="84170"/>
                  </a:lnTo>
                  <a:cubicBezTo>
                    <a:pt x="13587" y="83899"/>
                    <a:pt x="13704" y="83749"/>
                    <a:pt x="13850" y="83749"/>
                  </a:cubicBezTo>
                  <a:cubicBezTo>
                    <a:pt x="13897" y="83749"/>
                    <a:pt x="13948" y="83765"/>
                    <a:pt x="13995" y="83798"/>
                  </a:cubicBezTo>
                  <a:lnTo>
                    <a:pt x="13995" y="83798"/>
                  </a:lnTo>
                  <a:cubicBezTo>
                    <a:pt x="13977" y="83767"/>
                    <a:pt x="13959" y="83734"/>
                    <a:pt x="13941" y="83697"/>
                  </a:cubicBezTo>
                  <a:cubicBezTo>
                    <a:pt x="13835" y="83486"/>
                    <a:pt x="13625" y="83223"/>
                    <a:pt x="13467" y="82960"/>
                  </a:cubicBezTo>
                  <a:lnTo>
                    <a:pt x="12783" y="81908"/>
                  </a:lnTo>
                  <a:lnTo>
                    <a:pt x="12889" y="81856"/>
                  </a:lnTo>
                  <a:cubicBezTo>
                    <a:pt x="12362" y="81751"/>
                    <a:pt x="11416" y="81277"/>
                    <a:pt x="10995" y="81014"/>
                  </a:cubicBezTo>
                  <a:cubicBezTo>
                    <a:pt x="11027" y="80771"/>
                    <a:pt x="11079" y="80693"/>
                    <a:pt x="11142" y="80693"/>
                  </a:cubicBezTo>
                  <a:cubicBezTo>
                    <a:pt x="11258" y="80693"/>
                    <a:pt x="11409" y="80957"/>
                    <a:pt x="11540" y="80957"/>
                  </a:cubicBezTo>
                  <a:cubicBezTo>
                    <a:pt x="11570" y="80957"/>
                    <a:pt x="11599" y="80943"/>
                    <a:pt x="11626" y="80909"/>
                  </a:cubicBezTo>
                  <a:cubicBezTo>
                    <a:pt x="11626" y="80909"/>
                    <a:pt x="11310" y="80646"/>
                    <a:pt x="11047" y="80383"/>
                  </a:cubicBezTo>
                  <a:cubicBezTo>
                    <a:pt x="10732" y="80120"/>
                    <a:pt x="10469" y="79857"/>
                    <a:pt x="10469" y="79857"/>
                  </a:cubicBezTo>
                  <a:cubicBezTo>
                    <a:pt x="10592" y="79610"/>
                    <a:pt x="10769" y="79508"/>
                    <a:pt x="10959" y="79508"/>
                  </a:cubicBezTo>
                  <a:cubicBezTo>
                    <a:pt x="11092" y="79508"/>
                    <a:pt x="11232" y="79559"/>
                    <a:pt x="11363" y="79646"/>
                  </a:cubicBezTo>
                  <a:cubicBezTo>
                    <a:pt x="11731" y="79909"/>
                    <a:pt x="12099" y="80330"/>
                    <a:pt x="12257" y="80751"/>
                  </a:cubicBezTo>
                  <a:cubicBezTo>
                    <a:pt x="13204" y="79646"/>
                    <a:pt x="12941" y="79436"/>
                    <a:pt x="12468" y="79173"/>
                  </a:cubicBezTo>
                  <a:cubicBezTo>
                    <a:pt x="11994" y="78857"/>
                    <a:pt x="11363" y="78384"/>
                    <a:pt x="11573" y="76806"/>
                  </a:cubicBezTo>
                  <a:lnTo>
                    <a:pt x="11573" y="76806"/>
                  </a:lnTo>
                  <a:cubicBezTo>
                    <a:pt x="11574" y="76806"/>
                    <a:pt x="11784" y="77069"/>
                    <a:pt x="11942" y="77332"/>
                  </a:cubicBezTo>
                  <a:lnTo>
                    <a:pt x="12362" y="77858"/>
                  </a:lnTo>
                  <a:cubicBezTo>
                    <a:pt x="12941" y="77227"/>
                    <a:pt x="12941" y="76700"/>
                    <a:pt x="12941" y="76174"/>
                  </a:cubicBezTo>
                  <a:cubicBezTo>
                    <a:pt x="12941" y="75596"/>
                    <a:pt x="12836" y="75017"/>
                    <a:pt x="13099" y="74175"/>
                  </a:cubicBezTo>
                  <a:lnTo>
                    <a:pt x="13099" y="74175"/>
                  </a:lnTo>
                  <a:cubicBezTo>
                    <a:pt x="12889" y="74438"/>
                    <a:pt x="12573" y="75280"/>
                    <a:pt x="12152" y="75964"/>
                  </a:cubicBezTo>
                  <a:cubicBezTo>
                    <a:pt x="11835" y="76422"/>
                    <a:pt x="11517" y="76786"/>
                    <a:pt x="11168" y="76786"/>
                  </a:cubicBezTo>
                  <a:cubicBezTo>
                    <a:pt x="10997" y="76786"/>
                    <a:pt x="10817" y="76698"/>
                    <a:pt x="10626" y="76490"/>
                  </a:cubicBezTo>
                  <a:cubicBezTo>
                    <a:pt x="10679" y="76017"/>
                    <a:pt x="10574" y="75491"/>
                    <a:pt x="9837" y="74859"/>
                  </a:cubicBezTo>
                  <a:cubicBezTo>
                    <a:pt x="10732" y="74596"/>
                    <a:pt x="10311" y="73860"/>
                    <a:pt x="9995" y="72966"/>
                  </a:cubicBezTo>
                  <a:lnTo>
                    <a:pt x="11205" y="72702"/>
                  </a:lnTo>
                  <a:cubicBezTo>
                    <a:pt x="10574" y="71756"/>
                    <a:pt x="9995" y="71966"/>
                    <a:pt x="9311" y="71493"/>
                  </a:cubicBezTo>
                  <a:cubicBezTo>
                    <a:pt x="9154" y="70283"/>
                    <a:pt x="10048" y="69862"/>
                    <a:pt x="10837" y="69441"/>
                  </a:cubicBezTo>
                  <a:cubicBezTo>
                    <a:pt x="10789" y="69013"/>
                    <a:pt x="10699" y="68864"/>
                    <a:pt x="10580" y="68864"/>
                  </a:cubicBezTo>
                  <a:cubicBezTo>
                    <a:pt x="10435" y="68864"/>
                    <a:pt x="10249" y="69082"/>
                    <a:pt x="10048" y="69283"/>
                  </a:cubicBezTo>
                  <a:cubicBezTo>
                    <a:pt x="9841" y="69438"/>
                    <a:pt x="9635" y="69606"/>
                    <a:pt x="9441" y="69606"/>
                  </a:cubicBezTo>
                  <a:cubicBezTo>
                    <a:pt x="9239" y="69606"/>
                    <a:pt x="9051" y="69425"/>
                    <a:pt x="8891" y="68862"/>
                  </a:cubicBezTo>
                  <a:cubicBezTo>
                    <a:pt x="8943" y="68442"/>
                    <a:pt x="8891" y="68073"/>
                    <a:pt x="8838" y="67705"/>
                  </a:cubicBezTo>
                  <a:cubicBezTo>
                    <a:pt x="8838" y="67389"/>
                    <a:pt x="8733" y="67021"/>
                    <a:pt x="8628" y="66706"/>
                  </a:cubicBezTo>
                  <a:cubicBezTo>
                    <a:pt x="8364" y="66022"/>
                    <a:pt x="7944" y="65285"/>
                    <a:pt x="7523" y="64338"/>
                  </a:cubicBezTo>
                  <a:cubicBezTo>
                    <a:pt x="7625" y="63962"/>
                    <a:pt x="7739" y="63847"/>
                    <a:pt x="7859" y="63847"/>
                  </a:cubicBezTo>
                  <a:cubicBezTo>
                    <a:pt x="8046" y="63847"/>
                    <a:pt x="8248" y="64130"/>
                    <a:pt x="8442" y="64130"/>
                  </a:cubicBezTo>
                  <a:cubicBezTo>
                    <a:pt x="8505" y="64130"/>
                    <a:pt x="8567" y="64101"/>
                    <a:pt x="8628" y="64023"/>
                  </a:cubicBezTo>
                  <a:lnTo>
                    <a:pt x="7523" y="63128"/>
                  </a:lnTo>
                  <a:cubicBezTo>
                    <a:pt x="7523" y="62973"/>
                    <a:pt x="7633" y="62928"/>
                    <a:pt x="7756" y="62928"/>
                  </a:cubicBezTo>
                  <a:cubicBezTo>
                    <a:pt x="7841" y="62928"/>
                    <a:pt x="7932" y="62949"/>
                    <a:pt x="7996" y="62971"/>
                  </a:cubicBezTo>
                  <a:cubicBezTo>
                    <a:pt x="7575" y="62129"/>
                    <a:pt x="6734" y="62971"/>
                    <a:pt x="6365" y="61603"/>
                  </a:cubicBezTo>
                  <a:cubicBezTo>
                    <a:pt x="5682" y="61445"/>
                    <a:pt x="6155" y="60761"/>
                    <a:pt x="6629" y="59867"/>
                  </a:cubicBezTo>
                  <a:cubicBezTo>
                    <a:pt x="7155" y="59025"/>
                    <a:pt x="7628" y="58026"/>
                    <a:pt x="6892" y="57184"/>
                  </a:cubicBezTo>
                  <a:cubicBezTo>
                    <a:pt x="6985" y="57078"/>
                    <a:pt x="7078" y="57039"/>
                    <a:pt x="7173" y="57039"/>
                  </a:cubicBezTo>
                  <a:cubicBezTo>
                    <a:pt x="7441" y="57039"/>
                    <a:pt x="7728" y="57345"/>
                    <a:pt x="8091" y="57345"/>
                  </a:cubicBezTo>
                  <a:cubicBezTo>
                    <a:pt x="8112" y="57345"/>
                    <a:pt x="8133" y="57344"/>
                    <a:pt x="8154" y="57342"/>
                  </a:cubicBezTo>
                  <a:cubicBezTo>
                    <a:pt x="7681" y="56185"/>
                    <a:pt x="7575" y="55659"/>
                    <a:pt x="7365" y="55185"/>
                  </a:cubicBezTo>
                  <a:cubicBezTo>
                    <a:pt x="7155" y="54764"/>
                    <a:pt x="6944" y="54343"/>
                    <a:pt x="6365" y="53291"/>
                  </a:cubicBezTo>
                  <a:lnTo>
                    <a:pt x="6892" y="52555"/>
                  </a:lnTo>
                  <a:cubicBezTo>
                    <a:pt x="7154" y="52187"/>
                    <a:pt x="7417" y="51819"/>
                    <a:pt x="7418" y="51818"/>
                  </a:cubicBezTo>
                  <a:lnTo>
                    <a:pt x="7418" y="51818"/>
                  </a:lnTo>
                  <a:cubicBezTo>
                    <a:pt x="7171" y="52031"/>
                    <a:pt x="6939" y="52125"/>
                    <a:pt x="6719" y="52125"/>
                  </a:cubicBezTo>
                  <a:cubicBezTo>
                    <a:pt x="5911" y="52125"/>
                    <a:pt x="5284" y="50851"/>
                    <a:pt x="4787" y="49609"/>
                  </a:cubicBezTo>
                  <a:cubicBezTo>
                    <a:pt x="4261" y="49977"/>
                    <a:pt x="3788" y="50293"/>
                    <a:pt x="3577" y="50503"/>
                  </a:cubicBezTo>
                  <a:lnTo>
                    <a:pt x="3420" y="49293"/>
                  </a:lnTo>
                  <a:cubicBezTo>
                    <a:pt x="3367" y="48715"/>
                    <a:pt x="3367" y="48136"/>
                    <a:pt x="3367" y="48136"/>
                  </a:cubicBezTo>
                  <a:cubicBezTo>
                    <a:pt x="3428" y="48075"/>
                    <a:pt x="3495" y="48048"/>
                    <a:pt x="3568" y="48048"/>
                  </a:cubicBezTo>
                  <a:cubicBezTo>
                    <a:pt x="3805" y="48048"/>
                    <a:pt x="4096" y="48339"/>
                    <a:pt x="4419" y="48662"/>
                  </a:cubicBezTo>
                  <a:cubicBezTo>
                    <a:pt x="4367" y="48504"/>
                    <a:pt x="4261" y="48346"/>
                    <a:pt x="4209" y="48241"/>
                  </a:cubicBezTo>
                  <a:cubicBezTo>
                    <a:pt x="4409" y="48025"/>
                    <a:pt x="4609" y="47935"/>
                    <a:pt x="4805" y="47935"/>
                  </a:cubicBezTo>
                  <a:cubicBezTo>
                    <a:pt x="5229" y="47935"/>
                    <a:pt x="5638" y="48353"/>
                    <a:pt x="5997" y="48820"/>
                  </a:cubicBezTo>
                  <a:cubicBezTo>
                    <a:pt x="5734" y="49030"/>
                    <a:pt x="5419" y="49241"/>
                    <a:pt x="5103" y="49399"/>
                  </a:cubicBezTo>
                  <a:cubicBezTo>
                    <a:pt x="5734" y="50135"/>
                    <a:pt x="6471" y="50766"/>
                    <a:pt x="7207" y="50766"/>
                  </a:cubicBezTo>
                  <a:cubicBezTo>
                    <a:pt x="7102" y="50608"/>
                    <a:pt x="7049" y="50345"/>
                    <a:pt x="6997" y="50030"/>
                  </a:cubicBezTo>
                  <a:lnTo>
                    <a:pt x="6997" y="50030"/>
                  </a:lnTo>
                  <a:cubicBezTo>
                    <a:pt x="7179" y="50166"/>
                    <a:pt x="7322" y="50303"/>
                    <a:pt x="7459" y="50303"/>
                  </a:cubicBezTo>
                  <a:cubicBezTo>
                    <a:pt x="7481" y="50303"/>
                    <a:pt x="7502" y="50300"/>
                    <a:pt x="7523" y="50293"/>
                  </a:cubicBezTo>
                  <a:cubicBezTo>
                    <a:pt x="7628" y="50240"/>
                    <a:pt x="7418" y="49977"/>
                    <a:pt x="7155" y="49556"/>
                  </a:cubicBezTo>
                  <a:lnTo>
                    <a:pt x="8628" y="49399"/>
                  </a:lnTo>
                  <a:lnTo>
                    <a:pt x="8101" y="49188"/>
                  </a:lnTo>
                  <a:cubicBezTo>
                    <a:pt x="8101" y="49188"/>
                    <a:pt x="8470" y="48557"/>
                    <a:pt x="8838" y="47926"/>
                  </a:cubicBezTo>
                  <a:cubicBezTo>
                    <a:pt x="9048" y="47610"/>
                    <a:pt x="9259" y="47347"/>
                    <a:pt x="9417" y="47137"/>
                  </a:cubicBezTo>
                  <a:cubicBezTo>
                    <a:pt x="9522" y="46874"/>
                    <a:pt x="9627" y="46768"/>
                    <a:pt x="9627" y="46768"/>
                  </a:cubicBezTo>
                  <a:cubicBezTo>
                    <a:pt x="9417" y="46190"/>
                    <a:pt x="9206" y="45611"/>
                    <a:pt x="8943" y="45032"/>
                  </a:cubicBezTo>
                  <a:cubicBezTo>
                    <a:pt x="8680" y="44454"/>
                    <a:pt x="8470" y="43875"/>
                    <a:pt x="8312" y="43191"/>
                  </a:cubicBezTo>
                  <a:cubicBezTo>
                    <a:pt x="8101" y="42560"/>
                    <a:pt x="7944" y="41876"/>
                    <a:pt x="7944" y="41140"/>
                  </a:cubicBezTo>
                  <a:cubicBezTo>
                    <a:pt x="7891" y="40456"/>
                    <a:pt x="7891" y="39667"/>
                    <a:pt x="8101" y="38825"/>
                  </a:cubicBezTo>
                  <a:cubicBezTo>
                    <a:pt x="8733" y="39982"/>
                    <a:pt x="9627" y="39667"/>
                    <a:pt x="10732" y="40193"/>
                  </a:cubicBezTo>
                  <a:cubicBezTo>
                    <a:pt x="9943" y="40351"/>
                    <a:pt x="9837" y="40982"/>
                    <a:pt x="9837" y="41718"/>
                  </a:cubicBezTo>
                  <a:cubicBezTo>
                    <a:pt x="9786" y="42439"/>
                    <a:pt x="9936" y="43311"/>
                    <a:pt x="9548" y="44038"/>
                  </a:cubicBezTo>
                  <a:lnTo>
                    <a:pt x="9548" y="44038"/>
                  </a:lnTo>
                  <a:cubicBezTo>
                    <a:pt x="9722" y="43734"/>
                    <a:pt x="9903" y="43630"/>
                    <a:pt x="10066" y="43630"/>
                  </a:cubicBezTo>
                  <a:cubicBezTo>
                    <a:pt x="10292" y="43630"/>
                    <a:pt x="10484" y="43831"/>
                    <a:pt x="10574" y="43980"/>
                  </a:cubicBezTo>
                  <a:cubicBezTo>
                    <a:pt x="10574" y="43980"/>
                    <a:pt x="10521" y="43770"/>
                    <a:pt x="10521" y="43454"/>
                  </a:cubicBezTo>
                  <a:cubicBezTo>
                    <a:pt x="10521" y="43191"/>
                    <a:pt x="10469" y="42823"/>
                    <a:pt x="10469" y="42402"/>
                  </a:cubicBezTo>
                  <a:cubicBezTo>
                    <a:pt x="10469" y="41666"/>
                    <a:pt x="10469" y="40877"/>
                    <a:pt x="10469" y="40877"/>
                  </a:cubicBezTo>
                  <a:cubicBezTo>
                    <a:pt x="10655" y="40964"/>
                    <a:pt x="10803" y="41002"/>
                    <a:pt x="10926" y="41002"/>
                  </a:cubicBezTo>
                  <a:cubicBezTo>
                    <a:pt x="11393" y="41002"/>
                    <a:pt x="11506" y="40462"/>
                    <a:pt x="12047" y="40088"/>
                  </a:cubicBezTo>
                  <a:cubicBezTo>
                    <a:pt x="11047" y="39930"/>
                    <a:pt x="10995" y="39298"/>
                    <a:pt x="11153" y="38562"/>
                  </a:cubicBezTo>
                  <a:cubicBezTo>
                    <a:pt x="11310" y="37773"/>
                    <a:pt x="11784" y="36931"/>
                    <a:pt x="11784" y="36247"/>
                  </a:cubicBezTo>
                  <a:cubicBezTo>
                    <a:pt x="12415" y="36510"/>
                    <a:pt x="12889" y="37089"/>
                    <a:pt x="12099" y="38246"/>
                  </a:cubicBezTo>
                  <a:cubicBezTo>
                    <a:pt x="13099" y="37878"/>
                    <a:pt x="12836" y="37194"/>
                    <a:pt x="12520" y="36458"/>
                  </a:cubicBezTo>
                  <a:cubicBezTo>
                    <a:pt x="12205" y="35721"/>
                    <a:pt x="11942" y="34932"/>
                    <a:pt x="12836" y="34564"/>
                  </a:cubicBezTo>
                  <a:lnTo>
                    <a:pt x="12836" y="34564"/>
                  </a:lnTo>
                  <a:cubicBezTo>
                    <a:pt x="12678" y="34880"/>
                    <a:pt x="12520" y="34985"/>
                    <a:pt x="12731" y="35300"/>
                  </a:cubicBezTo>
                  <a:cubicBezTo>
                    <a:pt x="12678" y="34774"/>
                    <a:pt x="12994" y="34143"/>
                    <a:pt x="13362" y="33722"/>
                  </a:cubicBezTo>
                  <a:cubicBezTo>
                    <a:pt x="13620" y="33465"/>
                    <a:pt x="13877" y="33305"/>
                    <a:pt x="14063" y="33305"/>
                  </a:cubicBezTo>
                  <a:cubicBezTo>
                    <a:pt x="14180" y="33305"/>
                    <a:pt x="14268" y="33369"/>
                    <a:pt x="14309" y="33512"/>
                  </a:cubicBezTo>
                  <a:lnTo>
                    <a:pt x="14151" y="33775"/>
                  </a:lnTo>
                  <a:cubicBezTo>
                    <a:pt x="14519" y="33354"/>
                    <a:pt x="14940" y="32723"/>
                    <a:pt x="15308" y="32092"/>
                  </a:cubicBezTo>
                  <a:cubicBezTo>
                    <a:pt x="15729" y="31408"/>
                    <a:pt x="16203" y="30724"/>
                    <a:pt x="16518" y="30040"/>
                  </a:cubicBezTo>
                  <a:cubicBezTo>
                    <a:pt x="17255" y="28672"/>
                    <a:pt x="17676" y="27357"/>
                    <a:pt x="17202" y="26673"/>
                  </a:cubicBezTo>
                  <a:lnTo>
                    <a:pt x="17202" y="26673"/>
                  </a:lnTo>
                  <a:cubicBezTo>
                    <a:pt x="17360" y="26831"/>
                    <a:pt x="18517" y="28199"/>
                    <a:pt x="18728" y="28567"/>
                  </a:cubicBezTo>
                  <a:cubicBezTo>
                    <a:pt x="18728" y="28567"/>
                    <a:pt x="18622" y="28094"/>
                    <a:pt x="18465" y="27462"/>
                  </a:cubicBezTo>
                  <a:cubicBezTo>
                    <a:pt x="18307" y="26831"/>
                    <a:pt x="18096" y="25989"/>
                    <a:pt x="17939" y="25095"/>
                  </a:cubicBezTo>
                  <a:cubicBezTo>
                    <a:pt x="17728" y="24253"/>
                    <a:pt x="17623" y="23359"/>
                    <a:pt x="17518" y="22675"/>
                  </a:cubicBezTo>
                  <a:cubicBezTo>
                    <a:pt x="17465" y="21992"/>
                    <a:pt x="17360" y="21571"/>
                    <a:pt x="17360" y="21571"/>
                  </a:cubicBezTo>
                  <a:lnTo>
                    <a:pt x="17360" y="21571"/>
                  </a:lnTo>
                  <a:cubicBezTo>
                    <a:pt x="17781" y="22202"/>
                    <a:pt x="18833" y="22833"/>
                    <a:pt x="19675" y="23622"/>
                  </a:cubicBezTo>
                  <a:cubicBezTo>
                    <a:pt x="20569" y="24359"/>
                    <a:pt x="21200" y="25200"/>
                    <a:pt x="20884" y="26147"/>
                  </a:cubicBezTo>
                  <a:cubicBezTo>
                    <a:pt x="21411" y="25884"/>
                    <a:pt x="21989" y="25569"/>
                    <a:pt x="22463" y="24411"/>
                  </a:cubicBezTo>
                  <a:lnTo>
                    <a:pt x="22463" y="24411"/>
                  </a:lnTo>
                  <a:cubicBezTo>
                    <a:pt x="22443" y="24417"/>
                    <a:pt x="22420" y="24419"/>
                    <a:pt x="22394" y="24419"/>
                  </a:cubicBezTo>
                  <a:cubicBezTo>
                    <a:pt x="21914" y="24419"/>
                    <a:pt x="20322" y="23548"/>
                    <a:pt x="20621" y="23149"/>
                  </a:cubicBezTo>
                  <a:lnTo>
                    <a:pt x="20621" y="23149"/>
                  </a:lnTo>
                  <a:cubicBezTo>
                    <a:pt x="21089" y="23183"/>
                    <a:pt x="21416" y="23197"/>
                    <a:pt x="21663" y="23197"/>
                  </a:cubicBezTo>
                  <a:cubicBezTo>
                    <a:pt x="22547" y="23197"/>
                    <a:pt x="22419" y="23013"/>
                    <a:pt x="24093" y="22890"/>
                  </a:cubicBezTo>
                  <a:lnTo>
                    <a:pt x="24093" y="22890"/>
                  </a:lnTo>
                  <a:cubicBezTo>
                    <a:pt x="24095" y="22890"/>
                    <a:pt x="24096" y="22890"/>
                    <a:pt x="24098" y="22890"/>
                  </a:cubicBezTo>
                  <a:cubicBezTo>
                    <a:pt x="24114" y="22890"/>
                    <a:pt x="24130" y="22888"/>
                    <a:pt x="24146" y="22886"/>
                  </a:cubicBezTo>
                  <a:lnTo>
                    <a:pt x="24146" y="22886"/>
                  </a:lnTo>
                  <a:cubicBezTo>
                    <a:pt x="24128" y="22887"/>
                    <a:pt x="24110" y="22888"/>
                    <a:pt x="24093" y="22890"/>
                  </a:cubicBezTo>
                  <a:lnTo>
                    <a:pt x="24093" y="22890"/>
                  </a:lnTo>
                  <a:cubicBezTo>
                    <a:pt x="23458" y="22879"/>
                    <a:pt x="22483" y="20923"/>
                    <a:pt x="23199" y="20361"/>
                  </a:cubicBezTo>
                  <a:lnTo>
                    <a:pt x="23199" y="20361"/>
                  </a:lnTo>
                  <a:cubicBezTo>
                    <a:pt x="23351" y="20665"/>
                    <a:pt x="24626" y="21896"/>
                    <a:pt x="24625" y="22316"/>
                  </a:cubicBezTo>
                  <a:lnTo>
                    <a:pt x="24625" y="22316"/>
                  </a:lnTo>
                  <a:cubicBezTo>
                    <a:pt x="24648" y="22140"/>
                    <a:pt x="24732" y="21467"/>
                    <a:pt x="24777" y="20834"/>
                  </a:cubicBezTo>
                  <a:cubicBezTo>
                    <a:pt x="24818" y="20218"/>
                    <a:pt x="24892" y="19601"/>
                    <a:pt x="24922" y="19361"/>
                  </a:cubicBezTo>
                  <a:lnTo>
                    <a:pt x="24922" y="19361"/>
                  </a:lnTo>
                  <a:cubicBezTo>
                    <a:pt x="24913" y="19982"/>
                    <a:pt x="26083" y="20790"/>
                    <a:pt x="26829" y="20939"/>
                  </a:cubicBezTo>
                  <a:cubicBezTo>
                    <a:pt x="26618" y="20887"/>
                    <a:pt x="26987" y="20571"/>
                    <a:pt x="27460" y="20255"/>
                  </a:cubicBezTo>
                  <a:cubicBezTo>
                    <a:pt x="27934" y="19940"/>
                    <a:pt x="28512" y="19624"/>
                    <a:pt x="28723" y="19361"/>
                  </a:cubicBezTo>
                  <a:lnTo>
                    <a:pt x="28723" y="19361"/>
                  </a:lnTo>
                  <a:lnTo>
                    <a:pt x="27670" y="19466"/>
                  </a:lnTo>
                  <a:cubicBezTo>
                    <a:pt x="28775" y="18888"/>
                    <a:pt x="28828" y="17888"/>
                    <a:pt x="28880" y="16889"/>
                  </a:cubicBezTo>
                  <a:cubicBezTo>
                    <a:pt x="28986" y="15889"/>
                    <a:pt x="29091" y="14785"/>
                    <a:pt x="30248" y="14153"/>
                  </a:cubicBezTo>
                  <a:lnTo>
                    <a:pt x="30248" y="14153"/>
                  </a:lnTo>
                  <a:cubicBezTo>
                    <a:pt x="30200" y="14688"/>
                    <a:pt x="30914" y="16614"/>
                    <a:pt x="32019" y="16614"/>
                  </a:cubicBezTo>
                  <a:cubicBezTo>
                    <a:pt x="32110" y="16614"/>
                    <a:pt x="32204" y="16601"/>
                    <a:pt x="32300" y="16573"/>
                  </a:cubicBezTo>
                  <a:cubicBezTo>
                    <a:pt x="32247" y="15942"/>
                    <a:pt x="32142" y="14416"/>
                    <a:pt x="32300" y="12838"/>
                  </a:cubicBezTo>
                  <a:cubicBezTo>
                    <a:pt x="32458" y="11260"/>
                    <a:pt x="32878" y="9524"/>
                    <a:pt x="33878" y="8630"/>
                  </a:cubicBezTo>
                  <a:lnTo>
                    <a:pt x="34562" y="8998"/>
                  </a:lnTo>
                  <a:lnTo>
                    <a:pt x="35246" y="8314"/>
                  </a:lnTo>
                  <a:cubicBezTo>
                    <a:pt x="35614" y="7946"/>
                    <a:pt x="35982" y="7578"/>
                    <a:pt x="35982" y="7578"/>
                  </a:cubicBezTo>
                  <a:lnTo>
                    <a:pt x="35982" y="7578"/>
                  </a:lnTo>
                  <a:cubicBezTo>
                    <a:pt x="35772" y="8577"/>
                    <a:pt x="35298" y="10261"/>
                    <a:pt x="34772" y="11891"/>
                  </a:cubicBezTo>
                  <a:cubicBezTo>
                    <a:pt x="34299" y="13522"/>
                    <a:pt x="33878" y="15205"/>
                    <a:pt x="33510" y="16205"/>
                  </a:cubicBezTo>
                  <a:cubicBezTo>
                    <a:pt x="34147" y="16205"/>
                    <a:pt x="34225" y="16398"/>
                    <a:pt x="34456" y="16398"/>
                  </a:cubicBezTo>
                  <a:cubicBezTo>
                    <a:pt x="34606" y="16398"/>
                    <a:pt x="34822" y="16317"/>
                    <a:pt x="35298" y="16047"/>
                  </a:cubicBezTo>
                  <a:lnTo>
                    <a:pt x="35298" y="16047"/>
                  </a:lnTo>
                  <a:cubicBezTo>
                    <a:pt x="35982" y="16363"/>
                    <a:pt x="35035" y="17204"/>
                    <a:pt x="34720" y="17415"/>
                  </a:cubicBezTo>
                  <a:cubicBezTo>
                    <a:pt x="34720" y="17415"/>
                    <a:pt x="35456" y="17152"/>
                    <a:pt x="36192" y="16889"/>
                  </a:cubicBezTo>
                  <a:cubicBezTo>
                    <a:pt x="36561" y="16731"/>
                    <a:pt x="36929" y="16626"/>
                    <a:pt x="37245" y="16573"/>
                  </a:cubicBezTo>
                  <a:cubicBezTo>
                    <a:pt x="37508" y="16468"/>
                    <a:pt x="37665" y="16415"/>
                    <a:pt x="37665" y="16415"/>
                  </a:cubicBezTo>
                  <a:cubicBezTo>
                    <a:pt x="37350" y="15837"/>
                    <a:pt x="37771" y="15258"/>
                    <a:pt x="38191" y="14732"/>
                  </a:cubicBezTo>
                  <a:cubicBezTo>
                    <a:pt x="38665" y="14259"/>
                    <a:pt x="39138" y="13732"/>
                    <a:pt x="38875" y="13259"/>
                  </a:cubicBezTo>
                  <a:lnTo>
                    <a:pt x="38875" y="13259"/>
                  </a:lnTo>
                  <a:cubicBezTo>
                    <a:pt x="38875" y="13259"/>
                    <a:pt x="38717" y="13417"/>
                    <a:pt x="38455" y="13680"/>
                  </a:cubicBezTo>
                  <a:cubicBezTo>
                    <a:pt x="38191" y="13890"/>
                    <a:pt x="37823" y="14206"/>
                    <a:pt x="37508" y="14574"/>
                  </a:cubicBezTo>
                  <a:cubicBezTo>
                    <a:pt x="36876" y="15258"/>
                    <a:pt x="36192" y="15889"/>
                    <a:pt x="36192" y="15889"/>
                  </a:cubicBezTo>
                  <a:cubicBezTo>
                    <a:pt x="35877" y="15363"/>
                    <a:pt x="35929" y="14311"/>
                    <a:pt x="36350" y="13259"/>
                  </a:cubicBezTo>
                  <a:cubicBezTo>
                    <a:pt x="36613" y="12733"/>
                    <a:pt x="36929" y="12207"/>
                    <a:pt x="37350" y="11839"/>
                  </a:cubicBezTo>
                  <a:cubicBezTo>
                    <a:pt x="37771" y="11418"/>
                    <a:pt x="38297" y="11102"/>
                    <a:pt x="38875" y="10944"/>
                  </a:cubicBezTo>
                  <a:cubicBezTo>
                    <a:pt x="39612" y="11207"/>
                    <a:pt x="39296" y="13312"/>
                    <a:pt x="39507" y="13732"/>
                  </a:cubicBezTo>
                  <a:cubicBezTo>
                    <a:pt x="39559" y="13469"/>
                    <a:pt x="39980" y="12996"/>
                    <a:pt x="40453" y="12733"/>
                  </a:cubicBezTo>
                  <a:cubicBezTo>
                    <a:pt x="40842" y="12517"/>
                    <a:pt x="41230" y="12337"/>
                    <a:pt x="41444" y="12337"/>
                  </a:cubicBezTo>
                  <a:cubicBezTo>
                    <a:pt x="41491" y="12337"/>
                    <a:pt x="41530" y="12346"/>
                    <a:pt x="41558" y="12365"/>
                  </a:cubicBezTo>
                  <a:lnTo>
                    <a:pt x="40874" y="13364"/>
                  </a:lnTo>
                  <a:cubicBezTo>
                    <a:pt x="40904" y="13367"/>
                    <a:pt x="40932" y="13368"/>
                    <a:pt x="40960" y="13368"/>
                  </a:cubicBezTo>
                  <a:cubicBezTo>
                    <a:pt x="41585" y="13368"/>
                    <a:pt x="41892" y="12816"/>
                    <a:pt x="42295" y="12312"/>
                  </a:cubicBezTo>
                  <a:cubicBezTo>
                    <a:pt x="42594" y="11976"/>
                    <a:pt x="42946" y="11666"/>
                    <a:pt x="43446" y="11666"/>
                  </a:cubicBezTo>
                  <a:cubicBezTo>
                    <a:pt x="43649" y="11666"/>
                    <a:pt x="43877" y="11717"/>
                    <a:pt x="44136" y="11839"/>
                  </a:cubicBezTo>
                  <a:cubicBezTo>
                    <a:pt x="44158" y="11835"/>
                    <a:pt x="44180" y="11833"/>
                    <a:pt x="44204" y="11833"/>
                  </a:cubicBezTo>
                  <a:cubicBezTo>
                    <a:pt x="44672" y="11833"/>
                    <a:pt x="45521" y="12559"/>
                    <a:pt x="45849" y="12559"/>
                  </a:cubicBezTo>
                  <a:cubicBezTo>
                    <a:pt x="45949" y="12559"/>
                    <a:pt x="46001" y="12490"/>
                    <a:pt x="45977" y="12312"/>
                  </a:cubicBezTo>
                  <a:cubicBezTo>
                    <a:pt x="44820" y="10997"/>
                    <a:pt x="43399" y="6526"/>
                    <a:pt x="43768" y="5263"/>
                  </a:cubicBezTo>
                  <a:lnTo>
                    <a:pt x="43768" y="5263"/>
                  </a:lnTo>
                  <a:cubicBezTo>
                    <a:pt x="43925" y="5316"/>
                    <a:pt x="44767" y="5474"/>
                    <a:pt x="45661" y="5737"/>
                  </a:cubicBezTo>
                  <a:cubicBezTo>
                    <a:pt x="46556" y="5947"/>
                    <a:pt x="47555" y="6368"/>
                    <a:pt x="47923" y="6683"/>
                  </a:cubicBezTo>
                  <a:cubicBezTo>
                    <a:pt x="48502" y="7157"/>
                    <a:pt x="48239" y="7946"/>
                    <a:pt x="48029" y="8682"/>
                  </a:cubicBezTo>
                  <a:cubicBezTo>
                    <a:pt x="47818" y="9419"/>
                    <a:pt x="47555" y="10103"/>
                    <a:pt x="48029" y="10524"/>
                  </a:cubicBezTo>
                  <a:cubicBezTo>
                    <a:pt x="47976" y="10208"/>
                    <a:pt x="48397" y="9629"/>
                    <a:pt x="48555" y="9472"/>
                  </a:cubicBezTo>
                  <a:cubicBezTo>
                    <a:pt x="49085" y="9648"/>
                    <a:pt x="48724" y="10345"/>
                    <a:pt x="49281" y="10345"/>
                  </a:cubicBezTo>
                  <a:cubicBezTo>
                    <a:pt x="49387" y="10345"/>
                    <a:pt x="49527" y="10319"/>
                    <a:pt x="49712" y="10261"/>
                  </a:cubicBezTo>
                  <a:cubicBezTo>
                    <a:pt x="49712" y="8893"/>
                    <a:pt x="52237" y="10050"/>
                    <a:pt x="50133" y="9051"/>
                  </a:cubicBezTo>
                  <a:cubicBezTo>
                    <a:pt x="50492" y="8887"/>
                    <a:pt x="50755" y="8836"/>
                    <a:pt x="50990" y="8836"/>
                  </a:cubicBezTo>
                  <a:cubicBezTo>
                    <a:pt x="51395" y="8836"/>
                    <a:pt x="51714" y="8990"/>
                    <a:pt x="52298" y="8990"/>
                  </a:cubicBezTo>
                  <a:cubicBezTo>
                    <a:pt x="52464" y="8990"/>
                    <a:pt x="52651" y="8978"/>
                    <a:pt x="52868" y="8945"/>
                  </a:cubicBezTo>
                  <a:cubicBezTo>
                    <a:pt x="52605" y="8525"/>
                    <a:pt x="52816" y="7788"/>
                    <a:pt x="53342" y="7052"/>
                  </a:cubicBezTo>
                  <a:cubicBezTo>
                    <a:pt x="53815" y="6368"/>
                    <a:pt x="54552" y="5631"/>
                    <a:pt x="55235" y="5474"/>
                  </a:cubicBezTo>
                  <a:lnTo>
                    <a:pt x="55235" y="5474"/>
                  </a:lnTo>
                  <a:cubicBezTo>
                    <a:pt x="55130" y="5789"/>
                    <a:pt x="55446" y="6263"/>
                    <a:pt x="55604" y="6420"/>
                  </a:cubicBezTo>
                  <a:cubicBezTo>
                    <a:pt x="56235" y="6473"/>
                    <a:pt x="56814" y="6526"/>
                    <a:pt x="57340" y="6578"/>
                  </a:cubicBezTo>
                  <a:cubicBezTo>
                    <a:pt x="57918" y="6631"/>
                    <a:pt x="58392" y="6736"/>
                    <a:pt x="58865" y="6841"/>
                  </a:cubicBezTo>
                  <a:cubicBezTo>
                    <a:pt x="59339" y="6946"/>
                    <a:pt x="59812" y="7052"/>
                    <a:pt x="60338" y="7104"/>
                  </a:cubicBezTo>
                  <a:cubicBezTo>
                    <a:pt x="60812" y="7210"/>
                    <a:pt x="61338" y="7315"/>
                    <a:pt x="61969" y="7367"/>
                  </a:cubicBezTo>
                  <a:cubicBezTo>
                    <a:pt x="62179" y="7683"/>
                    <a:pt x="63231" y="8156"/>
                    <a:pt x="62705" y="8682"/>
                  </a:cubicBezTo>
                  <a:cubicBezTo>
                    <a:pt x="63052" y="8534"/>
                    <a:pt x="63399" y="8152"/>
                    <a:pt x="64053" y="8152"/>
                  </a:cubicBezTo>
                  <a:cubicBezTo>
                    <a:pt x="64094" y="8152"/>
                    <a:pt x="64135" y="8153"/>
                    <a:pt x="64178" y="8156"/>
                  </a:cubicBezTo>
                  <a:cubicBezTo>
                    <a:pt x="65388" y="9472"/>
                    <a:pt x="62548" y="8104"/>
                    <a:pt x="63442" y="9629"/>
                  </a:cubicBezTo>
                  <a:cubicBezTo>
                    <a:pt x="63600" y="8893"/>
                    <a:pt x="65388" y="8788"/>
                    <a:pt x="66493" y="8525"/>
                  </a:cubicBezTo>
                  <a:cubicBezTo>
                    <a:pt x="66446" y="7967"/>
                    <a:pt x="65989" y="7779"/>
                    <a:pt x="65376" y="7779"/>
                  </a:cubicBezTo>
                  <a:cubicBezTo>
                    <a:pt x="65295" y="7779"/>
                    <a:pt x="65211" y="7782"/>
                    <a:pt x="65125" y="7788"/>
                  </a:cubicBezTo>
                  <a:cubicBezTo>
                    <a:pt x="64441" y="7841"/>
                    <a:pt x="63600" y="8104"/>
                    <a:pt x="63074" y="8314"/>
                  </a:cubicBezTo>
                  <a:cubicBezTo>
                    <a:pt x="63126" y="7473"/>
                    <a:pt x="63705" y="6683"/>
                    <a:pt x="64599" y="6052"/>
                  </a:cubicBezTo>
                  <a:cubicBezTo>
                    <a:pt x="65020" y="5737"/>
                    <a:pt x="65546" y="5421"/>
                    <a:pt x="66125" y="5211"/>
                  </a:cubicBezTo>
                  <a:cubicBezTo>
                    <a:pt x="66703" y="5053"/>
                    <a:pt x="67387" y="4895"/>
                    <a:pt x="68071" y="4842"/>
                  </a:cubicBezTo>
                  <a:cubicBezTo>
                    <a:pt x="70096" y="4842"/>
                    <a:pt x="68922" y="5909"/>
                    <a:pt x="69119" y="5909"/>
                  </a:cubicBezTo>
                  <a:cubicBezTo>
                    <a:pt x="69131" y="5909"/>
                    <a:pt x="69150" y="5904"/>
                    <a:pt x="69176" y="5894"/>
                  </a:cubicBezTo>
                  <a:cubicBezTo>
                    <a:pt x="69787" y="6074"/>
                    <a:pt x="70324" y="6156"/>
                    <a:pt x="70788" y="6156"/>
                  </a:cubicBezTo>
                  <a:cubicBezTo>
                    <a:pt x="71003" y="6156"/>
                    <a:pt x="71202" y="6138"/>
                    <a:pt x="71385" y="6105"/>
                  </a:cubicBezTo>
                  <a:cubicBezTo>
                    <a:pt x="71964" y="6000"/>
                    <a:pt x="72437" y="5789"/>
                    <a:pt x="72911" y="5579"/>
                  </a:cubicBezTo>
                  <a:cubicBezTo>
                    <a:pt x="73334" y="5404"/>
                    <a:pt x="73746" y="5242"/>
                    <a:pt x="74207" y="5242"/>
                  </a:cubicBezTo>
                  <a:cubicBezTo>
                    <a:pt x="74720" y="5242"/>
                    <a:pt x="75294" y="5443"/>
                    <a:pt x="76014" y="6052"/>
                  </a:cubicBezTo>
                  <a:cubicBezTo>
                    <a:pt x="76961" y="7473"/>
                    <a:pt x="75383" y="8051"/>
                    <a:pt x="75436" y="8893"/>
                  </a:cubicBezTo>
                  <a:cubicBezTo>
                    <a:pt x="74594" y="8788"/>
                    <a:pt x="74015" y="8419"/>
                    <a:pt x="73542" y="8051"/>
                  </a:cubicBezTo>
                  <a:cubicBezTo>
                    <a:pt x="73069" y="7683"/>
                    <a:pt x="72648" y="7315"/>
                    <a:pt x="72069" y="7157"/>
                  </a:cubicBezTo>
                  <a:lnTo>
                    <a:pt x="72069" y="7157"/>
                  </a:lnTo>
                  <a:lnTo>
                    <a:pt x="73279" y="8051"/>
                  </a:lnTo>
                  <a:cubicBezTo>
                    <a:pt x="73086" y="8104"/>
                    <a:pt x="72829" y="8133"/>
                    <a:pt x="72554" y="8133"/>
                  </a:cubicBezTo>
                  <a:cubicBezTo>
                    <a:pt x="72005" y="8133"/>
                    <a:pt x="71385" y="8016"/>
                    <a:pt x="71070" y="7736"/>
                  </a:cubicBezTo>
                  <a:lnTo>
                    <a:pt x="71070" y="7736"/>
                  </a:lnTo>
                  <a:cubicBezTo>
                    <a:pt x="71227" y="7999"/>
                    <a:pt x="71701" y="8314"/>
                    <a:pt x="72385" y="8577"/>
                  </a:cubicBezTo>
                  <a:cubicBezTo>
                    <a:pt x="72700" y="8682"/>
                    <a:pt x="73069" y="8788"/>
                    <a:pt x="73437" y="8945"/>
                  </a:cubicBezTo>
                  <a:cubicBezTo>
                    <a:pt x="73858" y="9103"/>
                    <a:pt x="74278" y="9261"/>
                    <a:pt x="74699" y="9419"/>
                  </a:cubicBezTo>
                  <a:cubicBezTo>
                    <a:pt x="75120" y="9577"/>
                    <a:pt x="75541" y="9735"/>
                    <a:pt x="76014" y="9892"/>
                  </a:cubicBezTo>
                  <a:cubicBezTo>
                    <a:pt x="76435" y="10050"/>
                    <a:pt x="76856" y="10261"/>
                    <a:pt x="77277" y="10471"/>
                  </a:cubicBezTo>
                  <a:cubicBezTo>
                    <a:pt x="78119" y="10839"/>
                    <a:pt x="78908" y="11313"/>
                    <a:pt x="79434" y="11839"/>
                  </a:cubicBezTo>
                  <a:cubicBezTo>
                    <a:pt x="80065" y="11734"/>
                    <a:pt x="81065" y="11734"/>
                    <a:pt x="80854" y="11207"/>
                  </a:cubicBezTo>
                  <a:lnTo>
                    <a:pt x="79907" y="10944"/>
                  </a:lnTo>
                  <a:cubicBezTo>
                    <a:pt x="79486" y="9787"/>
                    <a:pt x="82064" y="10629"/>
                    <a:pt x="81117" y="9735"/>
                  </a:cubicBezTo>
                  <a:cubicBezTo>
                    <a:pt x="81854" y="9735"/>
                    <a:pt x="82590" y="9735"/>
                    <a:pt x="83432" y="9840"/>
                  </a:cubicBezTo>
                  <a:cubicBezTo>
                    <a:pt x="83800" y="9892"/>
                    <a:pt x="84221" y="9998"/>
                    <a:pt x="84589" y="10155"/>
                  </a:cubicBezTo>
                  <a:cubicBezTo>
                    <a:pt x="84957" y="10366"/>
                    <a:pt x="85326" y="10576"/>
                    <a:pt x="85694" y="10944"/>
                  </a:cubicBezTo>
                  <a:lnTo>
                    <a:pt x="85384" y="12133"/>
                  </a:lnTo>
                  <a:lnTo>
                    <a:pt x="85384" y="12133"/>
                  </a:lnTo>
                  <a:cubicBezTo>
                    <a:pt x="85445" y="11816"/>
                    <a:pt x="84752" y="11026"/>
                    <a:pt x="84152" y="10996"/>
                  </a:cubicBezTo>
                  <a:lnTo>
                    <a:pt x="84152" y="10996"/>
                  </a:lnTo>
                  <a:cubicBezTo>
                    <a:pt x="84590" y="11031"/>
                    <a:pt x="84984" y="11668"/>
                    <a:pt x="85378" y="12260"/>
                  </a:cubicBezTo>
                  <a:cubicBezTo>
                    <a:pt x="85725" y="12684"/>
                    <a:pt x="86101" y="13052"/>
                    <a:pt x="86588" y="13052"/>
                  </a:cubicBezTo>
                  <a:cubicBezTo>
                    <a:pt x="86765" y="13052"/>
                    <a:pt x="86956" y="13003"/>
                    <a:pt x="87167" y="12891"/>
                  </a:cubicBezTo>
                  <a:lnTo>
                    <a:pt x="86851" y="12154"/>
                  </a:lnTo>
                  <a:cubicBezTo>
                    <a:pt x="86693" y="11839"/>
                    <a:pt x="86483" y="11471"/>
                    <a:pt x="86483" y="11470"/>
                  </a:cubicBezTo>
                  <a:lnTo>
                    <a:pt x="86483" y="11470"/>
                  </a:lnTo>
                  <a:cubicBezTo>
                    <a:pt x="87219" y="11523"/>
                    <a:pt x="88061" y="11576"/>
                    <a:pt x="88955" y="11681"/>
                  </a:cubicBezTo>
                  <a:cubicBezTo>
                    <a:pt x="89797" y="11839"/>
                    <a:pt x="90639" y="12102"/>
                    <a:pt x="91217" y="12786"/>
                  </a:cubicBezTo>
                  <a:cubicBezTo>
                    <a:pt x="91270" y="11365"/>
                    <a:pt x="90796" y="12628"/>
                    <a:pt x="90586" y="10787"/>
                  </a:cubicBezTo>
                  <a:cubicBezTo>
                    <a:pt x="90576" y="11196"/>
                    <a:pt x="90427" y="11348"/>
                    <a:pt x="90199" y="11348"/>
                  </a:cubicBezTo>
                  <a:cubicBezTo>
                    <a:pt x="89544" y="11348"/>
                    <a:pt x="88234" y="10093"/>
                    <a:pt x="87667" y="10093"/>
                  </a:cubicBezTo>
                  <a:cubicBezTo>
                    <a:pt x="87476" y="10093"/>
                    <a:pt x="87370" y="10234"/>
                    <a:pt x="87400" y="10613"/>
                  </a:cubicBezTo>
                  <a:lnTo>
                    <a:pt x="87400" y="10613"/>
                  </a:lnTo>
                  <a:cubicBezTo>
                    <a:pt x="87266" y="9774"/>
                    <a:pt x="86923" y="9390"/>
                    <a:pt x="86535" y="9051"/>
                  </a:cubicBezTo>
                  <a:cubicBezTo>
                    <a:pt x="86062" y="8630"/>
                    <a:pt x="85589" y="8209"/>
                    <a:pt x="85168" y="7210"/>
                  </a:cubicBezTo>
                  <a:lnTo>
                    <a:pt x="85168" y="7210"/>
                  </a:lnTo>
                  <a:cubicBezTo>
                    <a:pt x="85102" y="7438"/>
                    <a:pt x="85179" y="7748"/>
                    <a:pt x="84969" y="7748"/>
                  </a:cubicBezTo>
                  <a:cubicBezTo>
                    <a:pt x="84841" y="7748"/>
                    <a:pt x="84606" y="7633"/>
                    <a:pt x="84168" y="7315"/>
                  </a:cubicBezTo>
                  <a:cubicBezTo>
                    <a:pt x="84063" y="7420"/>
                    <a:pt x="83853" y="7473"/>
                    <a:pt x="83747" y="7525"/>
                  </a:cubicBezTo>
                  <a:cubicBezTo>
                    <a:pt x="83958" y="7841"/>
                    <a:pt x="84116" y="8156"/>
                    <a:pt x="84116" y="8419"/>
                  </a:cubicBezTo>
                  <a:cubicBezTo>
                    <a:pt x="83905" y="8504"/>
                    <a:pt x="83661" y="8537"/>
                    <a:pt x="83397" y="8537"/>
                  </a:cubicBezTo>
                  <a:cubicBezTo>
                    <a:pt x="83000" y="8537"/>
                    <a:pt x="82558" y="8461"/>
                    <a:pt x="82117" y="8367"/>
                  </a:cubicBezTo>
                  <a:cubicBezTo>
                    <a:pt x="81459" y="8226"/>
                    <a:pt x="80801" y="8043"/>
                    <a:pt x="80368" y="8043"/>
                  </a:cubicBezTo>
                  <a:cubicBezTo>
                    <a:pt x="80316" y="8043"/>
                    <a:pt x="80268" y="8046"/>
                    <a:pt x="80223" y="8051"/>
                  </a:cubicBezTo>
                  <a:cubicBezTo>
                    <a:pt x="79539" y="7525"/>
                    <a:pt x="80696" y="7788"/>
                    <a:pt x="80486" y="7210"/>
                  </a:cubicBezTo>
                  <a:lnTo>
                    <a:pt x="80486" y="7210"/>
                  </a:lnTo>
                  <a:cubicBezTo>
                    <a:pt x="80486" y="7210"/>
                    <a:pt x="80170" y="7262"/>
                    <a:pt x="79802" y="7315"/>
                  </a:cubicBezTo>
                  <a:cubicBezTo>
                    <a:pt x="79486" y="7367"/>
                    <a:pt x="79171" y="7420"/>
                    <a:pt x="79171" y="7420"/>
                  </a:cubicBezTo>
                  <a:cubicBezTo>
                    <a:pt x="79415" y="6639"/>
                    <a:pt x="77893" y="5451"/>
                    <a:pt x="79309" y="5451"/>
                  </a:cubicBezTo>
                  <a:cubicBezTo>
                    <a:pt x="79420" y="5451"/>
                    <a:pt x="79548" y="5458"/>
                    <a:pt x="79697" y="5474"/>
                  </a:cubicBezTo>
                  <a:lnTo>
                    <a:pt x="78013" y="4790"/>
                  </a:lnTo>
                  <a:cubicBezTo>
                    <a:pt x="77255" y="3981"/>
                    <a:pt x="75962" y="3366"/>
                    <a:pt x="75022" y="3366"/>
                  </a:cubicBezTo>
                  <a:cubicBezTo>
                    <a:pt x="74984" y="3366"/>
                    <a:pt x="74947" y="3367"/>
                    <a:pt x="74910" y="3369"/>
                  </a:cubicBezTo>
                  <a:cubicBezTo>
                    <a:pt x="74731" y="3274"/>
                    <a:pt x="74512" y="3241"/>
                    <a:pt x="74291" y="3241"/>
                  </a:cubicBezTo>
                  <a:cubicBezTo>
                    <a:pt x="73776" y="3241"/>
                    <a:pt x="73246" y="3421"/>
                    <a:pt x="73178" y="3421"/>
                  </a:cubicBezTo>
                  <a:cubicBezTo>
                    <a:pt x="73146" y="3421"/>
                    <a:pt x="73215" y="3381"/>
                    <a:pt x="73437" y="3264"/>
                  </a:cubicBezTo>
                  <a:cubicBezTo>
                    <a:pt x="73437" y="3264"/>
                    <a:pt x="72753" y="3212"/>
                    <a:pt x="72016" y="3159"/>
                  </a:cubicBezTo>
                  <a:cubicBezTo>
                    <a:pt x="71333" y="3159"/>
                    <a:pt x="70596" y="3106"/>
                    <a:pt x="70596" y="3106"/>
                  </a:cubicBezTo>
                  <a:lnTo>
                    <a:pt x="70649" y="2896"/>
                  </a:lnTo>
                  <a:cubicBezTo>
                    <a:pt x="69281" y="2475"/>
                    <a:pt x="67808" y="2633"/>
                    <a:pt x="66335" y="2528"/>
                  </a:cubicBezTo>
                  <a:cubicBezTo>
                    <a:pt x="64862" y="2528"/>
                    <a:pt x="63389" y="2317"/>
                    <a:pt x="61916" y="1423"/>
                  </a:cubicBezTo>
                  <a:cubicBezTo>
                    <a:pt x="61443" y="1528"/>
                    <a:pt x="60969" y="1581"/>
                    <a:pt x="60391" y="1633"/>
                  </a:cubicBezTo>
                  <a:cubicBezTo>
                    <a:pt x="60198" y="1653"/>
                    <a:pt x="59992" y="1665"/>
                    <a:pt x="59768" y="1665"/>
                  </a:cubicBezTo>
                  <a:cubicBezTo>
                    <a:pt x="59381" y="1665"/>
                    <a:pt x="58945" y="1628"/>
                    <a:pt x="58444" y="1528"/>
                  </a:cubicBezTo>
                  <a:lnTo>
                    <a:pt x="58129" y="739"/>
                  </a:lnTo>
                  <a:cubicBezTo>
                    <a:pt x="57994" y="764"/>
                    <a:pt x="57843" y="774"/>
                    <a:pt x="57679" y="774"/>
                  </a:cubicBezTo>
                  <a:cubicBezTo>
                    <a:pt x="57137" y="774"/>
                    <a:pt x="56460" y="662"/>
                    <a:pt x="55814" y="581"/>
                  </a:cubicBezTo>
                  <a:cubicBezTo>
                    <a:pt x="55486" y="540"/>
                    <a:pt x="55173" y="507"/>
                    <a:pt x="54902" y="507"/>
                  </a:cubicBezTo>
                  <a:cubicBezTo>
                    <a:pt x="54478" y="507"/>
                    <a:pt x="54154" y="588"/>
                    <a:pt x="54026" y="844"/>
                  </a:cubicBezTo>
                  <a:cubicBezTo>
                    <a:pt x="53657" y="371"/>
                    <a:pt x="53079" y="108"/>
                    <a:pt x="52447" y="55"/>
                  </a:cubicBezTo>
                  <a:cubicBezTo>
                    <a:pt x="52205" y="18"/>
                    <a:pt x="51950" y="1"/>
                    <a:pt x="516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7"/>
            <p:cNvSpPr/>
            <p:nvPr/>
          </p:nvSpPr>
          <p:spPr>
            <a:xfrm>
              <a:off x="13214800" y="8759200"/>
              <a:ext cx="14475" cy="5350"/>
            </a:xfrm>
            <a:custGeom>
              <a:rect b="b" l="l" r="r" t="t"/>
              <a:pathLst>
                <a:path extrusionOk="0" h="214" w="579">
                  <a:moveTo>
                    <a:pt x="579" y="1"/>
                  </a:moveTo>
                  <a:cubicBezTo>
                    <a:pt x="368" y="106"/>
                    <a:pt x="211" y="106"/>
                    <a:pt x="0" y="106"/>
                  </a:cubicBezTo>
                  <a:cubicBezTo>
                    <a:pt x="69" y="175"/>
                    <a:pt x="138" y="214"/>
                    <a:pt x="216" y="214"/>
                  </a:cubicBezTo>
                  <a:cubicBezTo>
                    <a:pt x="316" y="214"/>
                    <a:pt x="431" y="149"/>
                    <a:pt x="5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7"/>
            <p:cNvSpPr/>
            <p:nvPr/>
          </p:nvSpPr>
          <p:spPr>
            <a:xfrm>
              <a:off x="13782925" y="9992775"/>
              <a:ext cx="5275" cy="2650"/>
            </a:xfrm>
            <a:custGeom>
              <a:rect b="b" l="l" r="r" t="t"/>
              <a:pathLst>
                <a:path extrusionOk="0" h="106" w="211">
                  <a:moveTo>
                    <a:pt x="211" y="1"/>
                  </a:moveTo>
                  <a:lnTo>
                    <a:pt x="1" y="54"/>
                  </a:lnTo>
                  <a:cubicBezTo>
                    <a:pt x="53" y="106"/>
                    <a:pt x="53" y="106"/>
                    <a:pt x="53" y="106"/>
                  </a:cubicBezTo>
                  <a:cubicBezTo>
                    <a:pt x="106" y="106"/>
                    <a:pt x="158" y="54"/>
                    <a:pt x="2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7"/>
            <p:cNvSpPr/>
            <p:nvPr/>
          </p:nvSpPr>
          <p:spPr>
            <a:xfrm>
              <a:off x="14235325" y="7755775"/>
              <a:ext cx="19750" cy="8150"/>
            </a:xfrm>
            <a:custGeom>
              <a:rect b="b" l="l" r="r" t="t"/>
              <a:pathLst>
                <a:path extrusionOk="0" h="326" w="790">
                  <a:moveTo>
                    <a:pt x="1" y="0"/>
                  </a:moveTo>
                  <a:cubicBezTo>
                    <a:pt x="46" y="183"/>
                    <a:pt x="171" y="326"/>
                    <a:pt x="583" y="326"/>
                  </a:cubicBezTo>
                  <a:cubicBezTo>
                    <a:pt x="645" y="326"/>
                    <a:pt x="714" y="323"/>
                    <a:pt x="790" y="316"/>
                  </a:cubicBezTo>
                  <a:cubicBezTo>
                    <a:pt x="421" y="263"/>
                    <a:pt x="158" y="158"/>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7"/>
            <p:cNvSpPr/>
            <p:nvPr/>
          </p:nvSpPr>
          <p:spPr>
            <a:xfrm>
              <a:off x="15222975" y="7713675"/>
              <a:ext cx="31600" cy="22375"/>
            </a:xfrm>
            <a:custGeom>
              <a:rect b="b" l="l" r="r" t="t"/>
              <a:pathLst>
                <a:path extrusionOk="0" h="895" w="1264">
                  <a:moveTo>
                    <a:pt x="1182" y="435"/>
                  </a:moveTo>
                  <a:cubicBezTo>
                    <a:pt x="1233" y="459"/>
                    <a:pt x="1263" y="474"/>
                    <a:pt x="1263" y="474"/>
                  </a:cubicBezTo>
                  <a:cubicBezTo>
                    <a:pt x="1234" y="457"/>
                    <a:pt x="1207" y="444"/>
                    <a:pt x="1182" y="435"/>
                  </a:cubicBezTo>
                  <a:close/>
                  <a:moveTo>
                    <a:pt x="1" y="1"/>
                  </a:moveTo>
                  <a:cubicBezTo>
                    <a:pt x="580" y="264"/>
                    <a:pt x="685" y="580"/>
                    <a:pt x="895" y="895"/>
                  </a:cubicBezTo>
                  <a:cubicBezTo>
                    <a:pt x="938" y="725"/>
                    <a:pt x="911" y="417"/>
                    <a:pt x="1095" y="417"/>
                  </a:cubicBezTo>
                  <a:cubicBezTo>
                    <a:pt x="1120" y="417"/>
                    <a:pt x="1149" y="423"/>
                    <a:pt x="1182" y="435"/>
                  </a:cubicBezTo>
                  <a:lnTo>
                    <a:pt x="1182" y="435"/>
                  </a:lnTo>
                  <a:cubicBezTo>
                    <a:pt x="1068" y="382"/>
                    <a:pt x="850" y="284"/>
                    <a:pt x="632" y="211"/>
                  </a:cubicBezTo>
                  <a:cubicBezTo>
                    <a:pt x="317" y="106"/>
                    <a:pt x="2"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7"/>
            <p:cNvSpPr/>
            <p:nvPr/>
          </p:nvSpPr>
          <p:spPr>
            <a:xfrm>
              <a:off x="15379600" y="7996275"/>
              <a:ext cx="24900" cy="19900"/>
            </a:xfrm>
            <a:custGeom>
              <a:rect b="b" l="l" r="r" t="t"/>
              <a:pathLst>
                <a:path extrusionOk="0" h="796" w="996">
                  <a:moveTo>
                    <a:pt x="215" y="0"/>
                  </a:moveTo>
                  <a:cubicBezTo>
                    <a:pt x="46" y="0"/>
                    <a:pt x="0" y="146"/>
                    <a:pt x="206" y="480"/>
                  </a:cubicBezTo>
                  <a:cubicBezTo>
                    <a:pt x="417" y="533"/>
                    <a:pt x="522" y="743"/>
                    <a:pt x="732" y="796"/>
                  </a:cubicBezTo>
                  <a:lnTo>
                    <a:pt x="995" y="428"/>
                  </a:lnTo>
                  <a:cubicBezTo>
                    <a:pt x="700" y="159"/>
                    <a:pt x="390" y="0"/>
                    <a:pt x="2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a:off x="15229550" y="7808375"/>
              <a:ext cx="57900" cy="32900"/>
            </a:xfrm>
            <a:custGeom>
              <a:rect b="b" l="l" r="r" t="t"/>
              <a:pathLst>
                <a:path extrusionOk="0" h="1316" w="2316">
                  <a:moveTo>
                    <a:pt x="317" y="0"/>
                  </a:moveTo>
                  <a:cubicBezTo>
                    <a:pt x="1" y="737"/>
                    <a:pt x="790" y="895"/>
                    <a:pt x="1579" y="1316"/>
                  </a:cubicBezTo>
                  <a:cubicBezTo>
                    <a:pt x="1526" y="1263"/>
                    <a:pt x="1526" y="1263"/>
                    <a:pt x="1474" y="1210"/>
                  </a:cubicBezTo>
                  <a:cubicBezTo>
                    <a:pt x="2316" y="421"/>
                    <a:pt x="1316" y="158"/>
                    <a:pt x="3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7"/>
            <p:cNvSpPr/>
            <p:nvPr/>
          </p:nvSpPr>
          <p:spPr>
            <a:xfrm>
              <a:off x="15274275" y="7843875"/>
              <a:ext cx="25000" cy="10550"/>
            </a:xfrm>
            <a:custGeom>
              <a:rect b="b" l="l" r="r" t="t"/>
              <a:pathLst>
                <a:path extrusionOk="0" h="422" w="1000">
                  <a:moveTo>
                    <a:pt x="1" y="1"/>
                  </a:moveTo>
                  <a:lnTo>
                    <a:pt x="1" y="1"/>
                  </a:lnTo>
                  <a:cubicBezTo>
                    <a:pt x="211" y="106"/>
                    <a:pt x="474" y="264"/>
                    <a:pt x="684" y="422"/>
                  </a:cubicBezTo>
                  <a:cubicBezTo>
                    <a:pt x="1000" y="106"/>
                    <a:pt x="474" y="159"/>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7"/>
            <p:cNvSpPr/>
            <p:nvPr/>
          </p:nvSpPr>
          <p:spPr>
            <a:xfrm>
              <a:off x="15028350" y="7634000"/>
              <a:ext cx="55575" cy="20975"/>
            </a:xfrm>
            <a:custGeom>
              <a:rect b="b" l="l" r="r" t="t"/>
              <a:pathLst>
                <a:path extrusionOk="0" h="839" w="2223">
                  <a:moveTo>
                    <a:pt x="1616" y="0"/>
                  </a:moveTo>
                  <a:cubicBezTo>
                    <a:pt x="1424" y="0"/>
                    <a:pt x="1200" y="30"/>
                    <a:pt x="1000" y="84"/>
                  </a:cubicBezTo>
                  <a:cubicBezTo>
                    <a:pt x="369" y="242"/>
                    <a:pt x="0" y="505"/>
                    <a:pt x="1158" y="768"/>
                  </a:cubicBezTo>
                  <a:cubicBezTo>
                    <a:pt x="1200" y="818"/>
                    <a:pt x="1244" y="839"/>
                    <a:pt x="1288" y="839"/>
                  </a:cubicBezTo>
                  <a:cubicBezTo>
                    <a:pt x="1519" y="839"/>
                    <a:pt x="1755" y="257"/>
                    <a:pt x="1882" y="257"/>
                  </a:cubicBezTo>
                  <a:cubicBezTo>
                    <a:pt x="1909" y="257"/>
                    <a:pt x="1931" y="283"/>
                    <a:pt x="1947" y="347"/>
                  </a:cubicBezTo>
                  <a:cubicBezTo>
                    <a:pt x="2222" y="106"/>
                    <a:pt x="1979" y="0"/>
                    <a:pt x="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a:off x="15203250" y="7847825"/>
              <a:ext cx="21075" cy="25000"/>
            </a:xfrm>
            <a:custGeom>
              <a:rect b="b" l="l" r="r" t="t"/>
              <a:pathLst>
                <a:path extrusionOk="0" h="1000" w="843">
                  <a:moveTo>
                    <a:pt x="843" y="1"/>
                  </a:moveTo>
                  <a:lnTo>
                    <a:pt x="1" y="421"/>
                  </a:lnTo>
                  <a:lnTo>
                    <a:pt x="527" y="1000"/>
                  </a:lnTo>
                  <a:lnTo>
                    <a:pt x="8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p:cNvSpPr/>
            <p:nvPr/>
          </p:nvSpPr>
          <p:spPr>
            <a:xfrm>
              <a:off x="15079625" y="7771200"/>
              <a:ext cx="39475" cy="24050"/>
            </a:xfrm>
            <a:custGeom>
              <a:rect b="b" l="l" r="r" t="t"/>
              <a:pathLst>
                <a:path extrusionOk="0" h="962" w="1579">
                  <a:moveTo>
                    <a:pt x="110" y="1"/>
                  </a:moveTo>
                  <a:cubicBezTo>
                    <a:pt x="57" y="1"/>
                    <a:pt x="19" y="21"/>
                    <a:pt x="1" y="67"/>
                  </a:cubicBezTo>
                  <a:lnTo>
                    <a:pt x="1106" y="961"/>
                  </a:lnTo>
                  <a:cubicBezTo>
                    <a:pt x="1158" y="804"/>
                    <a:pt x="1369" y="804"/>
                    <a:pt x="1579" y="804"/>
                  </a:cubicBezTo>
                  <a:cubicBezTo>
                    <a:pt x="971" y="456"/>
                    <a:pt x="363" y="1"/>
                    <a:pt x="1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a:off x="15119100" y="7791275"/>
              <a:ext cx="26300" cy="10550"/>
            </a:xfrm>
            <a:custGeom>
              <a:rect b="b" l="l" r="r" t="t"/>
              <a:pathLst>
                <a:path extrusionOk="0" h="422" w="1052">
                  <a:moveTo>
                    <a:pt x="0" y="1"/>
                  </a:moveTo>
                  <a:cubicBezTo>
                    <a:pt x="421" y="264"/>
                    <a:pt x="789" y="421"/>
                    <a:pt x="1052" y="421"/>
                  </a:cubicBezTo>
                  <a:cubicBezTo>
                    <a:pt x="842" y="316"/>
                    <a:pt x="368" y="53"/>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a:off x="15148025" y="7830725"/>
              <a:ext cx="26325" cy="23700"/>
            </a:xfrm>
            <a:custGeom>
              <a:rect b="b" l="l" r="r" t="t"/>
              <a:pathLst>
                <a:path extrusionOk="0" h="948" w="1053">
                  <a:moveTo>
                    <a:pt x="0" y="1"/>
                  </a:moveTo>
                  <a:lnTo>
                    <a:pt x="0" y="1"/>
                  </a:lnTo>
                  <a:cubicBezTo>
                    <a:pt x="1" y="1"/>
                    <a:pt x="264" y="264"/>
                    <a:pt x="526" y="474"/>
                  </a:cubicBezTo>
                  <a:cubicBezTo>
                    <a:pt x="790" y="685"/>
                    <a:pt x="1053" y="948"/>
                    <a:pt x="1053" y="948"/>
                  </a:cubicBezTo>
                  <a:lnTo>
                    <a:pt x="790" y="579"/>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7"/>
            <p:cNvSpPr/>
            <p:nvPr/>
          </p:nvSpPr>
          <p:spPr>
            <a:xfrm>
              <a:off x="14690350" y="7650550"/>
              <a:ext cx="47375" cy="14500"/>
            </a:xfrm>
            <a:custGeom>
              <a:rect b="b" l="l" r="r" t="t"/>
              <a:pathLst>
                <a:path extrusionOk="0" h="580" w="1895">
                  <a:moveTo>
                    <a:pt x="211" y="1"/>
                  </a:moveTo>
                  <a:cubicBezTo>
                    <a:pt x="1" y="316"/>
                    <a:pt x="369" y="579"/>
                    <a:pt x="948" y="579"/>
                  </a:cubicBezTo>
                  <a:cubicBezTo>
                    <a:pt x="1316" y="422"/>
                    <a:pt x="1895" y="369"/>
                    <a:pt x="17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7"/>
            <p:cNvSpPr/>
            <p:nvPr/>
          </p:nvSpPr>
          <p:spPr>
            <a:xfrm>
              <a:off x="14806100" y="7720250"/>
              <a:ext cx="19725" cy="28950"/>
            </a:xfrm>
            <a:custGeom>
              <a:rect b="b" l="l" r="r" t="t"/>
              <a:pathLst>
                <a:path extrusionOk="0" h="1158" w="789">
                  <a:moveTo>
                    <a:pt x="368" y="1"/>
                  </a:moveTo>
                  <a:lnTo>
                    <a:pt x="0" y="1158"/>
                  </a:lnTo>
                  <a:lnTo>
                    <a:pt x="789" y="895"/>
                  </a:lnTo>
                  <a:cubicBezTo>
                    <a:pt x="474" y="580"/>
                    <a:pt x="526" y="369"/>
                    <a:pt x="3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7"/>
            <p:cNvSpPr/>
            <p:nvPr/>
          </p:nvSpPr>
          <p:spPr>
            <a:xfrm>
              <a:off x="14669325" y="7724200"/>
              <a:ext cx="84175" cy="21075"/>
            </a:xfrm>
            <a:custGeom>
              <a:rect b="b" l="l" r="r" t="t"/>
              <a:pathLst>
                <a:path extrusionOk="0" h="843" w="3367">
                  <a:moveTo>
                    <a:pt x="2157" y="1"/>
                  </a:moveTo>
                  <a:lnTo>
                    <a:pt x="2157" y="1"/>
                  </a:lnTo>
                  <a:cubicBezTo>
                    <a:pt x="1947" y="316"/>
                    <a:pt x="0" y="632"/>
                    <a:pt x="1736" y="842"/>
                  </a:cubicBezTo>
                  <a:cubicBezTo>
                    <a:pt x="1947" y="527"/>
                    <a:pt x="3367" y="527"/>
                    <a:pt x="2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7"/>
            <p:cNvSpPr/>
            <p:nvPr/>
          </p:nvSpPr>
          <p:spPr>
            <a:xfrm>
              <a:off x="14182725" y="7641350"/>
              <a:ext cx="11850" cy="51300"/>
            </a:xfrm>
            <a:custGeom>
              <a:rect b="b" l="l" r="r" t="t"/>
              <a:pathLst>
                <a:path extrusionOk="0" h="2052" w="474">
                  <a:moveTo>
                    <a:pt x="0" y="1"/>
                  </a:moveTo>
                  <a:lnTo>
                    <a:pt x="106" y="2052"/>
                  </a:lnTo>
                  <a:lnTo>
                    <a:pt x="474" y="1947"/>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7"/>
            <p:cNvSpPr/>
            <p:nvPr/>
          </p:nvSpPr>
          <p:spPr>
            <a:xfrm>
              <a:off x="13778975" y="7933300"/>
              <a:ext cx="67100" cy="46050"/>
            </a:xfrm>
            <a:custGeom>
              <a:rect b="b" l="l" r="r" t="t"/>
              <a:pathLst>
                <a:path extrusionOk="0" h="1842" w="2684">
                  <a:moveTo>
                    <a:pt x="1158" y="1"/>
                  </a:moveTo>
                  <a:lnTo>
                    <a:pt x="1158" y="1"/>
                  </a:lnTo>
                  <a:cubicBezTo>
                    <a:pt x="579" y="948"/>
                    <a:pt x="1" y="1000"/>
                    <a:pt x="1105" y="1842"/>
                  </a:cubicBezTo>
                  <a:cubicBezTo>
                    <a:pt x="2684" y="1421"/>
                    <a:pt x="737" y="580"/>
                    <a:pt x="2315" y="316"/>
                  </a:cubicBezTo>
                  <a:cubicBezTo>
                    <a:pt x="2331" y="143"/>
                    <a:pt x="2224" y="93"/>
                    <a:pt x="2069" y="93"/>
                  </a:cubicBezTo>
                  <a:cubicBezTo>
                    <a:pt x="1852" y="93"/>
                    <a:pt x="1541" y="192"/>
                    <a:pt x="1342" y="192"/>
                  </a:cubicBezTo>
                  <a:cubicBezTo>
                    <a:pt x="1210" y="192"/>
                    <a:pt x="1129" y="148"/>
                    <a:pt x="1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7"/>
            <p:cNvSpPr/>
            <p:nvPr/>
          </p:nvSpPr>
          <p:spPr>
            <a:xfrm>
              <a:off x="13807900" y="7920150"/>
              <a:ext cx="6600" cy="13175"/>
            </a:xfrm>
            <a:custGeom>
              <a:rect b="b" l="l" r="r" t="t"/>
              <a:pathLst>
                <a:path extrusionOk="0" h="527" w="264">
                  <a:moveTo>
                    <a:pt x="264" y="1"/>
                  </a:moveTo>
                  <a:cubicBezTo>
                    <a:pt x="54" y="264"/>
                    <a:pt x="1" y="422"/>
                    <a:pt x="1" y="527"/>
                  </a:cubicBezTo>
                  <a:cubicBezTo>
                    <a:pt x="106" y="369"/>
                    <a:pt x="159" y="211"/>
                    <a:pt x="2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7"/>
            <p:cNvSpPr/>
            <p:nvPr/>
          </p:nvSpPr>
          <p:spPr>
            <a:xfrm>
              <a:off x="15931825" y="9049850"/>
              <a:ext cx="17125" cy="30275"/>
            </a:xfrm>
            <a:custGeom>
              <a:rect b="b" l="l" r="r" t="t"/>
              <a:pathLst>
                <a:path extrusionOk="0" h="1211" w="685">
                  <a:moveTo>
                    <a:pt x="685" y="0"/>
                  </a:moveTo>
                  <a:lnTo>
                    <a:pt x="1" y="789"/>
                  </a:lnTo>
                  <a:lnTo>
                    <a:pt x="211" y="1210"/>
                  </a:lnTo>
                  <a:cubicBezTo>
                    <a:pt x="211" y="1210"/>
                    <a:pt x="369" y="947"/>
                    <a:pt x="474" y="632"/>
                  </a:cubicBezTo>
                  <a:lnTo>
                    <a:pt x="6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7"/>
            <p:cNvSpPr/>
            <p:nvPr/>
          </p:nvSpPr>
          <p:spPr>
            <a:xfrm>
              <a:off x="15901600" y="8995925"/>
              <a:ext cx="32875" cy="25000"/>
            </a:xfrm>
            <a:custGeom>
              <a:rect b="b" l="l" r="r" t="t"/>
              <a:pathLst>
                <a:path extrusionOk="0" h="1000" w="1315">
                  <a:moveTo>
                    <a:pt x="158" y="1"/>
                  </a:moveTo>
                  <a:cubicBezTo>
                    <a:pt x="210" y="264"/>
                    <a:pt x="316" y="790"/>
                    <a:pt x="0" y="1000"/>
                  </a:cubicBezTo>
                  <a:lnTo>
                    <a:pt x="1315" y="737"/>
                  </a:lnTo>
                  <a:lnTo>
                    <a:pt x="1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7"/>
            <p:cNvSpPr/>
            <p:nvPr/>
          </p:nvSpPr>
          <p:spPr>
            <a:xfrm>
              <a:off x="13326575" y="9319450"/>
              <a:ext cx="14475" cy="23675"/>
            </a:xfrm>
            <a:custGeom>
              <a:rect b="b" l="l" r="r" t="t"/>
              <a:pathLst>
                <a:path extrusionOk="0" h="947" w="579">
                  <a:moveTo>
                    <a:pt x="264" y="0"/>
                  </a:moveTo>
                  <a:cubicBezTo>
                    <a:pt x="1" y="263"/>
                    <a:pt x="1" y="474"/>
                    <a:pt x="106" y="947"/>
                  </a:cubicBezTo>
                  <a:lnTo>
                    <a:pt x="5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7"/>
            <p:cNvSpPr/>
            <p:nvPr/>
          </p:nvSpPr>
          <p:spPr>
            <a:xfrm>
              <a:off x="13434425" y="9628500"/>
              <a:ext cx="21050" cy="25000"/>
            </a:xfrm>
            <a:custGeom>
              <a:rect b="b" l="l" r="r" t="t"/>
              <a:pathLst>
                <a:path extrusionOk="0" h="1000" w="842">
                  <a:moveTo>
                    <a:pt x="737" y="0"/>
                  </a:moveTo>
                  <a:lnTo>
                    <a:pt x="0" y="1000"/>
                  </a:lnTo>
                  <a:lnTo>
                    <a:pt x="0" y="1000"/>
                  </a:lnTo>
                  <a:lnTo>
                    <a:pt x="842" y="211"/>
                  </a:lnTo>
                  <a:lnTo>
                    <a:pt x="7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7"/>
            <p:cNvSpPr/>
            <p:nvPr/>
          </p:nvSpPr>
          <p:spPr>
            <a:xfrm>
              <a:off x="13631675" y="9806050"/>
              <a:ext cx="27650" cy="32600"/>
            </a:xfrm>
            <a:custGeom>
              <a:rect b="b" l="l" r="r" t="t"/>
              <a:pathLst>
                <a:path extrusionOk="0" h="1304" w="1106">
                  <a:moveTo>
                    <a:pt x="1" y="0"/>
                  </a:moveTo>
                  <a:cubicBezTo>
                    <a:pt x="62" y="86"/>
                    <a:pt x="141" y="163"/>
                    <a:pt x="228" y="235"/>
                  </a:cubicBezTo>
                  <a:lnTo>
                    <a:pt x="228" y="235"/>
                  </a:lnTo>
                  <a:cubicBezTo>
                    <a:pt x="168" y="149"/>
                    <a:pt x="94" y="69"/>
                    <a:pt x="1" y="0"/>
                  </a:cubicBezTo>
                  <a:close/>
                  <a:moveTo>
                    <a:pt x="228" y="235"/>
                  </a:moveTo>
                  <a:lnTo>
                    <a:pt x="228" y="235"/>
                  </a:lnTo>
                  <a:cubicBezTo>
                    <a:pt x="539" y="685"/>
                    <a:pt x="459" y="1303"/>
                    <a:pt x="651" y="1303"/>
                  </a:cubicBezTo>
                  <a:cubicBezTo>
                    <a:pt x="734" y="1303"/>
                    <a:pt x="868" y="1188"/>
                    <a:pt x="1106" y="894"/>
                  </a:cubicBezTo>
                  <a:cubicBezTo>
                    <a:pt x="904" y="652"/>
                    <a:pt x="516" y="472"/>
                    <a:pt x="228" y="2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37"/>
          <p:cNvGrpSpPr/>
          <p:nvPr/>
        </p:nvGrpSpPr>
        <p:grpSpPr>
          <a:xfrm>
            <a:off x="4819194" y="1262984"/>
            <a:ext cx="937377" cy="945391"/>
            <a:chOff x="13231900" y="3639400"/>
            <a:chExt cx="2927475" cy="2952500"/>
          </a:xfrm>
        </p:grpSpPr>
        <p:sp>
          <p:nvSpPr>
            <p:cNvPr id="1040" name="Google Shape;1040;p37"/>
            <p:cNvSpPr/>
            <p:nvPr/>
          </p:nvSpPr>
          <p:spPr>
            <a:xfrm>
              <a:off x="13320000" y="3795950"/>
              <a:ext cx="2696025" cy="2696000"/>
            </a:xfrm>
            <a:custGeom>
              <a:rect b="b" l="l" r="r" t="t"/>
              <a:pathLst>
                <a:path extrusionOk="0" h="107840" w="107841">
                  <a:moveTo>
                    <a:pt x="53921" y="0"/>
                  </a:moveTo>
                  <a:cubicBezTo>
                    <a:pt x="24146" y="0"/>
                    <a:pt x="1" y="24146"/>
                    <a:pt x="1" y="53920"/>
                  </a:cubicBezTo>
                  <a:cubicBezTo>
                    <a:pt x="1" y="83694"/>
                    <a:pt x="24146" y="107840"/>
                    <a:pt x="53921" y="107840"/>
                  </a:cubicBezTo>
                  <a:cubicBezTo>
                    <a:pt x="83695" y="107840"/>
                    <a:pt x="107841" y="83694"/>
                    <a:pt x="107841" y="53920"/>
                  </a:cubicBezTo>
                  <a:cubicBezTo>
                    <a:pt x="107841" y="24146"/>
                    <a:pt x="83695" y="0"/>
                    <a:pt x="53921"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7"/>
            <p:cNvSpPr/>
            <p:nvPr/>
          </p:nvSpPr>
          <p:spPr>
            <a:xfrm>
              <a:off x="16132975" y="5130275"/>
              <a:ext cx="26400" cy="16325"/>
            </a:xfrm>
            <a:custGeom>
              <a:rect b="b" l="l" r="r" t="t"/>
              <a:pathLst>
                <a:path extrusionOk="0" h="653" w="1056">
                  <a:moveTo>
                    <a:pt x="445" y="1"/>
                  </a:moveTo>
                  <a:cubicBezTo>
                    <a:pt x="198" y="1"/>
                    <a:pt x="1" y="126"/>
                    <a:pt x="109" y="126"/>
                  </a:cubicBezTo>
                  <a:cubicBezTo>
                    <a:pt x="56" y="652"/>
                    <a:pt x="898" y="494"/>
                    <a:pt x="1056" y="547"/>
                  </a:cubicBezTo>
                  <a:cubicBezTo>
                    <a:pt x="953" y="113"/>
                    <a:pt x="677" y="1"/>
                    <a:pt x="445"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7"/>
            <p:cNvSpPr/>
            <p:nvPr/>
          </p:nvSpPr>
          <p:spPr>
            <a:xfrm>
              <a:off x="16054150" y="4891425"/>
              <a:ext cx="26325" cy="27650"/>
            </a:xfrm>
            <a:custGeom>
              <a:rect b="b" l="l" r="r" t="t"/>
              <a:pathLst>
                <a:path extrusionOk="0" h="1106" w="1053">
                  <a:moveTo>
                    <a:pt x="0" y="1"/>
                  </a:moveTo>
                  <a:lnTo>
                    <a:pt x="684" y="1053"/>
                  </a:lnTo>
                  <a:lnTo>
                    <a:pt x="1052" y="1106"/>
                  </a:lnTo>
                  <a:lnTo>
                    <a:pt x="0" y="1"/>
                  </a:ln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7"/>
            <p:cNvSpPr/>
            <p:nvPr/>
          </p:nvSpPr>
          <p:spPr>
            <a:xfrm>
              <a:off x="16010750" y="4719150"/>
              <a:ext cx="61825" cy="124950"/>
            </a:xfrm>
            <a:custGeom>
              <a:rect b="b" l="l" r="r" t="t"/>
              <a:pathLst>
                <a:path extrusionOk="0" h="4998" w="2473">
                  <a:moveTo>
                    <a:pt x="579" y="1"/>
                  </a:moveTo>
                  <a:lnTo>
                    <a:pt x="579" y="1"/>
                  </a:lnTo>
                  <a:cubicBezTo>
                    <a:pt x="0" y="579"/>
                    <a:pt x="263" y="1263"/>
                    <a:pt x="684" y="2000"/>
                  </a:cubicBezTo>
                  <a:cubicBezTo>
                    <a:pt x="1052" y="2736"/>
                    <a:pt x="1526" y="3525"/>
                    <a:pt x="1473" y="4314"/>
                  </a:cubicBezTo>
                  <a:lnTo>
                    <a:pt x="1210" y="4630"/>
                  </a:lnTo>
                  <a:lnTo>
                    <a:pt x="2473" y="4998"/>
                  </a:lnTo>
                  <a:cubicBezTo>
                    <a:pt x="2157" y="4156"/>
                    <a:pt x="1736" y="3210"/>
                    <a:pt x="1315" y="2315"/>
                  </a:cubicBezTo>
                  <a:cubicBezTo>
                    <a:pt x="895" y="1474"/>
                    <a:pt x="579" y="632"/>
                    <a:pt x="579"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7"/>
            <p:cNvSpPr/>
            <p:nvPr/>
          </p:nvSpPr>
          <p:spPr>
            <a:xfrm>
              <a:off x="16048675" y="4588950"/>
              <a:ext cx="17325" cy="26325"/>
            </a:xfrm>
            <a:custGeom>
              <a:rect b="b" l="l" r="r" t="t"/>
              <a:pathLst>
                <a:path extrusionOk="0" h="1053" w="693">
                  <a:moveTo>
                    <a:pt x="1" y="32"/>
                  </a:moveTo>
                  <a:cubicBezTo>
                    <a:pt x="1" y="32"/>
                    <a:pt x="1" y="32"/>
                    <a:pt x="1" y="33"/>
                  </a:cubicBezTo>
                  <a:lnTo>
                    <a:pt x="1" y="33"/>
                  </a:lnTo>
                  <a:cubicBezTo>
                    <a:pt x="1" y="32"/>
                    <a:pt x="1" y="32"/>
                    <a:pt x="1" y="32"/>
                  </a:cubicBezTo>
                  <a:close/>
                  <a:moveTo>
                    <a:pt x="430" y="1"/>
                  </a:moveTo>
                  <a:cubicBezTo>
                    <a:pt x="349" y="92"/>
                    <a:pt x="270" y="121"/>
                    <a:pt x="203" y="121"/>
                  </a:cubicBezTo>
                  <a:cubicBezTo>
                    <a:pt x="91" y="121"/>
                    <a:pt x="10" y="42"/>
                    <a:pt x="1" y="33"/>
                  </a:cubicBezTo>
                  <a:lnTo>
                    <a:pt x="1" y="33"/>
                  </a:lnTo>
                  <a:cubicBezTo>
                    <a:pt x="14" y="47"/>
                    <a:pt x="186" y="240"/>
                    <a:pt x="640" y="1053"/>
                  </a:cubicBezTo>
                  <a:cubicBezTo>
                    <a:pt x="693" y="895"/>
                    <a:pt x="693" y="895"/>
                    <a:pt x="693" y="790"/>
                  </a:cubicBezTo>
                  <a:cubicBezTo>
                    <a:pt x="640" y="632"/>
                    <a:pt x="535" y="422"/>
                    <a:pt x="430"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7"/>
            <p:cNvSpPr/>
            <p:nvPr/>
          </p:nvSpPr>
          <p:spPr>
            <a:xfrm>
              <a:off x="16065975" y="4604125"/>
              <a:ext cx="6625" cy="11100"/>
            </a:xfrm>
            <a:custGeom>
              <a:rect b="b" l="l" r="r" t="t"/>
              <a:pathLst>
                <a:path extrusionOk="0" h="444" w="265">
                  <a:moveTo>
                    <a:pt x="114" y="1"/>
                  </a:moveTo>
                  <a:cubicBezTo>
                    <a:pt x="80" y="1"/>
                    <a:pt x="41" y="51"/>
                    <a:pt x="1" y="183"/>
                  </a:cubicBezTo>
                  <a:cubicBezTo>
                    <a:pt x="85" y="375"/>
                    <a:pt x="141" y="444"/>
                    <a:pt x="176" y="444"/>
                  </a:cubicBezTo>
                  <a:cubicBezTo>
                    <a:pt x="265" y="444"/>
                    <a:pt x="213" y="1"/>
                    <a:pt x="114"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7"/>
            <p:cNvSpPr/>
            <p:nvPr/>
          </p:nvSpPr>
          <p:spPr>
            <a:xfrm>
              <a:off x="16018625" y="4495775"/>
              <a:ext cx="28950" cy="43225"/>
            </a:xfrm>
            <a:custGeom>
              <a:rect b="b" l="l" r="r" t="t"/>
              <a:pathLst>
                <a:path extrusionOk="0" h="1729" w="1158">
                  <a:moveTo>
                    <a:pt x="447" y="0"/>
                  </a:moveTo>
                  <a:cubicBezTo>
                    <a:pt x="227" y="0"/>
                    <a:pt x="123" y="347"/>
                    <a:pt x="1" y="835"/>
                  </a:cubicBezTo>
                  <a:lnTo>
                    <a:pt x="948" y="1729"/>
                  </a:lnTo>
                  <a:cubicBezTo>
                    <a:pt x="1134" y="1403"/>
                    <a:pt x="825" y="581"/>
                    <a:pt x="1045" y="581"/>
                  </a:cubicBezTo>
                  <a:cubicBezTo>
                    <a:pt x="1073" y="581"/>
                    <a:pt x="1110" y="594"/>
                    <a:pt x="1158" y="624"/>
                  </a:cubicBezTo>
                  <a:cubicBezTo>
                    <a:pt x="827" y="182"/>
                    <a:pt x="607" y="0"/>
                    <a:pt x="447"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7"/>
            <p:cNvSpPr/>
            <p:nvPr/>
          </p:nvSpPr>
          <p:spPr>
            <a:xfrm>
              <a:off x="15983125" y="4502150"/>
              <a:ext cx="14475" cy="11875"/>
            </a:xfrm>
            <a:custGeom>
              <a:rect b="b" l="l" r="r" t="t"/>
              <a:pathLst>
                <a:path extrusionOk="0" h="475" w="579">
                  <a:moveTo>
                    <a:pt x="1" y="1"/>
                  </a:moveTo>
                  <a:cubicBezTo>
                    <a:pt x="1" y="1"/>
                    <a:pt x="158" y="106"/>
                    <a:pt x="264" y="211"/>
                  </a:cubicBezTo>
                  <a:cubicBezTo>
                    <a:pt x="369" y="317"/>
                    <a:pt x="474" y="474"/>
                    <a:pt x="474" y="474"/>
                  </a:cubicBezTo>
                  <a:cubicBezTo>
                    <a:pt x="579" y="317"/>
                    <a:pt x="527" y="159"/>
                    <a:pt x="1"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7"/>
            <p:cNvSpPr/>
            <p:nvPr/>
          </p:nvSpPr>
          <p:spPr>
            <a:xfrm>
              <a:off x="15981800" y="4514000"/>
              <a:ext cx="36850" cy="25000"/>
            </a:xfrm>
            <a:custGeom>
              <a:rect b="b" l="l" r="r" t="t"/>
              <a:pathLst>
                <a:path extrusionOk="0" h="1000" w="1474">
                  <a:moveTo>
                    <a:pt x="527" y="0"/>
                  </a:moveTo>
                  <a:lnTo>
                    <a:pt x="527" y="0"/>
                  </a:lnTo>
                  <a:cubicBezTo>
                    <a:pt x="369" y="263"/>
                    <a:pt x="1" y="421"/>
                    <a:pt x="895" y="474"/>
                  </a:cubicBezTo>
                  <a:cubicBezTo>
                    <a:pt x="474" y="526"/>
                    <a:pt x="948" y="579"/>
                    <a:pt x="1474" y="1000"/>
                  </a:cubicBezTo>
                  <a:lnTo>
                    <a:pt x="527" y="0"/>
                  </a:ln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7"/>
            <p:cNvSpPr/>
            <p:nvPr/>
          </p:nvSpPr>
          <p:spPr>
            <a:xfrm>
              <a:off x="16001550" y="4557400"/>
              <a:ext cx="32875" cy="47000"/>
            </a:xfrm>
            <a:custGeom>
              <a:rect b="b" l="l" r="r" t="t"/>
              <a:pathLst>
                <a:path extrusionOk="0" h="1880" w="1315">
                  <a:moveTo>
                    <a:pt x="789" y="0"/>
                  </a:moveTo>
                  <a:cubicBezTo>
                    <a:pt x="789" y="510"/>
                    <a:pt x="840" y="1070"/>
                    <a:pt x="574" y="1070"/>
                  </a:cubicBezTo>
                  <a:cubicBezTo>
                    <a:pt x="456" y="1070"/>
                    <a:pt x="275" y="959"/>
                    <a:pt x="0" y="684"/>
                  </a:cubicBezTo>
                  <a:lnTo>
                    <a:pt x="0" y="684"/>
                  </a:lnTo>
                  <a:cubicBezTo>
                    <a:pt x="441" y="1523"/>
                    <a:pt x="809" y="1880"/>
                    <a:pt x="1040" y="1880"/>
                  </a:cubicBezTo>
                  <a:cubicBezTo>
                    <a:pt x="1084" y="1880"/>
                    <a:pt x="1123" y="1867"/>
                    <a:pt x="1157" y="1841"/>
                  </a:cubicBezTo>
                  <a:cubicBezTo>
                    <a:pt x="1315" y="1684"/>
                    <a:pt x="1315" y="1000"/>
                    <a:pt x="789"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7"/>
            <p:cNvSpPr/>
            <p:nvPr/>
          </p:nvSpPr>
          <p:spPr>
            <a:xfrm>
              <a:off x="15983125" y="4719950"/>
              <a:ext cx="17125" cy="36050"/>
            </a:xfrm>
            <a:custGeom>
              <a:rect b="b" l="l" r="r" t="t"/>
              <a:pathLst>
                <a:path extrusionOk="0" h="1442" w="685">
                  <a:moveTo>
                    <a:pt x="235" y="1"/>
                  </a:moveTo>
                  <a:cubicBezTo>
                    <a:pt x="212" y="1"/>
                    <a:pt x="187" y="7"/>
                    <a:pt x="158" y="21"/>
                  </a:cubicBezTo>
                  <a:cubicBezTo>
                    <a:pt x="158" y="21"/>
                    <a:pt x="158" y="232"/>
                    <a:pt x="106" y="442"/>
                  </a:cubicBezTo>
                  <a:cubicBezTo>
                    <a:pt x="53" y="705"/>
                    <a:pt x="1" y="916"/>
                    <a:pt x="1" y="916"/>
                  </a:cubicBezTo>
                  <a:lnTo>
                    <a:pt x="665" y="1427"/>
                  </a:lnTo>
                  <a:lnTo>
                    <a:pt x="665" y="1427"/>
                  </a:lnTo>
                  <a:cubicBezTo>
                    <a:pt x="522" y="1302"/>
                    <a:pt x="474" y="900"/>
                    <a:pt x="474" y="547"/>
                  </a:cubicBezTo>
                  <a:cubicBezTo>
                    <a:pt x="428" y="274"/>
                    <a:pt x="383" y="1"/>
                    <a:pt x="235" y="1"/>
                  </a:cubicBezTo>
                  <a:close/>
                  <a:moveTo>
                    <a:pt x="665" y="1427"/>
                  </a:moveTo>
                  <a:cubicBezTo>
                    <a:pt x="672" y="1432"/>
                    <a:pt x="678" y="1437"/>
                    <a:pt x="684" y="1442"/>
                  </a:cubicBezTo>
                  <a:lnTo>
                    <a:pt x="665" y="1427"/>
                  </a:ln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7"/>
            <p:cNvSpPr/>
            <p:nvPr/>
          </p:nvSpPr>
          <p:spPr>
            <a:xfrm>
              <a:off x="15927900" y="4344350"/>
              <a:ext cx="18425" cy="40775"/>
            </a:xfrm>
            <a:custGeom>
              <a:rect b="b" l="l" r="r" t="t"/>
              <a:pathLst>
                <a:path extrusionOk="0" h="1631" w="737">
                  <a:moveTo>
                    <a:pt x="737" y="0"/>
                  </a:moveTo>
                  <a:cubicBezTo>
                    <a:pt x="421" y="106"/>
                    <a:pt x="263" y="789"/>
                    <a:pt x="0" y="1052"/>
                  </a:cubicBezTo>
                  <a:cubicBezTo>
                    <a:pt x="0" y="1052"/>
                    <a:pt x="158" y="1210"/>
                    <a:pt x="368" y="1315"/>
                  </a:cubicBezTo>
                  <a:lnTo>
                    <a:pt x="737" y="1631"/>
                  </a:lnTo>
                  <a:cubicBezTo>
                    <a:pt x="684" y="1105"/>
                    <a:pt x="368" y="316"/>
                    <a:pt x="737"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7"/>
            <p:cNvSpPr/>
            <p:nvPr/>
          </p:nvSpPr>
          <p:spPr>
            <a:xfrm>
              <a:off x="15898950" y="4350925"/>
              <a:ext cx="28950" cy="22525"/>
            </a:xfrm>
            <a:custGeom>
              <a:rect b="b" l="l" r="r" t="t"/>
              <a:pathLst>
                <a:path extrusionOk="0" h="901" w="1158">
                  <a:moveTo>
                    <a:pt x="1" y="0"/>
                  </a:moveTo>
                  <a:cubicBezTo>
                    <a:pt x="398" y="685"/>
                    <a:pt x="671" y="901"/>
                    <a:pt x="888" y="901"/>
                  </a:cubicBezTo>
                  <a:cubicBezTo>
                    <a:pt x="987" y="901"/>
                    <a:pt x="1075" y="856"/>
                    <a:pt x="1158" y="789"/>
                  </a:cubicBezTo>
                  <a:lnTo>
                    <a:pt x="1" y="0"/>
                  </a:ln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7"/>
            <p:cNvSpPr/>
            <p:nvPr/>
          </p:nvSpPr>
          <p:spPr>
            <a:xfrm>
              <a:off x="15941050" y="4506100"/>
              <a:ext cx="51300" cy="44750"/>
            </a:xfrm>
            <a:custGeom>
              <a:rect b="b" l="l" r="r" t="t"/>
              <a:pathLst>
                <a:path extrusionOk="0" h="1790" w="2052">
                  <a:moveTo>
                    <a:pt x="0" y="1"/>
                  </a:moveTo>
                  <a:lnTo>
                    <a:pt x="211" y="369"/>
                  </a:lnTo>
                  <a:cubicBezTo>
                    <a:pt x="211" y="369"/>
                    <a:pt x="684" y="685"/>
                    <a:pt x="1158" y="1053"/>
                  </a:cubicBezTo>
                  <a:lnTo>
                    <a:pt x="2052" y="1789"/>
                  </a:lnTo>
                  <a:cubicBezTo>
                    <a:pt x="2052" y="1789"/>
                    <a:pt x="1578" y="1316"/>
                    <a:pt x="1052" y="895"/>
                  </a:cubicBezTo>
                  <a:cubicBezTo>
                    <a:pt x="789" y="632"/>
                    <a:pt x="526" y="422"/>
                    <a:pt x="368" y="264"/>
                  </a:cubicBezTo>
                  <a:lnTo>
                    <a:pt x="0" y="1"/>
                  </a:ln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7"/>
            <p:cNvSpPr/>
            <p:nvPr/>
          </p:nvSpPr>
          <p:spPr>
            <a:xfrm>
              <a:off x="15859500" y="4233875"/>
              <a:ext cx="40800" cy="10550"/>
            </a:xfrm>
            <a:custGeom>
              <a:rect b="b" l="l" r="r" t="t"/>
              <a:pathLst>
                <a:path extrusionOk="0" h="422" w="1632">
                  <a:moveTo>
                    <a:pt x="1" y="1"/>
                  </a:moveTo>
                  <a:lnTo>
                    <a:pt x="632" y="264"/>
                  </a:lnTo>
                  <a:lnTo>
                    <a:pt x="1631" y="421"/>
                  </a:lnTo>
                  <a:lnTo>
                    <a:pt x="1631" y="421"/>
                  </a:lnTo>
                  <a:lnTo>
                    <a:pt x="842" y="211"/>
                  </a:lnTo>
                  <a:lnTo>
                    <a:pt x="1" y="1"/>
                  </a:ln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7"/>
            <p:cNvSpPr/>
            <p:nvPr/>
          </p:nvSpPr>
          <p:spPr>
            <a:xfrm>
              <a:off x="15784550" y="4123400"/>
              <a:ext cx="59200" cy="52675"/>
            </a:xfrm>
            <a:custGeom>
              <a:rect b="b" l="l" r="r" t="t"/>
              <a:pathLst>
                <a:path extrusionOk="0" h="2107" w="2368">
                  <a:moveTo>
                    <a:pt x="0" y="1"/>
                  </a:moveTo>
                  <a:lnTo>
                    <a:pt x="0" y="1"/>
                  </a:lnTo>
                  <a:cubicBezTo>
                    <a:pt x="684" y="369"/>
                    <a:pt x="1158" y="1053"/>
                    <a:pt x="1473" y="2105"/>
                  </a:cubicBezTo>
                  <a:cubicBezTo>
                    <a:pt x="1489" y="2106"/>
                    <a:pt x="1505" y="2107"/>
                    <a:pt x="1520" y="2107"/>
                  </a:cubicBezTo>
                  <a:cubicBezTo>
                    <a:pt x="2170" y="2107"/>
                    <a:pt x="1790" y="1122"/>
                    <a:pt x="2205" y="1122"/>
                  </a:cubicBezTo>
                  <a:cubicBezTo>
                    <a:pt x="2249" y="1122"/>
                    <a:pt x="2303" y="1133"/>
                    <a:pt x="2367" y="1158"/>
                  </a:cubicBezTo>
                  <a:cubicBezTo>
                    <a:pt x="1684" y="474"/>
                    <a:pt x="789" y="211"/>
                    <a:pt x="0"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7"/>
            <p:cNvSpPr/>
            <p:nvPr/>
          </p:nvSpPr>
          <p:spPr>
            <a:xfrm>
              <a:off x="15752975" y="4112875"/>
              <a:ext cx="31575" cy="10550"/>
            </a:xfrm>
            <a:custGeom>
              <a:rect b="b" l="l" r="r" t="t"/>
              <a:pathLst>
                <a:path extrusionOk="0" h="422" w="1263">
                  <a:moveTo>
                    <a:pt x="1" y="1"/>
                  </a:moveTo>
                  <a:lnTo>
                    <a:pt x="1" y="1"/>
                  </a:lnTo>
                  <a:cubicBezTo>
                    <a:pt x="316" y="211"/>
                    <a:pt x="790" y="317"/>
                    <a:pt x="1263" y="422"/>
                  </a:cubicBezTo>
                  <a:cubicBezTo>
                    <a:pt x="895" y="211"/>
                    <a:pt x="474" y="53"/>
                    <a:pt x="1"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7"/>
            <p:cNvSpPr/>
            <p:nvPr/>
          </p:nvSpPr>
          <p:spPr>
            <a:xfrm>
              <a:off x="15864775" y="4269375"/>
              <a:ext cx="15800" cy="32900"/>
            </a:xfrm>
            <a:custGeom>
              <a:rect b="b" l="l" r="r" t="t"/>
              <a:pathLst>
                <a:path extrusionOk="0" h="1316" w="632">
                  <a:moveTo>
                    <a:pt x="368" y="1"/>
                  </a:moveTo>
                  <a:lnTo>
                    <a:pt x="0" y="895"/>
                  </a:lnTo>
                  <a:cubicBezTo>
                    <a:pt x="105" y="1053"/>
                    <a:pt x="211" y="1211"/>
                    <a:pt x="263" y="1316"/>
                  </a:cubicBezTo>
                  <a:cubicBezTo>
                    <a:pt x="368" y="1158"/>
                    <a:pt x="631" y="737"/>
                    <a:pt x="368"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7"/>
            <p:cNvSpPr/>
            <p:nvPr/>
          </p:nvSpPr>
          <p:spPr>
            <a:xfrm>
              <a:off x="15850300" y="4269375"/>
              <a:ext cx="14475" cy="23700"/>
            </a:xfrm>
            <a:custGeom>
              <a:rect b="b" l="l" r="r" t="t"/>
              <a:pathLst>
                <a:path extrusionOk="0" h="948" w="579">
                  <a:moveTo>
                    <a:pt x="0" y="1"/>
                  </a:moveTo>
                  <a:cubicBezTo>
                    <a:pt x="26" y="79"/>
                    <a:pt x="91" y="195"/>
                    <a:pt x="187" y="342"/>
                  </a:cubicBezTo>
                  <a:lnTo>
                    <a:pt x="187" y="342"/>
                  </a:lnTo>
                  <a:cubicBezTo>
                    <a:pt x="85" y="170"/>
                    <a:pt x="28" y="56"/>
                    <a:pt x="0" y="1"/>
                  </a:cubicBezTo>
                  <a:close/>
                  <a:moveTo>
                    <a:pt x="187" y="342"/>
                  </a:moveTo>
                  <a:cubicBezTo>
                    <a:pt x="278" y="497"/>
                    <a:pt x="405" y="699"/>
                    <a:pt x="579" y="948"/>
                  </a:cubicBezTo>
                  <a:lnTo>
                    <a:pt x="579" y="895"/>
                  </a:lnTo>
                  <a:cubicBezTo>
                    <a:pt x="419" y="681"/>
                    <a:pt x="286" y="495"/>
                    <a:pt x="187" y="342"/>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7"/>
            <p:cNvSpPr/>
            <p:nvPr/>
          </p:nvSpPr>
          <p:spPr>
            <a:xfrm>
              <a:off x="15871350" y="4302250"/>
              <a:ext cx="2650" cy="3175"/>
            </a:xfrm>
            <a:custGeom>
              <a:rect b="b" l="l" r="r" t="t"/>
              <a:pathLst>
                <a:path extrusionOk="0" h="127" w="106">
                  <a:moveTo>
                    <a:pt x="0" y="1"/>
                  </a:moveTo>
                  <a:cubicBezTo>
                    <a:pt x="0" y="78"/>
                    <a:pt x="0" y="127"/>
                    <a:pt x="41" y="127"/>
                  </a:cubicBezTo>
                  <a:cubicBezTo>
                    <a:pt x="57" y="127"/>
                    <a:pt x="77" y="120"/>
                    <a:pt x="105" y="106"/>
                  </a:cubicBezTo>
                  <a:cubicBezTo>
                    <a:pt x="53" y="106"/>
                    <a:pt x="53" y="54"/>
                    <a:pt x="0"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7"/>
            <p:cNvSpPr/>
            <p:nvPr/>
          </p:nvSpPr>
          <p:spPr>
            <a:xfrm>
              <a:off x="15876850" y="4415675"/>
              <a:ext cx="47125" cy="22525"/>
            </a:xfrm>
            <a:custGeom>
              <a:rect b="b" l="l" r="r" t="t"/>
              <a:pathLst>
                <a:path extrusionOk="0" h="901" w="1885">
                  <a:moveTo>
                    <a:pt x="1858" y="710"/>
                  </a:moveTo>
                  <a:lnTo>
                    <a:pt x="1858" y="710"/>
                  </a:lnTo>
                  <a:cubicBezTo>
                    <a:pt x="1867" y="715"/>
                    <a:pt x="1876" y="720"/>
                    <a:pt x="1884" y="724"/>
                  </a:cubicBezTo>
                  <a:cubicBezTo>
                    <a:pt x="1875" y="720"/>
                    <a:pt x="1867" y="715"/>
                    <a:pt x="1858" y="710"/>
                  </a:cubicBezTo>
                  <a:close/>
                  <a:moveTo>
                    <a:pt x="429" y="1"/>
                  </a:moveTo>
                  <a:cubicBezTo>
                    <a:pt x="165" y="1"/>
                    <a:pt x="1" y="221"/>
                    <a:pt x="43" y="882"/>
                  </a:cubicBezTo>
                  <a:cubicBezTo>
                    <a:pt x="101" y="895"/>
                    <a:pt x="155" y="900"/>
                    <a:pt x="204" y="900"/>
                  </a:cubicBezTo>
                  <a:cubicBezTo>
                    <a:pt x="619" y="900"/>
                    <a:pt x="755" y="505"/>
                    <a:pt x="1201" y="505"/>
                  </a:cubicBezTo>
                  <a:cubicBezTo>
                    <a:pt x="1367" y="505"/>
                    <a:pt x="1576" y="560"/>
                    <a:pt x="1858" y="710"/>
                  </a:cubicBezTo>
                  <a:lnTo>
                    <a:pt x="1858" y="710"/>
                  </a:lnTo>
                  <a:cubicBezTo>
                    <a:pt x="1393" y="457"/>
                    <a:pt x="809" y="1"/>
                    <a:pt x="429"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7"/>
            <p:cNvSpPr/>
            <p:nvPr/>
          </p:nvSpPr>
          <p:spPr>
            <a:xfrm>
              <a:off x="15860825" y="4333825"/>
              <a:ext cx="31575" cy="30275"/>
            </a:xfrm>
            <a:custGeom>
              <a:rect b="b" l="l" r="r" t="t"/>
              <a:pathLst>
                <a:path extrusionOk="0" h="1211" w="1263">
                  <a:moveTo>
                    <a:pt x="0" y="0"/>
                  </a:moveTo>
                  <a:cubicBezTo>
                    <a:pt x="0" y="1"/>
                    <a:pt x="158" y="264"/>
                    <a:pt x="316" y="579"/>
                  </a:cubicBezTo>
                  <a:cubicBezTo>
                    <a:pt x="421" y="895"/>
                    <a:pt x="579" y="1210"/>
                    <a:pt x="579" y="1210"/>
                  </a:cubicBezTo>
                  <a:cubicBezTo>
                    <a:pt x="710" y="1079"/>
                    <a:pt x="841" y="804"/>
                    <a:pt x="1092" y="804"/>
                  </a:cubicBezTo>
                  <a:cubicBezTo>
                    <a:pt x="1144" y="804"/>
                    <a:pt x="1200" y="815"/>
                    <a:pt x="1263" y="842"/>
                  </a:cubicBezTo>
                  <a:cubicBezTo>
                    <a:pt x="1263" y="842"/>
                    <a:pt x="947" y="632"/>
                    <a:pt x="632" y="421"/>
                  </a:cubicBezTo>
                  <a:cubicBezTo>
                    <a:pt x="316" y="211"/>
                    <a:pt x="1" y="1"/>
                    <a:pt x="0"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a:off x="15846350" y="4322000"/>
              <a:ext cx="14500" cy="11850"/>
            </a:xfrm>
            <a:custGeom>
              <a:rect b="b" l="l" r="r" t="t"/>
              <a:pathLst>
                <a:path extrusionOk="0" h="474" w="580">
                  <a:moveTo>
                    <a:pt x="369" y="0"/>
                  </a:moveTo>
                  <a:lnTo>
                    <a:pt x="1" y="53"/>
                  </a:lnTo>
                  <a:lnTo>
                    <a:pt x="579" y="473"/>
                  </a:lnTo>
                  <a:lnTo>
                    <a:pt x="369" y="0"/>
                  </a:ln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p:nvPr/>
          </p:nvSpPr>
          <p:spPr>
            <a:xfrm>
              <a:off x="15735875" y="4141825"/>
              <a:ext cx="56575" cy="47350"/>
            </a:xfrm>
            <a:custGeom>
              <a:rect b="b" l="l" r="r" t="t"/>
              <a:pathLst>
                <a:path extrusionOk="0" h="1894" w="2263">
                  <a:moveTo>
                    <a:pt x="1" y="0"/>
                  </a:moveTo>
                  <a:lnTo>
                    <a:pt x="1" y="0"/>
                  </a:lnTo>
                  <a:cubicBezTo>
                    <a:pt x="422" y="684"/>
                    <a:pt x="895" y="1315"/>
                    <a:pt x="1421" y="1894"/>
                  </a:cubicBezTo>
                  <a:cubicBezTo>
                    <a:pt x="1684" y="1789"/>
                    <a:pt x="2263" y="1736"/>
                    <a:pt x="1684" y="1157"/>
                  </a:cubicBezTo>
                  <a:cubicBezTo>
                    <a:pt x="1000" y="947"/>
                    <a:pt x="579" y="474"/>
                    <a:pt x="1"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7"/>
            <p:cNvSpPr/>
            <p:nvPr/>
          </p:nvSpPr>
          <p:spPr>
            <a:xfrm>
              <a:off x="15817425" y="4228625"/>
              <a:ext cx="2650" cy="2750"/>
            </a:xfrm>
            <a:custGeom>
              <a:rect b="b" l="l" r="r" t="t"/>
              <a:pathLst>
                <a:path extrusionOk="0" h="110" w="106">
                  <a:moveTo>
                    <a:pt x="0" y="0"/>
                  </a:moveTo>
                  <a:cubicBezTo>
                    <a:pt x="0" y="65"/>
                    <a:pt x="0" y="110"/>
                    <a:pt x="25" y="110"/>
                  </a:cubicBezTo>
                  <a:cubicBezTo>
                    <a:pt x="41" y="110"/>
                    <a:pt x="65" y="93"/>
                    <a:pt x="106" y="53"/>
                  </a:cubicBezTo>
                  <a:cubicBezTo>
                    <a:pt x="53" y="53"/>
                    <a:pt x="53" y="0"/>
                    <a:pt x="0"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7"/>
            <p:cNvSpPr/>
            <p:nvPr/>
          </p:nvSpPr>
          <p:spPr>
            <a:xfrm>
              <a:off x="15605675" y="4018200"/>
              <a:ext cx="2650" cy="5275"/>
            </a:xfrm>
            <a:custGeom>
              <a:rect b="b" l="l" r="r" t="t"/>
              <a:pathLst>
                <a:path extrusionOk="0" h="211" w="106">
                  <a:moveTo>
                    <a:pt x="1" y="0"/>
                  </a:moveTo>
                  <a:cubicBezTo>
                    <a:pt x="1" y="53"/>
                    <a:pt x="1" y="106"/>
                    <a:pt x="1" y="211"/>
                  </a:cubicBezTo>
                  <a:cubicBezTo>
                    <a:pt x="54" y="158"/>
                    <a:pt x="54" y="158"/>
                    <a:pt x="106" y="106"/>
                  </a:cubicBezTo>
                  <a:lnTo>
                    <a:pt x="1" y="0"/>
                  </a:ln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7"/>
            <p:cNvSpPr/>
            <p:nvPr/>
          </p:nvSpPr>
          <p:spPr>
            <a:xfrm>
              <a:off x="15766125" y="4189150"/>
              <a:ext cx="30275" cy="23700"/>
            </a:xfrm>
            <a:custGeom>
              <a:rect b="b" l="l" r="r" t="t"/>
              <a:pathLst>
                <a:path extrusionOk="0" h="948" w="1211">
                  <a:moveTo>
                    <a:pt x="211" y="1"/>
                  </a:moveTo>
                  <a:cubicBezTo>
                    <a:pt x="53" y="54"/>
                    <a:pt x="1" y="106"/>
                    <a:pt x="159" y="211"/>
                  </a:cubicBezTo>
                  <a:cubicBezTo>
                    <a:pt x="422" y="737"/>
                    <a:pt x="790" y="895"/>
                    <a:pt x="1211" y="948"/>
                  </a:cubicBezTo>
                  <a:cubicBezTo>
                    <a:pt x="842" y="685"/>
                    <a:pt x="527" y="369"/>
                    <a:pt x="211"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7"/>
            <p:cNvSpPr/>
            <p:nvPr/>
          </p:nvSpPr>
          <p:spPr>
            <a:xfrm>
              <a:off x="15709575" y="4083700"/>
              <a:ext cx="10550" cy="26575"/>
            </a:xfrm>
            <a:custGeom>
              <a:rect b="b" l="l" r="r" t="t"/>
              <a:pathLst>
                <a:path extrusionOk="0" h="1063" w="422">
                  <a:moveTo>
                    <a:pt x="50" y="0"/>
                  </a:moveTo>
                  <a:cubicBezTo>
                    <a:pt x="34" y="0"/>
                    <a:pt x="18" y="4"/>
                    <a:pt x="1" y="11"/>
                  </a:cubicBezTo>
                  <a:cubicBezTo>
                    <a:pt x="106" y="326"/>
                    <a:pt x="264" y="694"/>
                    <a:pt x="422" y="1063"/>
                  </a:cubicBezTo>
                  <a:cubicBezTo>
                    <a:pt x="372" y="669"/>
                    <a:pt x="277" y="0"/>
                    <a:pt x="50"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7"/>
            <p:cNvSpPr/>
            <p:nvPr/>
          </p:nvSpPr>
          <p:spPr>
            <a:xfrm>
              <a:off x="15818725" y="4217425"/>
              <a:ext cx="2650" cy="4625"/>
            </a:xfrm>
            <a:custGeom>
              <a:rect b="b" l="l" r="r" t="t"/>
              <a:pathLst>
                <a:path extrusionOk="0" h="185" w="106">
                  <a:moveTo>
                    <a:pt x="73" y="1"/>
                  </a:moveTo>
                  <a:cubicBezTo>
                    <a:pt x="54" y="1"/>
                    <a:pt x="27" y="54"/>
                    <a:pt x="1" y="132"/>
                  </a:cubicBezTo>
                  <a:cubicBezTo>
                    <a:pt x="1" y="132"/>
                    <a:pt x="54" y="185"/>
                    <a:pt x="106" y="185"/>
                  </a:cubicBezTo>
                  <a:cubicBezTo>
                    <a:pt x="106" y="54"/>
                    <a:pt x="93" y="1"/>
                    <a:pt x="73"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7"/>
            <p:cNvSpPr/>
            <p:nvPr/>
          </p:nvSpPr>
          <p:spPr>
            <a:xfrm>
              <a:off x="15796375" y="4214150"/>
              <a:ext cx="22375" cy="14475"/>
            </a:xfrm>
            <a:custGeom>
              <a:rect b="b" l="l" r="r" t="t"/>
              <a:pathLst>
                <a:path extrusionOk="0" h="579" w="895">
                  <a:moveTo>
                    <a:pt x="1" y="0"/>
                  </a:moveTo>
                  <a:lnTo>
                    <a:pt x="1" y="0"/>
                  </a:lnTo>
                  <a:cubicBezTo>
                    <a:pt x="264" y="211"/>
                    <a:pt x="527" y="421"/>
                    <a:pt x="842" y="579"/>
                  </a:cubicBezTo>
                  <a:cubicBezTo>
                    <a:pt x="842" y="474"/>
                    <a:pt x="842" y="369"/>
                    <a:pt x="895" y="263"/>
                  </a:cubicBezTo>
                  <a:cubicBezTo>
                    <a:pt x="632" y="106"/>
                    <a:pt x="316" y="53"/>
                    <a:pt x="1"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7"/>
            <p:cNvSpPr/>
            <p:nvPr/>
          </p:nvSpPr>
          <p:spPr>
            <a:xfrm>
              <a:off x="15458400" y="4023450"/>
              <a:ext cx="147300" cy="99350"/>
            </a:xfrm>
            <a:custGeom>
              <a:rect b="b" l="l" r="r" t="t"/>
              <a:pathLst>
                <a:path extrusionOk="0" h="3974" w="5892">
                  <a:moveTo>
                    <a:pt x="4103" y="1"/>
                  </a:moveTo>
                  <a:cubicBezTo>
                    <a:pt x="4254" y="551"/>
                    <a:pt x="5547" y="2436"/>
                    <a:pt x="4584" y="2436"/>
                  </a:cubicBezTo>
                  <a:cubicBezTo>
                    <a:pt x="4535" y="2436"/>
                    <a:pt x="4480" y="2431"/>
                    <a:pt x="4419" y="2421"/>
                  </a:cubicBezTo>
                  <a:cubicBezTo>
                    <a:pt x="2893" y="1632"/>
                    <a:pt x="3525" y="1368"/>
                    <a:pt x="3104" y="474"/>
                  </a:cubicBezTo>
                  <a:lnTo>
                    <a:pt x="3104" y="474"/>
                  </a:lnTo>
                  <a:cubicBezTo>
                    <a:pt x="3083" y="955"/>
                    <a:pt x="2679" y="1029"/>
                    <a:pt x="2164" y="1029"/>
                  </a:cubicBezTo>
                  <a:cubicBezTo>
                    <a:pt x="1938" y="1029"/>
                    <a:pt x="1690" y="1015"/>
                    <a:pt x="1443" y="1015"/>
                  </a:cubicBezTo>
                  <a:cubicBezTo>
                    <a:pt x="841" y="1015"/>
                    <a:pt x="248" y="1100"/>
                    <a:pt x="0" y="1684"/>
                  </a:cubicBezTo>
                  <a:cubicBezTo>
                    <a:pt x="0" y="1684"/>
                    <a:pt x="368" y="1789"/>
                    <a:pt x="737" y="1895"/>
                  </a:cubicBezTo>
                  <a:cubicBezTo>
                    <a:pt x="1105" y="2052"/>
                    <a:pt x="1421" y="2158"/>
                    <a:pt x="1421" y="2158"/>
                  </a:cubicBezTo>
                  <a:cubicBezTo>
                    <a:pt x="1315" y="2368"/>
                    <a:pt x="684" y="2315"/>
                    <a:pt x="894" y="2736"/>
                  </a:cubicBezTo>
                  <a:cubicBezTo>
                    <a:pt x="1057" y="2557"/>
                    <a:pt x="1326" y="2464"/>
                    <a:pt x="1630" y="2464"/>
                  </a:cubicBezTo>
                  <a:cubicBezTo>
                    <a:pt x="2309" y="2464"/>
                    <a:pt x="3165" y="2929"/>
                    <a:pt x="3420" y="3946"/>
                  </a:cubicBezTo>
                  <a:cubicBezTo>
                    <a:pt x="3498" y="3965"/>
                    <a:pt x="3576" y="3974"/>
                    <a:pt x="3653" y="3974"/>
                  </a:cubicBezTo>
                  <a:cubicBezTo>
                    <a:pt x="4863" y="3974"/>
                    <a:pt x="5842" y="1732"/>
                    <a:pt x="5892" y="1"/>
                  </a:cubicBezTo>
                  <a:lnTo>
                    <a:pt x="5892" y="1"/>
                  </a:lnTo>
                  <a:cubicBezTo>
                    <a:pt x="5740" y="122"/>
                    <a:pt x="5623" y="244"/>
                    <a:pt x="5288" y="244"/>
                  </a:cubicBezTo>
                  <a:cubicBezTo>
                    <a:pt x="5043" y="244"/>
                    <a:pt x="4681" y="179"/>
                    <a:pt x="4103"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p:nvPr/>
          </p:nvSpPr>
          <p:spPr>
            <a:xfrm>
              <a:off x="15608325" y="4017025"/>
              <a:ext cx="56550" cy="57750"/>
            </a:xfrm>
            <a:custGeom>
              <a:rect b="b" l="l" r="r" t="t"/>
              <a:pathLst>
                <a:path extrusionOk="0" h="2310" w="2262">
                  <a:moveTo>
                    <a:pt x="526" y="1"/>
                  </a:moveTo>
                  <a:cubicBezTo>
                    <a:pt x="266" y="1"/>
                    <a:pt x="111" y="69"/>
                    <a:pt x="0" y="153"/>
                  </a:cubicBezTo>
                  <a:lnTo>
                    <a:pt x="1000" y="1099"/>
                  </a:lnTo>
                  <a:cubicBezTo>
                    <a:pt x="1263" y="1310"/>
                    <a:pt x="1526" y="1573"/>
                    <a:pt x="1684" y="1731"/>
                  </a:cubicBezTo>
                  <a:cubicBezTo>
                    <a:pt x="1894" y="1889"/>
                    <a:pt x="1999" y="2046"/>
                    <a:pt x="1999" y="2046"/>
                  </a:cubicBezTo>
                  <a:lnTo>
                    <a:pt x="1789" y="1994"/>
                  </a:lnTo>
                  <a:lnTo>
                    <a:pt x="2262" y="2309"/>
                  </a:lnTo>
                  <a:cubicBezTo>
                    <a:pt x="1894" y="1731"/>
                    <a:pt x="1736" y="1257"/>
                    <a:pt x="1526" y="205"/>
                  </a:cubicBezTo>
                  <a:cubicBezTo>
                    <a:pt x="1078" y="56"/>
                    <a:pt x="760" y="1"/>
                    <a:pt x="526"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7"/>
            <p:cNvSpPr/>
            <p:nvPr/>
          </p:nvSpPr>
          <p:spPr>
            <a:xfrm>
              <a:off x="15655650" y="4074750"/>
              <a:ext cx="80250" cy="81550"/>
            </a:xfrm>
            <a:custGeom>
              <a:rect b="b" l="l" r="r" t="t"/>
              <a:pathLst>
                <a:path extrusionOk="0" h="3262" w="3210">
                  <a:moveTo>
                    <a:pt x="369" y="0"/>
                  </a:moveTo>
                  <a:cubicBezTo>
                    <a:pt x="685" y="474"/>
                    <a:pt x="1211" y="895"/>
                    <a:pt x="2158" y="1736"/>
                  </a:cubicBezTo>
                  <a:cubicBezTo>
                    <a:pt x="1978" y="1445"/>
                    <a:pt x="1961" y="1354"/>
                    <a:pt x="2022" y="1354"/>
                  </a:cubicBezTo>
                  <a:cubicBezTo>
                    <a:pt x="2102" y="1354"/>
                    <a:pt x="2322" y="1518"/>
                    <a:pt x="2473" y="1578"/>
                  </a:cubicBezTo>
                  <a:cubicBezTo>
                    <a:pt x="2473" y="1526"/>
                    <a:pt x="2526" y="1526"/>
                    <a:pt x="2579" y="1526"/>
                  </a:cubicBezTo>
                  <a:cubicBezTo>
                    <a:pt x="2579" y="1618"/>
                    <a:pt x="2561" y="1674"/>
                    <a:pt x="2546" y="1674"/>
                  </a:cubicBezTo>
                  <a:cubicBezTo>
                    <a:pt x="2535" y="1674"/>
                    <a:pt x="2526" y="1645"/>
                    <a:pt x="2526" y="1578"/>
                  </a:cubicBezTo>
                  <a:lnTo>
                    <a:pt x="2473" y="1578"/>
                  </a:lnTo>
                  <a:cubicBezTo>
                    <a:pt x="2368" y="1631"/>
                    <a:pt x="2263" y="1684"/>
                    <a:pt x="2158" y="1736"/>
                  </a:cubicBezTo>
                  <a:cubicBezTo>
                    <a:pt x="1958" y="1795"/>
                    <a:pt x="1742" y="1809"/>
                    <a:pt x="1528" y="1809"/>
                  </a:cubicBezTo>
                  <a:cubicBezTo>
                    <a:pt x="1328" y="1809"/>
                    <a:pt x="1130" y="1797"/>
                    <a:pt x="945" y="1797"/>
                  </a:cubicBezTo>
                  <a:cubicBezTo>
                    <a:pt x="436" y="1797"/>
                    <a:pt x="31" y="1889"/>
                    <a:pt x="1" y="2578"/>
                  </a:cubicBezTo>
                  <a:cubicBezTo>
                    <a:pt x="538" y="3067"/>
                    <a:pt x="849" y="3158"/>
                    <a:pt x="1117" y="3158"/>
                  </a:cubicBezTo>
                  <a:cubicBezTo>
                    <a:pt x="1278" y="3158"/>
                    <a:pt x="1423" y="3125"/>
                    <a:pt x="1592" y="3125"/>
                  </a:cubicBezTo>
                  <a:cubicBezTo>
                    <a:pt x="1749" y="3125"/>
                    <a:pt x="1927" y="3153"/>
                    <a:pt x="2158" y="3262"/>
                  </a:cubicBezTo>
                  <a:cubicBezTo>
                    <a:pt x="1440" y="2624"/>
                    <a:pt x="1395" y="2500"/>
                    <a:pt x="1563" y="2500"/>
                  </a:cubicBezTo>
                  <a:cubicBezTo>
                    <a:pt x="1671" y="2500"/>
                    <a:pt x="1867" y="2551"/>
                    <a:pt x="2031" y="2551"/>
                  </a:cubicBezTo>
                  <a:cubicBezTo>
                    <a:pt x="2287" y="2551"/>
                    <a:pt x="2464" y="2426"/>
                    <a:pt x="2105" y="1789"/>
                  </a:cubicBezTo>
                  <a:lnTo>
                    <a:pt x="2105" y="1789"/>
                  </a:lnTo>
                  <a:cubicBezTo>
                    <a:pt x="2526" y="2052"/>
                    <a:pt x="2894" y="2368"/>
                    <a:pt x="3210" y="2683"/>
                  </a:cubicBezTo>
                  <a:cubicBezTo>
                    <a:pt x="2999" y="2262"/>
                    <a:pt x="2736" y="1842"/>
                    <a:pt x="2579" y="1421"/>
                  </a:cubicBezTo>
                  <a:cubicBezTo>
                    <a:pt x="2579" y="1473"/>
                    <a:pt x="2579" y="1473"/>
                    <a:pt x="2579" y="1473"/>
                  </a:cubicBezTo>
                  <a:cubicBezTo>
                    <a:pt x="2579" y="1473"/>
                    <a:pt x="2053" y="1105"/>
                    <a:pt x="1474" y="737"/>
                  </a:cubicBezTo>
                  <a:cubicBezTo>
                    <a:pt x="896" y="369"/>
                    <a:pt x="370" y="1"/>
                    <a:pt x="369"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7"/>
            <p:cNvSpPr/>
            <p:nvPr/>
          </p:nvSpPr>
          <p:spPr>
            <a:xfrm>
              <a:off x="15819625" y="4426875"/>
              <a:ext cx="5700" cy="5600"/>
            </a:xfrm>
            <a:custGeom>
              <a:rect b="b" l="l" r="r" t="t"/>
              <a:pathLst>
                <a:path extrusionOk="0" h="224" w="228">
                  <a:moveTo>
                    <a:pt x="54" y="0"/>
                  </a:moveTo>
                  <a:cubicBezTo>
                    <a:pt x="0" y="0"/>
                    <a:pt x="6" y="63"/>
                    <a:pt x="70" y="224"/>
                  </a:cubicBezTo>
                  <a:cubicBezTo>
                    <a:pt x="123" y="119"/>
                    <a:pt x="175" y="119"/>
                    <a:pt x="228" y="66"/>
                  </a:cubicBezTo>
                  <a:cubicBezTo>
                    <a:pt x="146" y="25"/>
                    <a:pt x="89" y="0"/>
                    <a:pt x="54"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7"/>
            <p:cNvSpPr/>
            <p:nvPr/>
          </p:nvSpPr>
          <p:spPr>
            <a:xfrm>
              <a:off x="15818725" y="4350800"/>
              <a:ext cx="32750" cy="84850"/>
            </a:xfrm>
            <a:custGeom>
              <a:rect b="b" l="l" r="r" t="t"/>
              <a:pathLst>
                <a:path extrusionOk="0" h="3394" w="1310">
                  <a:moveTo>
                    <a:pt x="1087" y="1"/>
                  </a:moveTo>
                  <a:cubicBezTo>
                    <a:pt x="1049" y="1"/>
                    <a:pt x="1013" y="58"/>
                    <a:pt x="982" y="158"/>
                  </a:cubicBezTo>
                  <a:lnTo>
                    <a:pt x="982" y="158"/>
                  </a:lnTo>
                  <a:cubicBezTo>
                    <a:pt x="1021" y="108"/>
                    <a:pt x="1063" y="57"/>
                    <a:pt x="1106" y="5"/>
                  </a:cubicBezTo>
                  <a:cubicBezTo>
                    <a:pt x="1099" y="2"/>
                    <a:pt x="1093" y="1"/>
                    <a:pt x="1087" y="1"/>
                  </a:cubicBezTo>
                  <a:close/>
                  <a:moveTo>
                    <a:pt x="982" y="158"/>
                  </a:moveTo>
                  <a:cubicBezTo>
                    <a:pt x="536" y="726"/>
                    <a:pt x="291" y="1244"/>
                    <a:pt x="1" y="2162"/>
                  </a:cubicBezTo>
                  <a:cubicBezTo>
                    <a:pt x="211" y="2215"/>
                    <a:pt x="580" y="2162"/>
                    <a:pt x="843" y="2741"/>
                  </a:cubicBezTo>
                  <a:cubicBezTo>
                    <a:pt x="871" y="3026"/>
                    <a:pt x="761" y="3064"/>
                    <a:pt x="620" y="3064"/>
                  </a:cubicBezTo>
                  <a:cubicBezTo>
                    <a:pt x="569" y="3064"/>
                    <a:pt x="514" y="3059"/>
                    <a:pt x="460" y="3059"/>
                  </a:cubicBezTo>
                  <a:cubicBezTo>
                    <a:pt x="389" y="3059"/>
                    <a:pt x="319" y="3068"/>
                    <a:pt x="264" y="3109"/>
                  </a:cubicBezTo>
                  <a:cubicBezTo>
                    <a:pt x="459" y="3192"/>
                    <a:pt x="771" y="3394"/>
                    <a:pt x="991" y="3394"/>
                  </a:cubicBezTo>
                  <a:cubicBezTo>
                    <a:pt x="1187" y="3394"/>
                    <a:pt x="1310" y="3234"/>
                    <a:pt x="1211" y="2688"/>
                  </a:cubicBezTo>
                  <a:lnTo>
                    <a:pt x="1000" y="2583"/>
                  </a:lnTo>
                  <a:cubicBezTo>
                    <a:pt x="794" y="1797"/>
                    <a:pt x="847" y="588"/>
                    <a:pt x="982" y="158"/>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7"/>
            <p:cNvSpPr/>
            <p:nvPr/>
          </p:nvSpPr>
          <p:spPr>
            <a:xfrm>
              <a:off x="15725350" y="4228625"/>
              <a:ext cx="42125" cy="38700"/>
            </a:xfrm>
            <a:custGeom>
              <a:rect b="b" l="l" r="r" t="t"/>
              <a:pathLst>
                <a:path extrusionOk="0" h="1548" w="1685">
                  <a:moveTo>
                    <a:pt x="1" y="0"/>
                  </a:moveTo>
                  <a:lnTo>
                    <a:pt x="159" y="1263"/>
                  </a:lnTo>
                  <a:lnTo>
                    <a:pt x="474" y="947"/>
                  </a:lnTo>
                  <a:cubicBezTo>
                    <a:pt x="769" y="1413"/>
                    <a:pt x="972" y="1547"/>
                    <a:pt x="1142" y="1547"/>
                  </a:cubicBezTo>
                  <a:cubicBezTo>
                    <a:pt x="1336" y="1547"/>
                    <a:pt x="1488" y="1371"/>
                    <a:pt x="1684" y="1315"/>
                  </a:cubicBezTo>
                  <a:cubicBezTo>
                    <a:pt x="1684" y="1315"/>
                    <a:pt x="1579" y="1263"/>
                    <a:pt x="1421" y="1105"/>
                  </a:cubicBezTo>
                  <a:cubicBezTo>
                    <a:pt x="1264" y="1000"/>
                    <a:pt x="1106" y="789"/>
                    <a:pt x="843" y="631"/>
                  </a:cubicBezTo>
                  <a:cubicBezTo>
                    <a:pt x="422" y="316"/>
                    <a:pt x="1" y="0"/>
                    <a:pt x="1"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a:off x="15583325" y="3993200"/>
              <a:ext cx="44725" cy="13175"/>
            </a:xfrm>
            <a:custGeom>
              <a:rect b="b" l="l" r="r" t="t"/>
              <a:pathLst>
                <a:path extrusionOk="0" h="527" w="1789">
                  <a:moveTo>
                    <a:pt x="1789" y="1"/>
                  </a:moveTo>
                  <a:cubicBezTo>
                    <a:pt x="1789" y="1"/>
                    <a:pt x="1316" y="53"/>
                    <a:pt x="895" y="106"/>
                  </a:cubicBezTo>
                  <a:cubicBezTo>
                    <a:pt x="421" y="159"/>
                    <a:pt x="1" y="211"/>
                    <a:pt x="1" y="211"/>
                  </a:cubicBezTo>
                  <a:lnTo>
                    <a:pt x="1000" y="527"/>
                  </a:lnTo>
                  <a:lnTo>
                    <a:pt x="1789" y="1"/>
                  </a:ln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p:nvPr/>
          </p:nvSpPr>
          <p:spPr>
            <a:xfrm>
              <a:off x="15541250" y="3948500"/>
              <a:ext cx="22375" cy="15800"/>
            </a:xfrm>
            <a:custGeom>
              <a:rect b="b" l="l" r="r" t="t"/>
              <a:pathLst>
                <a:path extrusionOk="0" h="632" w="895">
                  <a:moveTo>
                    <a:pt x="0" y="0"/>
                  </a:moveTo>
                  <a:lnTo>
                    <a:pt x="369" y="632"/>
                  </a:lnTo>
                  <a:lnTo>
                    <a:pt x="895" y="53"/>
                  </a:lnTo>
                  <a:cubicBezTo>
                    <a:pt x="895" y="53"/>
                    <a:pt x="684" y="0"/>
                    <a:pt x="474"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13609325" y="5771250"/>
              <a:ext cx="11850" cy="9225"/>
            </a:xfrm>
            <a:custGeom>
              <a:rect b="b" l="l" r="r" t="t"/>
              <a:pathLst>
                <a:path extrusionOk="0" h="369" w="474">
                  <a:moveTo>
                    <a:pt x="1" y="1"/>
                  </a:moveTo>
                  <a:lnTo>
                    <a:pt x="474" y="369"/>
                  </a:lnTo>
                  <a:cubicBezTo>
                    <a:pt x="264" y="158"/>
                    <a:pt x="106" y="53"/>
                    <a:pt x="1"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7"/>
            <p:cNvSpPr/>
            <p:nvPr/>
          </p:nvSpPr>
          <p:spPr>
            <a:xfrm>
              <a:off x="13554100" y="5684450"/>
              <a:ext cx="10875" cy="3450"/>
            </a:xfrm>
            <a:custGeom>
              <a:rect b="b" l="l" r="r" t="t"/>
              <a:pathLst>
                <a:path extrusionOk="0" h="138" w="435">
                  <a:moveTo>
                    <a:pt x="368" y="1"/>
                  </a:moveTo>
                  <a:lnTo>
                    <a:pt x="0" y="106"/>
                  </a:lnTo>
                  <a:cubicBezTo>
                    <a:pt x="97" y="125"/>
                    <a:pt x="186" y="137"/>
                    <a:pt x="255" y="137"/>
                  </a:cubicBezTo>
                  <a:cubicBezTo>
                    <a:pt x="375" y="137"/>
                    <a:pt x="435" y="101"/>
                    <a:pt x="368"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7"/>
            <p:cNvSpPr/>
            <p:nvPr/>
          </p:nvSpPr>
          <p:spPr>
            <a:xfrm>
              <a:off x="13834225" y="3888425"/>
              <a:ext cx="60500" cy="23275"/>
            </a:xfrm>
            <a:custGeom>
              <a:rect b="b" l="l" r="r" t="t"/>
              <a:pathLst>
                <a:path extrusionOk="0" h="931" w="2420">
                  <a:moveTo>
                    <a:pt x="566" y="0"/>
                  </a:moveTo>
                  <a:cubicBezTo>
                    <a:pt x="182" y="0"/>
                    <a:pt x="1" y="94"/>
                    <a:pt x="263" y="404"/>
                  </a:cubicBezTo>
                  <a:lnTo>
                    <a:pt x="1000" y="930"/>
                  </a:lnTo>
                  <a:cubicBezTo>
                    <a:pt x="1473" y="457"/>
                    <a:pt x="1946" y="299"/>
                    <a:pt x="2420" y="194"/>
                  </a:cubicBezTo>
                  <a:cubicBezTo>
                    <a:pt x="1788" y="136"/>
                    <a:pt x="1030" y="0"/>
                    <a:pt x="566"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7"/>
            <p:cNvSpPr/>
            <p:nvPr/>
          </p:nvSpPr>
          <p:spPr>
            <a:xfrm>
              <a:off x="13342350" y="4855925"/>
              <a:ext cx="17125" cy="23700"/>
            </a:xfrm>
            <a:custGeom>
              <a:rect b="b" l="l" r="r" t="t"/>
              <a:pathLst>
                <a:path extrusionOk="0" h="948" w="685">
                  <a:moveTo>
                    <a:pt x="1" y="1"/>
                  </a:moveTo>
                  <a:cubicBezTo>
                    <a:pt x="106" y="316"/>
                    <a:pt x="211" y="632"/>
                    <a:pt x="369" y="947"/>
                  </a:cubicBezTo>
                  <a:lnTo>
                    <a:pt x="685" y="737"/>
                  </a:lnTo>
                  <a:cubicBezTo>
                    <a:pt x="422" y="474"/>
                    <a:pt x="211" y="264"/>
                    <a:pt x="1"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a:off x="13417325" y="4911175"/>
              <a:ext cx="18425" cy="23675"/>
            </a:xfrm>
            <a:custGeom>
              <a:rect b="b" l="l" r="r" t="t"/>
              <a:pathLst>
                <a:path extrusionOk="0" h="947" w="737">
                  <a:moveTo>
                    <a:pt x="737" y="0"/>
                  </a:moveTo>
                  <a:lnTo>
                    <a:pt x="0" y="947"/>
                  </a:lnTo>
                  <a:cubicBezTo>
                    <a:pt x="263" y="736"/>
                    <a:pt x="474" y="421"/>
                    <a:pt x="737"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a:off x="13985450" y="6126275"/>
              <a:ext cx="25000" cy="14550"/>
            </a:xfrm>
            <a:custGeom>
              <a:rect b="b" l="l" r="r" t="t"/>
              <a:pathLst>
                <a:path extrusionOk="0" h="582" w="1000">
                  <a:moveTo>
                    <a:pt x="507" y="1"/>
                  </a:moveTo>
                  <a:cubicBezTo>
                    <a:pt x="237" y="1"/>
                    <a:pt x="225" y="357"/>
                    <a:pt x="1" y="582"/>
                  </a:cubicBezTo>
                  <a:cubicBezTo>
                    <a:pt x="1" y="582"/>
                    <a:pt x="264" y="476"/>
                    <a:pt x="527" y="371"/>
                  </a:cubicBezTo>
                  <a:lnTo>
                    <a:pt x="1000" y="213"/>
                  </a:lnTo>
                  <a:cubicBezTo>
                    <a:pt x="771" y="61"/>
                    <a:pt x="617" y="1"/>
                    <a:pt x="507"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7"/>
            <p:cNvSpPr/>
            <p:nvPr/>
          </p:nvSpPr>
          <p:spPr>
            <a:xfrm>
              <a:off x="14828450" y="3674950"/>
              <a:ext cx="48675" cy="24825"/>
            </a:xfrm>
            <a:custGeom>
              <a:rect b="b" l="l" r="r" t="t"/>
              <a:pathLst>
                <a:path extrusionOk="0" h="993" w="1947">
                  <a:moveTo>
                    <a:pt x="0" y="0"/>
                  </a:moveTo>
                  <a:lnTo>
                    <a:pt x="0" y="0"/>
                  </a:lnTo>
                  <a:cubicBezTo>
                    <a:pt x="657" y="426"/>
                    <a:pt x="1201" y="993"/>
                    <a:pt x="1589" y="993"/>
                  </a:cubicBezTo>
                  <a:cubicBezTo>
                    <a:pt x="1729" y="993"/>
                    <a:pt x="1849" y="918"/>
                    <a:pt x="1947" y="737"/>
                  </a:cubicBezTo>
                  <a:cubicBezTo>
                    <a:pt x="1210" y="316"/>
                    <a:pt x="579" y="106"/>
                    <a:pt x="0"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7"/>
            <p:cNvSpPr/>
            <p:nvPr/>
          </p:nvSpPr>
          <p:spPr>
            <a:xfrm>
              <a:off x="13391025" y="5845675"/>
              <a:ext cx="18425" cy="8400"/>
            </a:xfrm>
            <a:custGeom>
              <a:rect b="b" l="l" r="r" t="t"/>
              <a:pathLst>
                <a:path extrusionOk="0" h="336" w="737">
                  <a:moveTo>
                    <a:pt x="183" y="0"/>
                  </a:moveTo>
                  <a:cubicBezTo>
                    <a:pt x="112" y="0"/>
                    <a:pt x="51" y="24"/>
                    <a:pt x="0" y="75"/>
                  </a:cubicBezTo>
                  <a:cubicBezTo>
                    <a:pt x="216" y="254"/>
                    <a:pt x="407" y="336"/>
                    <a:pt x="557" y="336"/>
                  </a:cubicBezTo>
                  <a:cubicBezTo>
                    <a:pt x="626" y="336"/>
                    <a:pt x="687" y="318"/>
                    <a:pt x="737" y="285"/>
                  </a:cubicBezTo>
                  <a:cubicBezTo>
                    <a:pt x="522" y="106"/>
                    <a:pt x="332" y="0"/>
                    <a:pt x="183"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a:off x="14769275" y="3662450"/>
              <a:ext cx="59200" cy="13825"/>
            </a:xfrm>
            <a:custGeom>
              <a:rect b="b" l="l" r="r" t="t"/>
              <a:pathLst>
                <a:path extrusionOk="0" h="553" w="2368">
                  <a:moveTo>
                    <a:pt x="973" y="0"/>
                  </a:moveTo>
                  <a:cubicBezTo>
                    <a:pt x="655" y="0"/>
                    <a:pt x="327" y="86"/>
                    <a:pt x="0" y="290"/>
                  </a:cubicBezTo>
                  <a:cubicBezTo>
                    <a:pt x="158" y="395"/>
                    <a:pt x="263" y="448"/>
                    <a:pt x="421" y="553"/>
                  </a:cubicBezTo>
                  <a:cubicBezTo>
                    <a:pt x="787" y="487"/>
                    <a:pt x="1174" y="420"/>
                    <a:pt x="1595" y="420"/>
                  </a:cubicBezTo>
                  <a:cubicBezTo>
                    <a:pt x="1840" y="420"/>
                    <a:pt x="2097" y="442"/>
                    <a:pt x="2367" y="500"/>
                  </a:cubicBezTo>
                  <a:cubicBezTo>
                    <a:pt x="1949" y="211"/>
                    <a:pt x="1472" y="0"/>
                    <a:pt x="973"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a:off x="15684600" y="5826375"/>
              <a:ext cx="5275" cy="2750"/>
            </a:xfrm>
            <a:custGeom>
              <a:rect b="b" l="l" r="r" t="t"/>
              <a:pathLst>
                <a:path extrusionOk="0" h="110" w="211">
                  <a:moveTo>
                    <a:pt x="110" y="0"/>
                  </a:moveTo>
                  <a:cubicBezTo>
                    <a:pt x="65" y="0"/>
                    <a:pt x="33" y="45"/>
                    <a:pt x="0" y="110"/>
                  </a:cubicBezTo>
                  <a:cubicBezTo>
                    <a:pt x="105" y="110"/>
                    <a:pt x="105" y="58"/>
                    <a:pt x="211" y="58"/>
                  </a:cubicBezTo>
                  <a:cubicBezTo>
                    <a:pt x="170" y="17"/>
                    <a:pt x="138" y="0"/>
                    <a:pt x="110"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a:off x="16094900" y="5335950"/>
              <a:ext cx="3975" cy="27625"/>
            </a:xfrm>
            <a:custGeom>
              <a:rect b="b" l="l" r="r" t="t"/>
              <a:pathLst>
                <a:path extrusionOk="0" h="1105" w="159">
                  <a:moveTo>
                    <a:pt x="106" y="0"/>
                  </a:moveTo>
                  <a:cubicBezTo>
                    <a:pt x="106" y="263"/>
                    <a:pt x="54" y="684"/>
                    <a:pt x="1" y="1105"/>
                  </a:cubicBezTo>
                  <a:cubicBezTo>
                    <a:pt x="106" y="895"/>
                    <a:pt x="159" y="579"/>
                    <a:pt x="106"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a:off x="15307150" y="3806275"/>
              <a:ext cx="8625" cy="2275"/>
            </a:xfrm>
            <a:custGeom>
              <a:rect b="b" l="l" r="r" t="t"/>
              <a:pathLst>
                <a:path extrusionOk="0" h="91" w="345">
                  <a:moveTo>
                    <a:pt x="51" y="1"/>
                  </a:moveTo>
                  <a:cubicBezTo>
                    <a:pt x="33" y="1"/>
                    <a:pt x="16" y="3"/>
                    <a:pt x="1" y="8"/>
                  </a:cubicBezTo>
                  <a:cubicBezTo>
                    <a:pt x="171" y="70"/>
                    <a:pt x="255" y="91"/>
                    <a:pt x="284" y="91"/>
                  </a:cubicBezTo>
                  <a:cubicBezTo>
                    <a:pt x="345" y="91"/>
                    <a:pt x="171" y="1"/>
                    <a:pt x="51"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a:off x="15322925" y="3914300"/>
              <a:ext cx="10550" cy="6600"/>
            </a:xfrm>
            <a:custGeom>
              <a:rect b="b" l="l" r="r" t="t"/>
              <a:pathLst>
                <a:path extrusionOk="0" h="264" w="422">
                  <a:moveTo>
                    <a:pt x="422" y="1"/>
                  </a:moveTo>
                  <a:cubicBezTo>
                    <a:pt x="264" y="53"/>
                    <a:pt x="106" y="106"/>
                    <a:pt x="1" y="264"/>
                  </a:cubicBezTo>
                  <a:cubicBezTo>
                    <a:pt x="159" y="106"/>
                    <a:pt x="317" y="53"/>
                    <a:pt x="422"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a:off x="14620650" y="3799875"/>
              <a:ext cx="3325" cy="3000"/>
            </a:xfrm>
            <a:custGeom>
              <a:rect b="b" l="l" r="r" t="t"/>
              <a:pathLst>
                <a:path extrusionOk="0" h="120" w="133">
                  <a:moveTo>
                    <a:pt x="1" y="1"/>
                  </a:moveTo>
                  <a:cubicBezTo>
                    <a:pt x="80" y="80"/>
                    <a:pt x="119" y="119"/>
                    <a:pt x="126" y="119"/>
                  </a:cubicBezTo>
                  <a:cubicBezTo>
                    <a:pt x="132" y="119"/>
                    <a:pt x="106" y="80"/>
                    <a:pt x="53"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a:off x="15309775" y="3810400"/>
              <a:ext cx="14500" cy="14500"/>
            </a:xfrm>
            <a:custGeom>
              <a:rect b="b" l="l" r="r" t="t"/>
              <a:pathLst>
                <a:path extrusionOk="0" h="580" w="580">
                  <a:moveTo>
                    <a:pt x="1" y="1"/>
                  </a:moveTo>
                  <a:cubicBezTo>
                    <a:pt x="53" y="106"/>
                    <a:pt x="211" y="316"/>
                    <a:pt x="579" y="579"/>
                  </a:cubicBezTo>
                  <a:cubicBezTo>
                    <a:pt x="422" y="369"/>
                    <a:pt x="211" y="211"/>
                    <a:pt x="1"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7"/>
            <p:cNvSpPr/>
            <p:nvPr/>
          </p:nvSpPr>
          <p:spPr>
            <a:xfrm>
              <a:off x="15325575" y="3814350"/>
              <a:ext cx="14475" cy="7900"/>
            </a:xfrm>
            <a:custGeom>
              <a:rect b="b" l="l" r="r" t="t"/>
              <a:pathLst>
                <a:path extrusionOk="0" h="316" w="579">
                  <a:moveTo>
                    <a:pt x="0" y="1"/>
                  </a:moveTo>
                  <a:lnTo>
                    <a:pt x="0" y="1"/>
                  </a:lnTo>
                  <a:cubicBezTo>
                    <a:pt x="158" y="158"/>
                    <a:pt x="316" y="264"/>
                    <a:pt x="421" y="316"/>
                  </a:cubicBezTo>
                  <a:cubicBezTo>
                    <a:pt x="579" y="264"/>
                    <a:pt x="526" y="106"/>
                    <a:pt x="0"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7"/>
            <p:cNvSpPr/>
            <p:nvPr/>
          </p:nvSpPr>
          <p:spPr>
            <a:xfrm>
              <a:off x="15287425" y="3798575"/>
              <a:ext cx="22375" cy="11850"/>
            </a:xfrm>
            <a:custGeom>
              <a:rect b="b" l="l" r="r" t="t"/>
              <a:pathLst>
                <a:path extrusionOk="0" h="474" w="895">
                  <a:moveTo>
                    <a:pt x="1" y="0"/>
                  </a:moveTo>
                  <a:lnTo>
                    <a:pt x="1" y="0"/>
                  </a:lnTo>
                  <a:cubicBezTo>
                    <a:pt x="54" y="20"/>
                    <a:pt x="104" y="40"/>
                    <a:pt x="151" y="58"/>
                  </a:cubicBezTo>
                  <a:lnTo>
                    <a:pt x="151" y="58"/>
                  </a:lnTo>
                  <a:cubicBezTo>
                    <a:pt x="101" y="36"/>
                    <a:pt x="51" y="17"/>
                    <a:pt x="1" y="0"/>
                  </a:cubicBezTo>
                  <a:close/>
                  <a:moveTo>
                    <a:pt x="151" y="58"/>
                  </a:moveTo>
                  <a:lnTo>
                    <a:pt x="151" y="58"/>
                  </a:lnTo>
                  <a:cubicBezTo>
                    <a:pt x="415" y="171"/>
                    <a:pt x="674" y="341"/>
                    <a:pt x="895" y="474"/>
                  </a:cubicBezTo>
                  <a:cubicBezTo>
                    <a:pt x="790" y="369"/>
                    <a:pt x="737" y="316"/>
                    <a:pt x="790" y="316"/>
                  </a:cubicBezTo>
                  <a:cubicBezTo>
                    <a:pt x="652" y="270"/>
                    <a:pt x="474" y="184"/>
                    <a:pt x="151" y="58"/>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a:off x="14836350" y="6409900"/>
              <a:ext cx="11375" cy="7100"/>
            </a:xfrm>
            <a:custGeom>
              <a:rect b="b" l="l" r="r" t="t"/>
              <a:pathLst>
                <a:path extrusionOk="0" h="284" w="455">
                  <a:moveTo>
                    <a:pt x="419" y="0"/>
                  </a:moveTo>
                  <a:cubicBezTo>
                    <a:pt x="380" y="0"/>
                    <a:pt x="218" y="94"/>
                    <a:pt x="0" y="231"/>
                  </a:cubicBezTo>
                  <a:cubicBezTo>
                    <a:pt x="53" y="231"/>
                    <a:pt x="105" y="284"/>
                    <a:pt x="158" y="284"/>
                  </a:cubicBezTo>
                  <a:cubicBezTo>
                    <a:pt x="386" y="81"/>
                    <a:pt x="455" y="0"/>
                    <a:pt x="419"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a:off x="13751350" y="4293050"/>
              <a:ext cx="2650" cy="1350"/>
            </a:xfrm>
            <a:custGeom>
              <a:rect b="b" l="l" r="r" t="t"/>
              <a:pathLst>
                <a:path extrusionOk="0" h="54" w="106">
                  <a:moveTo>
                    <a:pt x="106" y="1"/>
                  </a:moveTo>
                  <a:cubicBezTo>
                    <a:pt x="54" y="1"/>
                    <a:pt x="54" y="53"/>
                    <a:pt x="1" y="53"/>
                  </a:cubicBezTo>
                  <a:lnTo>
                    <a:pt x="106" y="53"/>
                  </a:lnTo>
                  <a:cubicBezTo>
                    <a:pt x="106" y="53"/>
                    <a:pt x="106" y="53"/>
                    <a:pt x="106"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7"/>
            <p:cNvSpPr/>
            <p:nvPr/>
          </p:nvSpPr>
          <p:spPr>
            <a:xfrm>
              <a:off x="13694800" y="4264125"/>
              <a:ext cx="56575" cy="76300"/>
            </a:xfrm>
            <a:custGeom>
              <a:rect b="b" l="l" r="r" t="t"/>
              <a:pathLst>
                <a:path extrusionOk="0" h="3052" w="2263">
                  <a:moveTo>
                    <a:pt x="1" y="0"/>
                  </a:moveTo>
                  <a:cubicBezTo>
                    <a:pt x="1" y="1"/>
                    <a:pt x="422" y="737"/>
                    <a:pt x="790" y="1526"/>
                  </a:cubicBezTo>
                  <a:cubicBezTo>
                    <a:pt x="1211" y="2262"/>
                    <a:pt x="1579" y="3052"/>
                    <a:pt x="1579" y="3052"/>
                  </a:cubicBezTo>
                  <a:cubicBezTo>
                    <a:pt x="1316" y="1736"/>
                    <a:pt x="1684" y="1473"/>
                    <a:pt x="2263" y="1210"/>
                  </a:cubicBezTo>
                  <a:cubicBezTo>
                    <a:pt x="2263" y="1210"/>
                    <a:pt x="1737" y="895"/>
                    <a:pt x="1158" y="579"/>
                  </a:cubicBezTo>
                  <a:cubicBezTo>
                    <a:pt x="580" y="316"/>
                    <a:pt x="1" y="1"/>
                    <a:pt x="1"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7"/>
            <p:cNvSpPr/>
            <p:nvPr/>
          </p:nvSpPr>
          <p:spPr>
            <a:xfrm>
              <a:off x="13231900" y="3639400"/>
              <a:ext cx="2878800" cy="2952500"/>
            </a:xfrm>
            <a:custGeom>
              <a:rect b="b" l="l" r="r" t="t"/>
              <a:pathLst>
                <a:path extrusionOk="0" h="118100" w="115152">
                  <a:moveTo>
                    <a:pt x="76044" y="4516"/>
                  </a:moveTo>
                  <a:cubicBezTo>
                    <a:pt x="76128" y="4583"/>
                    <a:pt x="76309" y="4726"/>
                    <a:pt x="76540" y="4894"/>
                  </a:cubicBezTo>
                  <a:lnTo>
                    <a:pt x="76488" y="4894"/>
                  </a:lnTo>
                  <a:cubicBezTo>
                    <a:pt x="76254" y="4692"/>
                    <a:pt x="76113" y="4573"/>
                    <a:pt x="76044" y="4516"/>
                  </a:cubicBezTo>
                  <a:close/>
                  <a:moveTo>
                    <a:pt x="83644" y="7422"/>
                  </a:moveTo>
                  <a:cubicBezTo>
                    <a:pt x="83694" y="7472"/>
                    <a:pt x="83694" y="7473"/>
                    <a:pt x="83694" y="7525"/>
                  </a:cubicBezTo>
                  <a:lnTo>
                    <a:pt x="83747" y="7525"/>
                  </a:lnTo>
                  <a:cubicBezTo>
                    <a:pt x="83695" y="7473"/>
                    <a:pt x="83695" y="7472"/>
                    <a:pt x="83644" y="7422"/>
                  </a:cubicBezTo>
                  <a:close/>
                  <a:moveTo>
                    <a:pt x="84114" y="10994"/>
                  </a:moveTo>
                  <a:cubicBezTo>
                    <a:pt x="84097" y="10994"/>
                    <a:pt x="84080" y="10995"/>
                    <a:pt x="84063" y="10997"/>
                  </a:cubicBezTo>
                  <a:cubicBezTo>
                    <a:pt x="84081" y="10995"/>
                    <a:pt x="84099" y="10994"/>
                    <a:pt x="84117" y="10994"/>
                  </a:cubicBezTo>
                  <a:cubicBezTo>
                    <a:pt x="84129" y="10994"/>
                    <a:pt x="84140" y="10995"/>
                    <a:pt x="84152" y="10995"/>
                  </a:cubicBezTo>
                  <a:lnTo>
                    <a:pt x="84152" y="10995"/>
                  </a:lnTo>
                  <a:cubicBezTo>
                    <a:pt x="84140" y="10994"/>
                    <a:pt x="84127" y="10994"/>
                    <a:pt x="84114" y="10994"/>
                  </a:cubicBezTo>
                  <a:close/>
                  <a:moveTo>
                    <a:pt x="20175" y="17867"/>
                  </a:moveTo>
                  <a:cubicBezTo>
                    <a:pt x="20200" y="17982"/>
                    <a:pt x="20243" y="18094"/>
                    <a:pt x="20306" y="18203"/>
                  </a:cubicBezTo>
                  <a:cubicBezTo>
                    <a:pt x="20153" y="18051"/>
                    <a:pt x="19952" y="18144"/>
                    <a:pt x="20175" y="17867"/>
                  </a:cubicBezTo>
                  <a:close/>
                  <a:moveTo>
                    <a:pt x="24625" y="22315"/>
                  </a:moveTo>
                  <a:cubicBezTo>
                    <a:pt x="24621" y="22344"/>
                    <a:pt x="24619" y="22359"/>
                    <a:pt x="24619" y="22359"/>
                  </a:cubicBezTo>
                  <a:cubicBezTo>
                    <a:pt x="24623" y="22346"/>
                    <a:pt x="24625" y="22331"/>
                    <a:pt x="24625" y="22315"/>
                  </a:cubicBezTo>
                  <a:close/>
                  <a:moveTo>
                    <a:pt x="24146" y="22833"/>
                  </a:moveTo>
                  <a:lnTo>
                    <a:pt x="24146" y="22833"/>
                  </a:lnTo>
                  <a:cubicBezTo>
                    <a:pt x="24112" y="22835"/>
                    <a:pt x="24080" y="22837"/>
                    <a:pt x="24048" y="22840"/>
                  </a:cubicBezTo>
                  <a:lnTo>
                    <a:pt x="24048" y="22840"/>
                  </a:lnTo>
                  <a:cubicBezTo>
                    <a:pt x="24057" y="22841"/>
                    <a:pt x="24067" y="22841"/>
                    <a:pt x="24076" y="22841"/>
                  </a:cubicBezTo>
                  <a:cubicBezTo>
                    <a:pt x="24100" y="22841"/>
                    <a:pt x="24123" y="22838"/>
                    <a:pt x="24146" y="22833"/>
                  </a:cubicBezTo>
                  <a:close/>
                  <a:moveTo>
                    <a:pt x="9548" y="44037"/>
                  </a:moveTo>
                  <a:cubicBezTo>
                    <a:pt x="9539" y="44053"/>
                    <a:pt x="9530" y="44069"/>
                    <a:pt x="9522" y="44085"/>
                  </a:cubicBezTo>
                  <a:cubicBezTo>
                    <a:pt x="9531" y="44069"/>
                    <a:pt x="9539" y="44053"/>
                    <a:pt x="9548" y="44037"/>
                  </a:cubicBezTo>
                  <a:close/>
                  <a:moveTo>
                    <a:pt x="7260" y="47083"/>
                  </a:moveTo>
                  <a:cubicBezTo>
                    <a:pt x="7470" y="47452"/>
                    <a:pt x="7207" y="47820"/>
                    <a:pt x="6733" y="48241"/>
                  </a:cubicBezTo>
                  <a:cubicBezTo>
                    <a:pt x="6786" y="47873"/>
                    <a:pt x="6891" y="47452"/>
                    <a:pt x="7260" y="47083"/>
                  </a:cubicBezTo>
                  <a:close/>
                  <a:moveTo>
                    <a:pt x="10626" y="76542"/>
                  </a:moveTo>
                  <a:lnTo>
                    <a:pt x="10626" y="76542"/>
                  </a:lnTo>
                  <a:cubicBezTo>
                    <a:pt x="10784" y="76700"/>
                    <a:pt x="11047" y="76910"/>
                    <a:pt x="11257" y="77121"/>
                  </a:cubicBezTo>
                  <a:cubicBezTo>
                    <a:pt x="11468" y="77331"/>
                    <a:pt x="11573" y="77542"/>
                    <a:pt x="11363" y="77752"/>
                  </a:cubicBezTo>
                  <a:cubicBezTo>
                    <a:pt x="10153" y="77752"/>
                    <a:pt x="10521" y="77279"/>
                    <a:pt x="10626" y="76542"/>
                  </a:cubicBezTo>
                  <a:close/>
                  <a:moveTo>
                    <a:pt x="14015" y="83838"/>
                  </a:moveTo>
                  <a:lnTo>
                    <a:pt x="14015" y="83838"/>
                  </a:lnTo>
                  <a:cubicBezTo>
                    <a:pt x="14090" y="83974"/>
                    <a:pt x="14151" y="84065"/>
                    <a:pt x="14151" y="84065"/>
                  </a:cubicBezTo>
                  <a:cubicBezTo>
                    <a:pt x="14117" y="83963"/>
                    <a:pt x="14068" y="83888"/>
                    <a:pt x="14015" y="83838"/>
                  </a:cubicBezTo>
                  <a:close/>
                  <a:moveTo>
                    <a:pt x="96107" y="90403"/>
                  </a:moveTo>
                  <a:cubicBezTo>
                    <a:pt x="96043" y="90451"/>
                    <a:pt x="96004" y="90482"/>
                    <a:pt x="96004" y="90482"/>
                  </a:cubicBezTo>
                  <a:cubicBezTo>
                    <a:pt x="96037" y="90466"/>
                    <a:pt x="96071" y="90439"/>
                    <a:pt x="96107" y="90403"/>
                  </a:cubicBezTo>
                  <a:close/>
                  <a:moveTo>
                    <a:pt x="92551" y="106376"/>
                  </a:moveTo>
                  <a:cubicBezTo>
                    <a:pt x="92602" y="106396"/>
                    <a:pt x="92665" y="106412"/>
                    <a:pt x="92743" y="106422"/>
                  </a:cubicBezTo>
                  <a:cubicBezTo>
                    <a:pt x="92679" y="106403"/>
                    <a:pt x="92615" y="106388"/>
                    <a:pt x="92551" y="106376"/>
                  </a:cubicBezTo>
                  <a:close/>
                  <a:moveTo>
                    <a:pt x="52390" y="108260"/>
                  </a:moveTo>
                  <a:cubicBezTo>
                    <a:pt x="52373" y="108260"/>
                    <a:pt x="52357" y="108261"/>
                    <a:pt x="52342" y="108263"/>
                  </a:cubicBezTo>
                  <a:cubicBezTo>
                    <a:pt x="52362" y="108262"/>
                    <a:pt x="52383" y="108261"/>
                    <a:pt x="52403" y="108261"/>
                  </a:cubicBezTo>
                  <a:lnTo>
                    <a:pt x="52403" y="108261"/>
                  </a:lnTo>
                  <a:cubicBezTo>
                    <a:pt x="52399" y="108260"/>
                    <a:pt x="52394" y="108260"/>
                    <a:pt x="52390" y="108260"/>
                  </a:cubicBezTo>
                  <a:close/>
                  <a:moveTo>
                    <a:pt x="71390" y="115860"/>
                  </a:moveTo>
                  <a:cubicBezTo>
                    <a:pt x="71525" y="115860"/>
                    <a:pt x="71413" y="116059"/>
                    <a:pt x="71280" y="116259"/>
                  </a:cubicBezTo>
                  <a:lnTo>
                    <a:pt x="70859" y="116101"/>
                  </a:lnTo>
                  <a:cubicBezTo>
                    <a:pt x="71149" y="115927"/>
                    <a:pt x="71311" y="115860"/>
                    <a:pt x="71390" y="115860"/>
                  </a:cubicBezTo>
                  <a:close/>
                  <a:moveTo>
                    <a:pt x="51685" y="0"/>
                  </a:moveTo>
                  <a:cubicBezTo>
                    <a:pt x="51204" y="0"/>
                    <a:pt x="50695" y="58"/>
                    <a:pt x="50185" y="160"/>
                  </a:cubicBezTo>
                  <a:cubicBezTo>
                    <a:pt x="49449" y="318"/>
                    <a:pt x="48607" y="528"/>
                    <a:pt x="47871" y="686"/>
                  </a:cubicBezTo>
                  <a:cubicBezTo>
                    <a:pt x="47134" y="896"/>
                    <a:pt x="46450" y="1054"/>
                    <a:pt x="45924" y="1054"/>
                  </a:cubicBezTo>
                  <a:lnTo>
                    <a:pt x="46029" y="2054"/>
                  </a:lnTo>
                  <a:cubicBezTo>
                    <a:pt x="45293" y="2159"/>
                    <a:pt x="44609" y="2422"/>
                    <a:pt x="43925" y="2685"/>
                  </a:cubicBezTo>
                  <a:cubicBezTo>
                    <a:pt x="43557" y="2790"/>
                    <a:pt x="43189" y="2948"/>
                    <a:pt x="42820" y="3158"/>
                  </a:cubicBezTo>
                  <a:cubicBezTo>
                    <a:pt x="42452" y="3316"/>
                    <a:pt x="42084" y="3527"/>
                    <a:pt x="41663" y="3737"/>
                  </a:cubicBezTo>
                  <a:lnTo>
                    <a:pt x="42031" y="4579"/>
                  </a:lnTo>
                  <a:cubicBezTo>
                    <a:pt x="41400" y="5157"/>
                    <a:pt x="40401" y="5210"/>
                    <a:pt x="39296" y="5368"/>
                  </a:cubicBezTo>
                  <a:cubicBezTo>
                    <a:pt x="38717" y="5420"/>
                    <a:pt x="38139" y="5473"/>
                    <a:pt x="37560" y="5578"/>
                  </a:cubicBezTo>
                  <a:cubicBezTo>
                    <a:pt x="36981" y="5683"/>
                    <a:pt x="36403" y="5841"/>
                    <a:pt x="35824" y="6104"/>
                  </a:cubicBezTo>
                  <a:cubicBezTo>
                    <a:pt x="35877" y="5736"/>
                    <a:pt x="36455" y="5578"/>
                    <a:pt x="36929" y="5578"/>
                  </a:cubicBezTo>
                  <a:cubicBezTo>
                    <a:pt x="36668" y="5529"/>
                    <a:pt x="36418" y="5506"/>
                    <a:pt x="36174" y="5506"/>
                  </a:cubicBezTo>
                  <a:cubicBezTo>
                    <a:pt x="35631" y="5506"/>
                    <a:pt x="35123" y="5623"/>
                    <a:pt x="34614" y="5841"/>
                  </a:cubicBezTo>
                  <a:cubicBezTo>
                    <a:pt x="33930" y="6157"/>
                    <a:pt x="33299" y="6630"/>
                    <a:pt x="32720" y="7156"/>
                  </a:cubicBezTo>
                  <a:cubicBezTo>
                    <a:pt x="32142" y="7630"/>
                    <a:pt x="31563" y="8209"/>
                    <a:pt x="30984" y="8629"/>
                  </a:cubicBezTo>
                  <a:cubicBezTo>
                    <a:pt x="30406" y="8998"/>
                    <a:pt x="29774" y="9261"/>
                    <a:pt x="28985" y="9313"/>
                  </a:cubicBezTo>
                  <a:cubicBezTo>
                    <a:pt x="28617" y="9892"/>
                    <a:pt x="28144" y="10050"/>
                    <a:pt x="27618" y="10050"/>
                  </a:cubicBezTo>
                  <a:cubicBezTo>
                    <a:pt x="27670" y="10050"/>
                    <a:pt x="27723" y="9997"/>
                    <a:pt x="27723" y="9944"/>
                  </a:cubicBezTo>
                  <a:lnTo>
                    <a:pt x="27723" y="9944"/>
                  </a:lnTo>
                  <a:cubicBezTo>
                    <a:pt x="27670" y="9997"/>
                    <a:pt x="27565" y="10050"/>
                    <a:pt x="27512" y="10102"/>
                  </a:cubicBezTo>
                  <a:cubicBezTo>
                    <a:pt x="27197" y="10102"/>
                    <a:pt x="26829" y="10102"/>
                    <a:pt x="26460" y="10155"/>
                  </a:cubicBezTo>
                  <a:cubicBezTo>
                    <a:pt x="26644" y="10181"/>
                    <a:pt x="26815" y="10194"/>
                    <a:pt x="26967" y="10194"/>
                  </a:cubicBezTo>
                  <a:cubicBezTo>
                    <a:pt x="27118" y="10194"/>
                    <a:pt x="27249" y="10181"/>
                    <a:pt x="27355" y="10155"/>
                  </a:cubicBezTo>
                  <a:lnTo>
                    <a:pt x="27355" y="10155"/>
                  </a:lnTo>
                  <a:cubicBezTo>
                    <a:pt x="26934" y="10418"/>
                    <a:pt x="26355" y="10944"/>
                    <a:pt x="25882" y="11523"/>
                  </a:cubicBezTo>
                  <a:lnTo>
                    <a:pt x="25093" y="10891"/>
                  </a:lnTo>
                  <a:cubicBezTo>
                    <a:pt x="25040" y="10944"/>
                    <a:pt x="24987" y="10997"/>
                    <a:pt x="24935" y="11049"/>
                  </a:cubicBezTo>
                  <a:cubicBezTo>
                    <a:pt x="24093" y="11154"/>
                    <a:pt x="24672" y="11733"/>
                    <a:pt x="25408" y="12101"/>
                  </a:cubicBezTo>
                  <a:cubicBezTo>
                    <a:pt x="25198" y="12417"/>
                    <a:pt x="24987" y="12785"/>
                    <a:pt x="24935" y="13153"/>
                  </a:cubicBezTo>
                  <a:cubicBezTo>
                    <a:pt x="24707" y="12996"/>
                    <a:pt x="24520" y="12931"/>
                    <a:pt x="24358" y="12931"/>
                  </a:cubicBezTo>
                  <a:cubicBezTo>
                    <a:pt x="24035" y="12931"/>
                    <a:pt x="23813" y="13188"/>
                    <a:pt x="23567" y="13469"/>
                  </a:cubicBezTo>
                  <a:cubicBezTo>
                    <a:pt x="23308" y="13728"/>
                    <a:pt x="23049" y="14013"/>
                    <a:pt x="22644" y="14013"/>
                  </a:cubicBezTo>
                  <a:cubicBezTo>
                    <a:pt x="22473" y="14013"/>
                    <a:pt x="22276" y="13962"/>
                    <a:pt x="22042" y="13837"/>
                  </a:cubicBezTo>
                  <a:lnTo>
                    <a:pt x="22042" y="13837"/>
                  </a:lnTo>
                  <a:cubicBezTo>
                    <a:pt x="22094" y="14311"/>
                    <a:pt x="21410" y="15047"/>
                    <a:pt x="20884" y="15784"/>
                  </a:cubicBezTo>
                  <a:cubicBezTo>
                    <a:pt x="20439" y="16451"/>
                    <a:pt x="20032" y="17193"/>
                    <a:pt x="20171" y="17852"/>
                  </a:cubicBezTo>
                  <a:lnTo>
                    <a:pt x="20171" y="17852"/>
                  </a:lnTo>
                  <a:cubicBezTo>
                    <a:pt x="19445" y="18267"/>
                    <a:pt x="18725" y="18688"/>
                    <a:pt x="18570" y="19519"/>
                  </a:cubicBezTo>
                  <a:lnTo>
                    <a:pt x="17465" y="18887"/>
                  </a:lnTo>
                  <a:lnTo>
                    <a:pt x="17360" y="20097"/>
                  </a:lnTo>
                  <a:cubicBezTo>
                    <a:pt x="17360" y="20676"/>
                    <a:pt x="17360" y="21307"/>
                    <a:pt x="17360" y="21307"/>
                  </a:cubicBezTo>
                  <a:cubicBezTo>
                    <a:pt x="16964" y="21373"/>
                    <a:pt x="16626" y="21429"/>
                    <a:pt x="16350" y="21429"/>
                  </a:cubicBezTo>
                  <a:cubicBezTo>
                    <a:pt x="15746" y="21429"/>
                    <a:pt x="15446" y="21161"/>
                    <a:pt x="15518" y="20150"/>
                  </a:cubicBezTo>
                  <a:lnTo>
                    <a:pt x="15518" y="20150"/>
                  </a:lnTo>
                  <a:cubicBezTo>
                    <a:pt x="15098" y="21623"/>
                    <a:pt x="14887" y="22096"/>
                    <a:pt x="14677" y="22570"/>
                  </a:cubicBezTo>
                  <a:cubicBezTo>
                    <a:pt x="14466" y="22990"/>
                    <a:pt x="14256" y="23411"/>
                    <a:pt x="14098" y="24674"/>
                  </a:cubicBezTo>
                  <a:lnTo>
                    <a:pt x="13572" y="24095"/>
                  </a:lnTo>
                  <a:cubicBezTo>
                    <a:pt x="13106" y="24768"/>
                    <a:pt x="13150" y="26358"/>
                    <a:pt x="12399" y="26358"/>
                  </a:cubicBezTo>
                  <a:cubicBezTo>
                    <a:pt x="12387" y="26358"/>
                    <a:pt x="12375" y="26358"/>
                    <a:pt x="12362" y="26357"/>
                  </a:cubicBezTo>
                  <a:cubicBezTo>
                    <a:pt x="11257" y="26620"/>
                    <a:pt x="9890" y="28409"/>
                    <a:pt x="8522" y="30513"/>
                  </a:cubicBezTo>
                  <a:cubicBezTo>
                    <a:pt x="7207" y="32722"/>
                    <a:pt x="5839" y="35247"/>
                    <a:pt x="4314" y="37089"/>
                  </a:cubicBezTo>
                  <a:cubicBezTo>
                    <a:pt x="5524" y="37141"/>
                    <a:pt x="5050" y="37509"/>
                    <a:pt x="4524" y="38035"/>
                  </a:cubicBezTo>
                  <a:cubicBezTo>
                    <a:pt x="3945" y="38509"/>
                    <a:pt x="3314" y="39140"/>
                    <a:pt x="4103" y="39508"/>
                  </a:cubicBezTo>
                  <a:cubicBezTo>
                    <a:pt x="3785" y="39537"/>
                    <a:pt x="3482" y="39710"/>
                    <a:pt x="3239" y="39710"/>
                  </a:cubicBezTo>
                  <a:cubicBezTo>
                    <a:pt x="3041" y="39710"/>
                    <a:pt x="2883" y="39595"/>
                    <a:pt x="2788" y="39193"/>
                  </a:cubicBezTo>
                  <a:cubicBezTo>
                    <a:pt x="2630" y="40403"/>
                    <a:pt x="2157" y="41192"/>
                    <a:pt x="1789" y="41928"/>
                  </a:cubicBezTo>
                  <a:cubicBezTo>
                    <a:pt x="1420" y="42665"/>
                    <a:pt x="1263" y="43349"/>
                    <a:pt x="1789" y="44348"/>
                  </a:cubicBezTo>
                  <a:cubicBezTo>
                    <a:pt x="1751" y="44354"/>
                    <a:pt x="1716" y="44357"/>
                    <a:pt x="1683" y="44357"/>
                  </a:cubicBezTo>
                  <a:cubicBezTo>
                    <a:pt x="1204" y="44357"/>
                    <a:pt x="1144" y="43750"/>
                    <a:pt x="877" y="43750"/>
                  </a:cubicBezTo>
                  <a:cubicBezTo>
                    <a:pt x="850" y="43750"/>
                    <a:pt x="821" y="43756"/>
                    <a:pt x="789" y="43769"/>
                  </a:cubicBezTo>
                  <a:cubicBezTo>
                    <a:pt x="842" y="43980"/>
                    <a:pt x="1000" y="44664"/>
                    <a:pt x="631" y="44769"/>
                  </a:cubicBezTo>
                  <a:cubicBezTo>
                    <a:pt x="589" y="44787"/>
                    <a:pt x="552" y="44795"/>
                    <a:pt x="520" y="44795"/>
                  </a:cubicBezTo>
                  <a:cubicBezTo>
                    <a:pt x="272" y="44795"/>
                    <a:pt x="298" y="44294"/>
                    <a:pt x="158" y="43875"/>
                  </a:cubicBezTo>
                  <a:cubicBezTo>
                    <a:pt x="0" y="44506"/>
                    <a:pt x="0" y="44979"/>
                    <a:pt x="105" y="45400"/>
                  </a:cubicBezTo>
                  <a:cubicBezTo>
                    <a:pt x="210" y="45821"/>
                    <a:pt x="421" y="46137"/>
                    <a:pt x="684" y="46400"/>
                  </a:cubicBezTo>
                  <a:cubicBezTo>
                    <a:pt x="1157" y="46926"/>
                    <a:pt x="1946" y="47189"/>
                    <a:pt x="2683" y="47452"/>
                  </a:cubicBezTo>
                  <a:cubicBezTo>
                    <a:pt x="2209" y="47978"/>
                    <a:pt x="1946" y="48399"/>
                    <a:pt x="1894" y="48767"/>
                  </a:cubicBezTo>
                  <a:cubicBezTo>
                    <a:pt x="1894" y="49188"/>
                    <a:pt x="2104" y="49608"/>
                    <a:pt x="2578" y="50135"/>
                  </a:cubicBezTo>
                  <a:cubicBezTo>
                    <a:pt x="2288" y="50292"/>
                    <a:pt x="1973" y="50516"/>
                    <a:pt x="1743" y="50516"/>
                  </a:cubicBezTo>
                  <a:cubicBezTo>
                    <a:pt x="1512" y="50516"/>
                    <a:pt x="1368" y="50292"/>
                    <a:pt x="1420" y="49556"/>
                  </a:cubicBezTo>
                  <a:lnTo>
                    <a:pt x="1420" y="49556"/>
                  </a:lnTo>
                  <a:cubicBezTo>
                    <a:pt x="1315" y="49766"/>
                    <a:pt x="1210" y="50135"/>
                    <a:pt x="1052" y="50661"/>
                  </a:cubicBezTo>
                  <a:cubicBezTo>
                    <a:pt x="894" y="51134"/>
                    <a:pt x="789" y="51765"/>
                    <a:pt x="684" y="52344"/>
                  </a:cubicBezTo>
                  <a:cubicBezTo>
                    <a:pt x="526" y="53501"/>
                    <a:pt x="526" y="54606"/>
                    <a:pt x="1157" y="54711"/>
                  </a:cubicBezTo>
                  <a:cubicBezTo>
                    <a:pt x="842" y="54922"/>
                    <a:pt x="1000" y="55868"/>
                    <a:pt x="1105" y="56079"/>
                  </a:cubicBezTo>
                  <a:cubicBezTo>
                    <a:pt x="894" y="57920"/>
                    <a:pt x="842" y="58078"/>
                    <a:pt x="894" y="59866"/>
                  </a:cubicBezTo>
                  <a:lnTo>
                    <a:pt x="1105" y="59393"/>
                  </a:lnTo>
                  <a:cubicBezTo>
                    <a:pt x="2578" y="60077"/>
                    <a:pt x="1420" y="60866"/>
                    <a:pt x="1631" y="62286"/>
                  </a:cubicBezTo>
                  <a:lnTo>
                    <a:pt x="1473" y="62286"/>
                  </a:lnTo>
                  <a:cubicBezTo>
                    <a:pt x="1000" y="63970"/>
                    <a:pt x="1210" y="64338"/>
                    <a:pt x="1315" y="64653"/>
                  </a:cubicBezTo>
                  <a:cubicBezTo>
                    <a:pt x="1420" y="64811"/>
                    <a:pt x="1473" y="65022"/>
                    <a:pt x="1473" y="65337"/>
                  </a:cubicBezTo>
                  <a:cubicBezTo>
                    <a:pt x="1420" y="65706"/>
                    <a:pt x="1368" y="66179"/>
                    <a:pt x="1157" y="67073"/>
                  </a:cubicBezTo>
                  <a:lnTo>
                    <a:pt x="2052" y="66758"/>
                  </a:lnTo>
                  <a:cubicBezTo>
                    <a:pt x="3104" y="66810"/>
                    <a:pt x="2893" y="67547"/>
                    <a:pt x="2525" y="68494"/>
                  </a:cubicBezTo>
                  <a:cubicBezTo>
                    <a:pt x="2262" y="69493"/>
                    <a:pt x="1841" y="70703"/>
                    <a:pt x="2420" y="71545"/>
                  </a:cubicBezTo>
                  <a:lnTo>
                    <a:pt x="2788" y="70808"/>
                  </a:lnTo>
                  <a:lnTo>
                    <a:pt x="2788" y="70808"/>
                  </a:lnTo>
                  <a:cubicBezTo>
                    <a:pt x="3209" y="71229"/>
                    <a:pt x="2735" y="72071"/>
                    <a:pt x="2104" y="72965"/>
                  </a:cubicBezTo>
                  <a:cubicBezTo>
                    <a:pt x="1473" y="73859"/>
                    <a:pt x="737" y="74806"/>
                    <a:pt x="737" y="75385"/>
                  </a:cubicBezTo>
                  <a:cubicBezTo>
                    <a:pt x="718" y="75432"/>
                    <a:pt x="694" y="75452"/>
                    <a:pt x="666" y="75452"/>
                  </a:cubicBezTo>
                  <a:cubicBezTo>
                    <a:pt x="539" y="75452"/>
                    <a:pt x="331" y="75022"/>
                    <a:pt x="158" y="74806"/>
                  </a:cubicBezTo>
                  <a:lnTo>
                    <a:pt x="158" y="74806"/>
                  </a:lnTo>
                  <a:cubicBezTo>
                    <a:pt x="14" y="76016"/>
                    <a:pt x="182" y="76291"/>
                    <a:pt x="491" y="76291"/>
                  </a:cubicBezTo>
                  <a:cubicBezTo>
                    <a:pt x="748" y="76291"/>
                    <a:pt x="1101" y="76101"/>
                    <a:pt x="1454" y="76101"/>
                  </a:cubicBezTo>
                  <a:cubicBezTo>
                    <a:pt x="1764" y="76101"/>
                    <a:pt x="2074" y="76248"/>
                    <a:pt x="2315" y="76805"/>
                  </a:cubicBezTo>
                  <a:cubicBezTo>
                    <a:pt x="1789" y="77331"/>
                    <a:pt x="526" y="76805"/>
                    <a:pt x="842" y="78226"/>
                  </a:cubicBezTo>
                  <a:cubicBezTo>
                    <a:pt x="684" y="78646"/>
                    <a:pt x="1578" y="79488"/>
                    <a:pt x="2367" y="80435"/>
                  </a:cubicBezTo>
                  <a:cubicBezTo>
                    <a:pt x="3262" y="81382"/>
                    <a:pt x="3998" y="82486"/>
                    <a:pt x="3840" y="83644"/>
                  </a:cubicBezTo>
                  <a:cubicBezTo>
                    <a:pt x="4054" y="83252"/>
                    <a:pt x="4268" y="82860"/>
                    <a:pt x="4612" y="82860"/>
                  </a:cubicBezTo>
                  <a:cubicBezTo>
                    <a:pt x="4776" y="82860"/>
                    <a:pt x="4970" y="82949"/>
                    <a:pt x="5208" y="83170"/>
                  </a:cubicBezTo>
                  <a:cubicBezTo>
                    <a:pt x="5576" y="83802"/>
                    <a:pt x="5524" y="84959"/>
                    <a:pt x="5734" y="85958"/>
                  </a:cubicBezTo>
                  <a:cubicBezTo>
                    <a:pt x="5892" y="86958"/>
                    <a:pt x="6207" y="87905"/>
                    <a:pt x="7260" y="88115"/>
                  </a:cubicBezTo>
                  <a:cubicBezTo>
                    <a:pt x="7260" y="88326"/>
                    <a:pt x="7154" y="88483"/>
                    <a:pt x="7049" y="88536"/>
                  </a:cubicBezTo>
                  <a:cubicBezTo>
                    <a:pt x="7523" y="88904"/>
                    <a:pt x="8101" y="89641"/>
                    <a:pt x="8785" y="90272"/>
                  </a:cubicBezTo>
                  <a:cubicBezTo>
                    <a:pt x="9469" y="90851"/>
                    <a:pt x="10100" y="91377"/>
                    <a:pt x="10679" y="91429"/>
                  </a:cubicBezTo>
                  <a:cubicBezTo>
                    <a:pt x="10100" y="92061"/>
                    <a:pt x="10205" y="92692"/>
                    <a:pt x="10574" y="93323"/>
                  </a:cubicBezTo>
                  <a:cubicBezTo>
                    <a:pt x="10942" y="93954"/>
                    <a:pt x="11573" y="94533"/>
                    <a:pt x="12257" y="95006"/>
                  </a:cubicBezTo>
                  <a:cubicBezTo>
                    <a:pt x="13625" y="96059"/>
                    <a:pt x="14887" y="96848"/>
                    <a:pt x="13783" y="97794"/>
                  </a:cubicBezTo>
                  <a:cubicBezTo>
                    <a:pt x="13783" y="97794"/>
                    <a:pt x="14361" y="98426"/>
                    <a:pt x="14992" y="99057"/>
                  </a:cubicBezTo>
                  <a:lnTo>
                    <a:pt x="16255" y="100267"/>
                  </a:lnTo>
                  <a:lnTo>
                    <a:pt x="15939" y="100425"/>
                  </a:lnTo>
                  <a:cubicBezTo>
                    <a:pt x="16676" y="101319"/>
                    <a:pt x="17307" y="101740"/>
                    <a:pt x="17886" y="101950"/>
                  </a:cubicBezTo>
                  <a:cubicBezTo>
                    <a:pt x="18464" y="102161"/>
                    <a:pt x="18990" y="102161"/>
                    <a:pt x="19569" y="102161"/>
                  </a:cubicBezTo>
                  <a:cubicBezTo>
                    <a:pt x="19779" y="102634"/>
                    <a:pt x="19306" y="102634"/>
                    <a:pt x="19201" y="102687"/>
                  </a:cubicBezTo>
                  <a:cubicBezTo>
                    <a:pt x="20200" y="104002"/>
                    <a:pt x="20832" y="104686"/>
                    <a:pt x="21568" y="105054"/>
                  </a:cubicBezTo>
                  <a:cubicBezTo>
                    <a:pt x="22305" y="105475"/>
                    <a:pt x="23146" y="105633"/>
                    <a:pt x="24672" y="105790"/>
                  </a:cubicBezTo>
                  <a:lnTo>
                    <a:pt x="24356" y="106790"/>
                  </a:lnTo>
                  <a:cubicBezTo>
                    <a:pt x="24367" y="106789"/>
                    <a:pt x="24378" y="106788"/>
                    <a:pt x="24389" y="106788"/>
                  </a:cubicBezTo>
                  <a:cubicBezTo>
                    <a:pt x="24814" y="106788"/>
                    <a:pt x="25541" y="107763"/>
                    <a:pt x="26618" y="108789"/>
                  </a:cubicBezTo>
                  <a:cubicBezTo>
                    <a:pt x="26881" y="109052"/>
                    <a:pt x="27197" y="109315"/>
                    <a:pt x="27512" y="109631"/>
                  </a:cubicBezTo>
                  <a:cubicBezTo>
                    <a:pt x="27828" y="109841"/>
                    <a:pt x="28144" y="110104"/>
                    <a:pt x="28512" y="110314"/>
                  </a:cubicBezTo>
                  <a:cubicBezTo>
                    <a:pt x="29248" y="110788"/>
                    <a:pt x="29985" y="111104"/>
                    <a:pt x="30879" y="111209"/>
                  </a:cubicBezTo>
                  <a:cubicBezTo>
                    <a:pt x="30774" y="111314"/>
                    <a:pt x="30616" y="111472"/>
                    <a:pt x="30353" y="111472"/>
                  </a:cubicBezTo>
                  <a:cubicBezTo>
                    <a:pt x="32194" y="111787"/>
                    <a:pt x="33825" y="113313"/>
                    <a:pt x="35508" y="114365"/>
                  </a:cubicBezTo>
                  <a:cubicBezTo>
                    <a:pt x="36404" y="114992"/>
                    <a:pt x="37299" y="115449"/>
                    <a:pt x="38117" y="115449"/>
                  </a:cubicBezTo>
                  <a:cubicBezTo>
                    <a:pt x="38742" y="115449"/>
                    <a:pt x="39321" y="115183"/>
                    <a:pt x="39822" y="114523"/>
                  </a:cubicBezTo>
                  <a:cubicBezTo>
                    <a:pt x="39822" y="114523"/>
                    <a:pt x="40453" y="114523"/>
                    <a:pt x="41084" y="114470"/>
                  </a:cubicBezTo>
                  <a:cubicBezTo>
                    <a:pt x="41716" y="114418"/>
                    <a:pt x="42347" y="114365"/>
                    <a:pt x="42347" y="114365"/>
                  </a:cubicBezTo>
                  <a:cubicBezTo>
                    <a:pt x="40927" y="113839"/>
                    <a:pt x="41137" y="113471"/>
                    <a:pt x="41558" y="113155"/>
                  </a:cubicBezTo>
                  <a:cubicBezTo>
                    <a:pt x="42031" y="112839"/>
                    <a:pt x="42663" y="112576"/>
                    <a:pt x="42189" y="112103"/>
                  </a:cubicBezTo>
                  <a:lnTo>
                    <a:pt x="42189" y="112103"/>
                  </a:lnTo>
                  <a:cubicBezTo>
                    <a:pt x="42768" y="112156"/>
                    <a:pt x="43399" y="112629"/>
                    <a:pt x="43715" y="113050"/>
                  </a:cubicBezTo>
                  <a:cubicBezTo>
                    <a:pt x="43993" y="113421"/>
                    <a:pt x="44026" y="113752"/>
                    <a:pt x="43559" y="113752"/>
                  </a:cubicBezTo>
                  <a:cubicBezTo>
                    <a:pt x="43497" y="113752"/>
                    <a:pt x="43427" y="113746"/>
                    <a:pt x="43347" y="113734"/>
                  </a:cubicBezTo>
                  <a:lnTo>
                    <a:pt x="43189" y="113523"/>
                  </a:lnTo>
                  <a:lnTo>
                    <a:pt x="43189" y="113523"/>
                  </a:lnTo>
                  <a:cubicBezTo>
                    <a:pt x="42189" y="115207"/>
                    <a:pt x="46608" y="115049"/>
                    <a:pt x="46292" y="116206"/>
                  </a:cubicBezTo>
                  <a:cubicBezTo>
                    <a:pt x="49238" y="116785"/>
                    <a:pt x="52184" y="117311"/>
                    <a:pt x="55077" y="117679"/>
                  </a:cubicBezTo>
                  <a:cubicBezTo>
                    <a:pt x="57041" y="117960"/>
                    <a:pt x="59005" y="118100"/>
                    <a:pt x="60938" y="118100"/>
                  </a:cubicBezTo>
                  <a:cubicBezTo>
                    <a:pt x="61904" y="118100"/>
                    <a:pt x="62863" y="118065"/>
                    <a:pt x="63810" y="117995"/>
                  </a:cubicBezTo>
                  <a:cubicBezTo>
                    <a:pt x="63810" y="117995"/>
                    <a:pt x="63599" y="117627"/>
                    <a:pt x="63389" y="117311"/>
                  </a:cubicBezTo>
                  <a:cubicBezTo>
                    <a:pt x="63231" y="116943"/>
                    <a:pt x="63021" y="116627"/>
                    <a:pt x="63021" y="116627"/>
                  </a:cubicBezTo>
                  <a:cubicBezTo>
                    <a:pt x="63021" y="116627"/>
                    <a:pt x="63126" y="116627"/>
                    <a:pt x="63336" y="116574"/>
                  </a:cubicBezTo>
                  <a:cubicBezTo>
                    <a:pt x="63494" y="116574"/>
                    <a:pt x="63757" y="116574"/>
                    <a:pt x="63968" y="116522"/>
                  </a:cubicBezTo>
                  <a:lnTo>
                    <a:pt x="64967" y="116469"/>
                  </a:lnTo>
                  <a:lnTo>
                    <a:pt x="64967" y="116469"/>
                  </a:lnTo>
                  <a:cubicBezTo>
                    <a:pt x="65493" y="116732"/>
                    <a:pt x="65809" y="117469"/>
                    <a:pt x="64388" y="117627"/>
                  </a:cubicBezTo>
                  <a:cubicBezTo>
                    <a:pt x="64528" y="117740"/>
                    <a:pt x="64684" y="117788"/>
                    <a:pt x="64847" y="117788"/>
                  </a:cubicBezTo>
                  <a:cubicBezTo>
                    <a:pt x="65662" y="117788"/>
                    <a:pt x="66642" y="116575"/>
                    <a:pt x="66598" y="116311"/>
                  </a:cubicBezTo>
                  <a:cubicBezTo>
                    <a:pt x="68018" y="116311"/>
                    <a:pt x="67860" y="116785"/>
                    <a:pt x="67387" y="117258"/>
                  </a:cubicBezTo>
                  <a:cubicBezTo>
                    <a:pt x="66990" y="117655"/>
                    <a:pt x="66313" y="118052"/>
                    <a:pt x="66589" y="118052"/>
                  </a:cubicBezTo>
                  <a:cubicBezTo>
                    <a:pt x="66606" y="118052"/>
                    <a:pt x="66626" y="118050"/>
                    <a:pt x="66650" y="118047"/>
                  </a:cubicBezTo>
                  <a:lnTo>
                    <a:pt x="67808" y="117732"/>
                  </a:lnTo>
                  <a:lnTo>
                    <a:pt x="67492" y="117574"/>
                  </a:lnTo>
                  <a:cubicBezTo>
                    <a:pt x="67913" y="117206"/>
                    <a:pt x="68123" y="116890"/>
                    <a:pt x="68439" y="116627"/>
                  </a:cubicBezTo>
                  <a:cubicBezTo>
                    <a:pt x="68755" y="116311"/>
                    <a:pt x="69123" y="116101"/>
                    <a:pt x="69965" y="115943"/>
                  </a:cubicBezTo>
                  <a:cubicBezTo>
                    <a:pt x="71028" y="115994"/>
                    <a:pt x="70726" y="116630"/>
                    <a:pt x="71078" y="116630"/>
                  </a:cubicBezTo>
                  <a:cubicBezTo>
                    <a:pt x="71092" y="116630"/>
                    <a:pt x="71106" y="116629"/>
                    <a:pt x="71122" y="116627"/>
                  </a:cubicBezTo>
                  <a:cubicBezTo>
                    <a:pt x="71122" y="116676"/>
                    <a:pt x="71156" y="116713"/>
                    <a:pt x="71239" y="116713"/>
                  </a:cubicBezTo>
                  <a:cubicBezTo>
                    <a:pt x="71336" y="116713"/>
                    <a:pt x="71499" y="116663"/>
                    <a:pt x="71753" y="116522"/>
                  </a:cubicBezTo>
                  <a:cubicBezTo>
                    <a:pt x="71753" y="116522"/>
                    <a:pt x="71911" y="116522"/>
                    <a:pt x="72174" y="116469"/>
                  </a:cubicBezTo>
                  <a:cubicBezTo>
                    <a:pt x="72384" y="116417"/>
                    <a:pt x="72700" y="116364"/>
                    <a:pt x="73016" y="116259"/>
                  </a:cubicBezTo>
                  <a:cubicBezTo>
                    <a:pt x="73594" y="116101"/>
                    <a:pt x="74226" y="115996"/>
                    <a:pt x="74226" y="115996"/>
                  </a:cubicBezTo>
                  <a:lnTo>
                    <a:pt x="72963" y="115154"/>
                  </a:lnTo>
                  <a:cubicBezTo>
                    <a:pt x="73851" y="114318"/>
                    <a:pt x="75154" y="114572"/>
                    <a:pt x="73782" y="113700"/>
                  </a:cubicBezTo>
                  <a:lnTo>
                    <a:pt x="73782" y="113700"/>
                  </a:lnTo>
                  <a:cubicBezTo>
                    <a:pt x="74116" y="113906"/>
                    <a:pt x="74567" y="113995"/>
                    <a:pt x="75090" y="113995"/>
                  </a:cubicBezTo>
                  <a:cubicBezTo>
                    <a:pt x="76233" y="113995"/>
                    <a:pt x="77724" y="113569"/>
                    <a:pt x="79118" y="112997"/>
                  </a:cubicBezTo>
                  <a:cubicBezTo>
                    <a:pt x="80170" y="112576"/>
                    <a:pt x="81117" y="112050"/>
                    <a:pt x="81906" y="111682"/>
                  </a:cubicBezTo>
                  <a:cubicBezTo>
                    <a:pt x="82695" y="111314"/>
                    <a:pt x="83326" y="111051"/>
                    <a:pt x="83642" y="111051"/>
                  </a:cubicBezTo>
                  <a:cubicBezTo>
                    <a:pt x="83852" y="110683"/>
                    <a:pt x="84115" y="110367"/>
                    <a:pt x="84431" y="110104"/>
                  </a:cubicBezTo>
                  <a:cubicBezTo>
                    <a:pt x="84694" y="109841"/>
                    <a:pt x="85010" y="109578"/>
                    <a:pt x="85325" y="109315"/>
                  </a:cubicBezTo>
                  <a:cubicBezTo>
                    <a:pt x="85957" y="108842"/>
                    <a:pt x="86746" y="108473"/>
                    <a:pt x="87535" y="108000"/>
                  </a:cubicBezTo>
                  <a:lnTo>
                    <a:pt x="87535" y="108000"/>
                  </a:lnTo>
                  <a:cubicBezTo>
                    <a:pt x="87521" y="108001"/>
                    <a:pt x="87506" y="108002"/>
                    <a:pt x="87492" y="108002"/>
                  </a:cubicBezTo>
                  <a:cubicBezTo>
                    <a:pt x="86962" y="108002"/>
                    <a:pt x="86152" y="107087"/>
                    <a:pt x="87535" y="106422"/>
                  </a:cubicBezTo>
                  <a:cubicBezTo>
                    <a:pt x="87816" y="107141"/>
                    <a:pt x="88209" y="107395"/>
                    <a:pt x="88669" y="107395"/>
                  </a:cubicBezTo>
                  <a:cubicBezTo>
                    <a:pt x="88983" y="107395"/>
                    <a:pt x="89328" y="107276"/>
                    <a:pt x="89691" y="107106"/>
                  </a:cubicBezTo>
                  <a:cubicBezTo>
                    <a:pt x="90407" y="106769"/>
                    <a:pt x="91223" y="106331"/>
                    <a:pt x="92087" y="106331"/>
                  </a:cubicBezTo>
                  <a:cubicBezTo>
                    <a:pt x="92240" y="106331"/>
                    <a:pt x="92395" y="106345"/>
                    <a:pt x="92551" y="106376"/>
                  </a:cubicBezTo>
                  <a:lnTo>
                    <a:pt x="92551" y="106376"/>
                  </a:lnTo>
                  <a:cubicBezTo>
                    <a:pt x="92055" y="106171"/>
                    <a:pt x="92810" y="105455"/>
                    <a:pt x="93479" y="104738"/>
                  </a:cubicBezTo>
                  <a:cubicBezTo>
                    <a:pt x="94268" y="103949"/>
                    <a:pt x="94847" y="103160"/>
                    <a:pt x="93584" y="103055"/>
                  </a:cubicBezTo>
                  <a:cubicBezTo>
                    <a:pt x="93812" y="102920"/>
                    <a:pt x="93977" y="102867"/>
                    <a:pt x="94103" y="102867"/>
                  </a:cubicBezTo>
                  <a:cubicBezTo>
                    <a:pt x="94575" y="102867"/>
                    <a:pt x="94521" y="103603"/>
                    <a:pt x="95247" y="103603"/>
                  </a:cubicBezTo>
                  <a:cubicBezTo>
                    <a:pt x="95317" y="103603"/>
                    <a:pt x="95393" y="103596"/>
                    <a:pt x="95478" y="103581"/>
                  </a:cubicBezTo>
                  <a:cubicBezTo>
                    <a:pt x="95899" y="102845"/>
                    <a:pt x="96477" y="102213"/>
                    <a:pt x="97109" y="101582"/>
                  </a:cubicBezTo>
                  <a:cubicBezTo>
                    <a:pt x="97424" y="101319"/>
                    <a:pt x="97793" y="101003"/>
                    <a:pt x="98108" y="100740"/>
                  </a:cubicBezTo>
                  <a:cubicBezTo>
                    <a:pt x="98476" y="100425"/>
                    <a:pt x="98845" y="100109"/>
                    <a:pt x="99213" y="99846"/>
                  </a:cubicBezTo>
                  <a:cubicBezTo>
                    <a:pt x="99949" y="99267"/>
                    <a:pt x="100686" y="98636"/>
                    <a:pt x="101422" y="97900"/>
                  </a:cubicBezTo>
                  <a:cubicBezTo>
                    <a:pt x="102159" y="97268"/>
                    <a:pt x="102790" y="96479"/>
                    <a:pt x="103369" y="95638"/>
                  </a:cubicBezTo>
                  <a:cubicBezTo>
                    <a:pt x="103106" y="95375"/>
                    <a:pt x="102264" y="95585"/>
                    <a:pt x="102422" y="94586"/>
                  </a:cubicBezTo>
                  <a:cubicBezTo>
                    <a:pt x="102422" y="94586"/>
                    <a:pt x="102580" y="94533"/>
                    <a:pt x="102790" y="94480"/>
                  </a:cubicBezTo>
                  <a:cubicBezTo>
                    <a:pt x="103053" y="94428"/>
                    <a:pt x="103421" y="94375"/>
                    <a:pt x="103737" y="94270"/>
                  </a:cubicBezTo>
                  <a:cubicBezTo>
                    <a:pt x="104368" y="94112"/>
                    <a:pt x="105052" y="93902"/>
                    <a:pt x="105052" y="93902"/>
                  </a:cubicBezTo>
                  <a:cubicBezTo>
                    <a:pt x="105368" y="93113"/>
                    <a:pt x="103842" y="92218"/>
                    <a:pt x="105631" y="91640"/>
                  </a:cubicBezTo>
                  <a:cubicBezTo>
                    <a:pt x="105569" y="91640"/>
                    <a:pt x="105504" y="91641"/>
                    <a:pt x="105437" y="91641"/>
                  </a:cubicBezTo>
                  <a:cubicBezTo>
                    <a:pt x="105106" y="91641"/>
                    <a:pt x="104763" y="91605"/>
                    <a:pt x="104894" y="91166"/>
                  </a:cubicBezTo>
                  <a:cubicBezTo>
                    <a:pt x="107735" y="88378"/>
                    <a:pt x="109313" y="84591"/>
                    <a:pt x="110628" y="80803"/>
                  </a:cubicBezTo>
                  <a:cubicBezTo>
                    <a:pt x="111891" y="77016"/>
                    <a:pt x="112943" y="73281"/>
                    <a:pt x="115152" y="69546"/>
                  </a:cubicBezTo>
                  <a:lnTo>
                    <a:pt x="115152" y="69546"/>
                  </a:lnTo>
                  <a:cubicBezTo>
                    <a:pt x="114863" y="69871"/>
                    <a:pt x="114679" y="70004"/>
                    <a:pt x="114569" y="70004"/>
                  </a:cubicBezTo>
                  <a:cubicBezTo>
                    <a:pt x="114359" y="70004"/>
                    <a:pt x="114417" y="69519"/>
                    <a:pt x="114521" y="68967"/>
                  </a:cubicBezTo>
                  <a:lnTo>
                    <a:pt x="114521" y="68967"/>
                  </a:lnTo>
                  <a:cubicBezTo>
                    <a:pt x="114447" y="69115"/>
                    <a:pt x="114348" y="69167"/>
                    <a:pt x="114233" y="69167"/>
                  </a:cubicBezTo>
                  <a:cubicBezTo>
                    <a:pt x="113953" y="69167"/>
                    <a:pt x="113574" y="68859"/>
                    <a:pt x="113213" y="68859"/>
                  </a:cubicBezTo>
                  <a:cubicBezTo>
                    <a:pt x="113193" y="68859"/>
                    <a:pt x="113173" y="68860"/>
                    <a:pt x="113153" y="68862"/>
                  </a:cubicBezTo>
                  <a:cubicBezTo>
                    <a:pt x="113153" y="68862"/>
                    <a:pt x="113574" y="68073"/>
                    <a:pt x="114048" y="67336"/>
                  </a:cubicBezTo>
                  <a:cubicBezTo>
                    <a:pt x="114258" y="66915"/>
                    <a:pt x="114468" y="66547"/>
                    <a:pt x="114626" y="66232"/>
                  </a:cubicBezTo>
                  <a:cubicBezTo>
                    <a:pt x="114784" y="65916"/>
                    <a:pt x="114889" y="65758"/>
                    <a:pt x="114889" y="65758"/>
                  </a:cubicBezTo>
                  <a:cubicBezTo>
                    <a:pt x="114258" y="65390"/>
                    <a:pt x="114311" y="64496"/>
                    <a:pt x="114363" y="63654"/>
                  </a:cubicBezTo>
                  <a:cubicBezTo>
                    <a:pt x="114416" y="62812"/>
                    <a:pt x="114363" y="61971"/>
                    <a:pt x="113785" y="61760"/>
                  </a:cubicBezTo>
                  <a:lnTo>
                    <a:pt x="113785" y="61760"/>
                  </a:lnTo>
                  <a:lnTo>
                    <a:pt x="113942" y="62812"/>
                  </a:lnTo>
                  <a:cubicBezTo>
                    <a:pt x="113693" y="62543"/>
                    <a:pt x="113422" y="62436"/>
                    <a:pt x="113135" y="62436"/>
                  </a:cubicBezTo>
                  <a:cubicBezTo>
                    <a:pt x="112637" y="62436"/>
                    <a:pt x="112090" y="62761"/>
                    <a:pt x="111522" y="63128"/>
                  </a:cubicBezTo>
                  <a:cubicBezTo>
                    <a:pt x="110717" y="63602"/>
                    <a:pt x="109827" y="64203"/>
                    <a:pt x="108966" y="64203"/>
                  </a:cubicBezTo>
                  <a:cubicBezTo>
                    <a:pt x="108871" y="64203"/>
                    <a:pt x="108776" y="64196"/>
                    <a:pt x="108682" y="64180"/>
                  </a:cubicBezTo>
                  <a:lnTo>
                    <a:pt x="108682" y="64180"/>
                  </a:lnTo>
                  <a:cubicBezTo>
                    <a:pt x="109103" y="64548"/>
                    <a:pt x="109103" y="64969"/>
                    <a:pt x="108945" y="65390"/>
                  </a:cubicBezTo>
                  <a:cubicBezTo>
                    <a:pt x="108787" y="65863"/>
                    <a:pt x="108419" y="66284"/>
                    <a:pt x="108103" y="66758"/>
                  </a:cubicBezTo>
                  <a:cubicBezTo>
                    <a:pt x="107472" y="67757"/>
                    <a:pt x="106841" y="68757"/>
                    <a:pt x="107840" y="70124"/>
                  </a:cubicBezTo>
                  <a:cubicBezTo>
                    <a:pt x="107756" y="70199"/>
                    <a:pt x="107686" y="70229"/>
                    <a:pt x="107623" y="70229"/>
                  </a:cubicBezTo>
                  <a:cubicBezTo>
                    <a:pt x="107369" y="70229"/>
                    <a:pt x="107257" y="69727"/>
                    <a:pt x="106968" y="69727"/>
                  </a:cubicBezTo>
                  <a:cubicBezTo>
                    <a:pt x="106929" y="69727"/>
                    <a:pt x="106887" y="69736"/>
                    <a:pt x="106841" y="69756"/>
                  </a:cubicBezTo>
                  <a:cubicBezTo>
                    <a:pt x="107525" y="70440"/>
                    <a:pt x="107525" y="71176"/>
                    <a:pt x="106893" y="72386"/>
                  </a:cubicBezTo>
                  <a:lnTo>
                    <a:pt x="106735" y="72176"/>
                  </a:lnTo>
                  <a:cubicBezTo>
                    <a:pt x="106578" y="73070"/>
                    <a:pt x="106315" y="73807"/>
                    <a:pt x="106052" y="74491"/>
                  </a:cubicBezTo>
                  <a:cubicBezTo>
                    <a:pt x="105841" y="75174"/>
                    <a:pt x="105526" y="75753"/>
                    <a:pt x="105210" y="76384"/>
                  </a:cubicBezTo>
                  <a:cubicBezTo>
                    <a:pt x="104842" y="76963"/>
                    <a:pt x="104526" y="77594"/>
                    <a:pt x="104105" y="78226"/>
                  </a:cubicBezTo>
                  <a:cubicBezTo>
                    <a:pt x="103684" y="78909"/>
                    <a:pt x="103264" y="79646"/>
                    <a:pt x="102685" y="80488"/>
                  </a:cubicBezTo>
                  <a:lnTo>
                    <a:pt x="103684" y="80593"/>
                  </a:lnTo>
                  <a:cubicBezTo>
                    <a:pt x="103211" y="81329"/>
                    <a:pt x="102843" y="81382"/>
                    <a:pt x="102474" y="81645"/>
                  </a:cubicBezTo>
                  <a:cubicBezTo>
                    <a:pt x="102622" y="81913"/>
                    <a:pt x="102751" y="82019"/>
                    <a:pt x="102868" y="82019"/>
                  </a:cubicBezTo>
                  <a:cubicBezTo>
                    <a:pt x="103303" y="82019"/>
                    <a:pt x="103578" y="80557"/>
                    <a:pt x="104106" y="80557"/>
                  </a:cubicBezTo>
                  <a:cubicBezTo>
                    <a:pt x="104244" y="80557"/>
                    <a:pt x="104399" y="80657"/>
                    <a:pt x="104579" y="80908"/>
                  </a:cubicBezTo>
                  <a:cubicBezTo>
                    <a:pt x="104053" y="81014"/>
                    <a:pt x="103632" y="81382"/>
                    <a:pt x="103211" y="81908"/>
                  </a:cubicBezTo>
                  <a:cubicBezTo>
                    <a:pt x="102843" y="82434"/>
                    <a:pt x="102474" y="83118"/>
                    <a:pt x="102106" y="83749"/>
                  </a:cubicBezTo>
                  <a:cubicBezTo>
                    <a:pt x="101791" y="84433"/>
                    <a:pt x="101370" y="85012"/>
                    <a:pt x="100949" y="85485"/>
                  </a:cubicBezTo>
                  <a:cubicBezTo>
                    <a:pt x="100612" y="85822"/>
                    <a:pt x="100242" y="86057"/>
                    <a:pt x="99811" y="86057"/>
                  </a:cubicBezTo>
                  <a:cubicBezTo>
                    <a:pt x="99703" y="86057"/>
                    <a:pt x="99592" y="86043"/>
                    <a:pt x="99476" y="86011"/>
                  </a:cubicBezTo>
                  <a:lnTo>
                    <a:pt x="99476" y="86011"/>
                  </a:lnTo>
                  <a:cubicBezTo>
                    <a:pt x="98739" y="87116"/>
                    <a:pt x="100581" y="86274"/>
                    <a:pt x="99844" y="87379"/>
                  </a:cubicBezTo>
                  <a:lnTo>
                    <a:pt x="99160" y="87379"/>
                  </a:lnTo>
                  <a:lnTo>
                    <a:pt x="99634" y="88063"/>
                  </a:lnTo>
                  <a:cubicBezTo>
                    <a:pt x="99299" y="88458"/>
                    <a:pt x="98859" y="88590"/>
                    <a:pt x="98466" y="88590"/>
                  </a:cubicBezTo>
                  <a:cubicBezTo>
                    <a:pt x="98179" y="88590"/>
                    <a:pt x="97918" y="88520"/>
                    <a:pt x="97740" y="88431"/>
                  </a:cubicBezTo>
                  <a:cubicBezTo>
                    <a:pt x="97950" y="88273"/>
                    <a:pt x="98003" y="87852"/>
                    <a:pt x="98056" y="87642"/>
                  </a:cubicBezTo>
                  <a:lnTo>
                    <a:pt x="98056" y="87642"/>
                  </a:lnTo>
                  <a:cubicBezTo>
                    <a:pt x="97477" y="87905"/>
                    <a:pt x="97056" y="88589"/>
                    <a:pt x="96793" y="89220"/>
                  </a:cubicBezTo>
                  <a:cubicBezTo>
                    <a:pt x="96527" y="89752"/>
                    <a:pt x="96298" y="90210"/>
                    <a:pt x="96107" y="90403"/>
                  </a:cubicBezTo>
                  <a:lnTo>
                    <a:pt x="96107" y="90403"/>
                  </a:lnTo>
                  <a:cubicBezTo>
                    <a:pt x="96207" y="90328"/>
                    <a:pt x="96369" y="90211"/>
                    <a:pt x="96530" y="90114"/>
                  </a:cubicBezTo>
                  <a:cubicBezTo>
                    <a:pt x="96793" y="89904"/>
                    <a:pt x="97056" y="89694"/>
                    <a:pt x="97056" y="89693"/>
                  </a:cubicBezTo>
                  <a:lnTo>
                    <a:pt x="97056" y="89693"/>
                  </a:lnTo>
                  <a:cubicBezTo>
                    <a:pt x="96635" y="90482"/>
                    <a:pt x="96109" y="91271"/>
                    <a:pt x="95478" y="92061"/>
                  </a:cubicBezTo>
                  <a:cubicBezTo>
                    <a:pt x="94899" y="92797"/>
                    <a:pt x="94268" y="93586"/>
                    <a:pt x="93532" y="94270"/>
                  </a:cubicBezTo>
                  <a:cubicBezTo>
                    <a:pt x="93216" y="94638"/>
                    <a:pt x="92900" y="95006"/>
                    <a:pt x="92585" y="95375"/>
                  </a:cubicBezTo>
                  <a:cubicBezTo>
                    <a:pt x="92216" y="95743"/>
                    <a:pt x="91901" y="96111"/>
                    <a:pt x="91585" y="96479"/>
                  </a:cubicBezTo>
                  <a:cubicBezTo>
                    <a:pt x="90954" y="97216"/>
                    <a:pt x="90375" y="97952"/>
                    <a:pt x="89902" y="98741"/>
                  </a:cubicBezTo>
                  <a:lnTo>
                    <a:pt x="90375" y="98899"/>
                  </a:lnTo>
                  <a:cubicBezTo>
                    <a:pt x="90007" y="99478"/>
                    <a:pt x="89691" y="99846"/>
                    <a:pt x="89376" y="100109"/>
                  </a:cubicBezTo>
                  <a:cubicBezTo>
                    <a:pt x="89060" y="100320"/>
                    <a:pt x="88797" y="100425"/>
                    <a:pt x="88534" y="100530"/>
                  </a:cubicBezTo>
                  <a:cubicBezTo>
                    <a:pt x="87956" y="100793"/>
                    <a:pt x="87325" y="100951"/>
                    <a:pt x="86221" y="101949"/>
                  </a:cubicBezTo>
                  <a:lnTo>
                    <a:pt x="86221" y="101949"/>
                  </a:lnTo>
                  <a:cubicBezTo>
                    <a:pt x="86240" y="101898"/>
                    <a:pt x="86257" y="101845"/>
                    <a:pt x="86272" y="101792"/>
                  </a:cubicBezTo>
                  <a:lnTo>
                    <a:pt x="86272" y="101792"/>
                  </a:lnTo>
                  <a:lnTo>
                    <a:pt x="86220" y="101950"/>
                  </a:lnTo>
                  <a:cubicBezTo>
                    <a:pt x="86220" y="101950"/>
                    <a:pt x="86221" y="101949"/>
                    <a:pt x="86221" y="101949"/>
                  </a:cubicBezTo>
                  <a:lnTo>
                    <a:pt x="86221" y="101949"/>
                  </a:lnTo>
                  <a:cubicBezTo>
                    <a:pt x="85978" y="102611"/>
                    <a:pt x="85430" y="103138"/>
                    <a:pt x="84747" y="103528"/>
                  </a:cubicBezTo>
                  <a:cubicBezTo>
                    <a:pt x="85115" y="102687"/>
                    <a:pt x="83063" y="103423"/>
                    <a:pt x="83589" y="102424"/>
                  </a:cubicBezTo>
                  <a:lnTo>
                    <a:pt x="83589" y="102424"/>
                  </a:lnTo>
                  <a:cubicBezTo>
                    <a:pt x="82590" y="103581"/>
                    <a:pt x="82327" y="103844"/>
                    <a:pt x="82274" y="104212"/>
                  </a:cubicBezTo>
                  <a:cubicBezTo>
                    <a:pt x="82169" y="104581"/>
                    <a:pt x="82274" y="104949"/>
                    <a:pt x="81801" y="106159"/>
                  </a:cubicBezTo>
                  <a:lnTo>
                    <a:pt x="81012" y="105685"/>
                  </a:lnTo>
                  <a:cubicBezTo>
                    <a:pt x="80749" y="106579"/>
                    <a:pt x="80854" y="106948"/>
                    <a:pt x="79539" y="107789"/>
                  </a:cubicBezTo>
                  <a:cubicBezTo>
                    <a:pt x="80433" y="106685"/>
                    <a:pt x="78224" y="107158"/>
                    <a:pt x="79118" y="105843"/>
                  </a:cubicBezTo>
                  <a:cubicBezTo>
                    <a:pt x="79025" y="105838"/>
                    <a:pt x="78934" y="105835"/>
                    <a:pt x="78846" y="105835"/>
                  </a:cubicBezTo>
                  <a:cubicBezTo>
                    <a:pt x="78093" y="105835"/>
                    <a:pt x="77537" y="106028"/>
                    <a:pt x="77066" y="106264"/>
                  </a:cubicBezTo>
                  <a:cubicBezTo>
                    <a:pt x="76540" y="106527"/>
                    <a:pt x="76119" y="106895"/>
                    <a:pt x="75699" y="107211"/>
                  </a:cubicBezTo>
                  <a:cubicBezTo>
                    <a:pt x="75257" y="107590"/>
                    <a:pt x="74853" y="107893"/>
                    <a:pt x="74373" y="107893"/>
                  </a:cubicBezTo>
                  <a:cubicBezTo>
                    <a:pt x="74053" y="107893"/>
                    <a:pt x="73700" y="107758"/>
                    <a:pt x="73279" y="107421"/>
                  </a:cubicBezTo>
                  <a:lnTo>
                    <a:pt x="73279" y="107421"/>
                  </a:lnTo>
                  <a:cubicBezTo>
                    <a:pt x="73001" y="108294"/>
                    <a:pt x="73351" y="108538"/>
                    <a:pt x="73856" y="108538"/>
                  </a:cubicBezTo>
                  <a:cubicBezTo>
                    <a:pt x="74021" y="108538"/>
                    <a:pt x="74202" y="108512"/>
                    <a:pt x="74383" y="108473"/>
                  </a:cubicBezTo>
                  <a:cubicBezTo>
                    <a:pt x="74967" y="108357"/>
                    <a:pt x="75493" y="108096"/>
                    <a:pt x="75621" y="108096"/>
                  </a:cubicBezTo>
                  <a:cubicBezTo>
                    <a:pt x="75666" y="108096"/>
                    <a:pt x="75662" y="108128"/>
                    <a:pt x="75593" y="108210"/>
                  </a:cubicBezTo>
                  <a:cubicBezTo>
                    <a:pt x="76014" y="108421"/>
                    <a:pt x="75856" y="108894"/>
                    <a:pt x="75488" y="109315"/>
                  </a:cubicBezTo>
                  <a:cubicBezTo>
                    <a:pt x="75067" y="109736"/>
                    <a:pt x="74436" y="110157"/>
                    <a:pt x="73910" y="110209"/>
                  </a:cubicBezTo>
                  <a:cubicBezTo>
                    <a:pt x="73847" y="110230"/>
                    <a:pt x="73780" y="110240"/>
                    <a:pt x="73711" y="110240"/>
                  </a:cubicBezTo>
                  <a:cubicBezTo>
                    <a:pt x="73265" y="110240"/>
                    <a:pt x="72700" y="109830"/>
                    <a:pt x="72016" y="109420"/>
                  </a:cubicBezTo>
                  <a:cubicBezTo>
                    <a:pt x="71648" y="109210"/>
                    <a:pt x="71227" y="108999"/>
                    <a:pt x="70754" y="108894"/>
                  </a:cubicBezTo>
                  <a:cubicBezTo>
                    <a:pt x="70517" y="108842"/>
                    <a:pt x="70267" y="108815"/>
                    <a:pt x="69997" y="108815"/>
                  </a:cubicBezTo>
                  <a:cubicBezTo>
                    <a:pt x="69771" y="108815"/>
                    <a:pt x="69530" y="108834"/>
                    <a:pt x="69272" y="108871"/>
                  </a:cubicBezTo>
                  <a:lnTo>
                    <a:pt x="69272" y="108871"/>
                  </a:lnTo>
                  <a:cubicBezTo>
                    <a:pt x="69398" y="108825"/>
                    <a:pt x="69436" y="108724"/>
                    <a:pt x="69596" y="108684"/>
                  </a:cubicBezTo>
                  <a:cubicBezTo>
                    <a:pt x="69486" y="108651"/>
                    <a:pt x="69383" y="108636"/>
                    <a:pt x="69284" y="108636"/>
                  </a:cubicBezTo>
                  <a:cubicBezTo>
                    <a:pt x="68911" y="108636"/>
                    <a:pt x="68603" y="108844"/>
                    <a:pt x="68229" y="109052"/>
                  </a:cubicBezTo>
                  <a:cubicBezTo>
                    <a:pt x="67962" y="109185"/>
                    <a:pt x="67675" y="109318"/>
                    <a:pt x="67340" y="109318"/>
                  </a:cubicBezTo>
                  <a:cubicBezTo>
                    <a:pt x="67146" y="109318"/>
                    <a:pt x="66935" y="109273"/>
                    <a:pt x="66703" y="109157"/>
                  </a:cubicBezTo>
                  <a:cubicBezTo>
                    <a:pt x="66282" y="110472"/>
                    <a:pt x="65230" y="109368"/>
                    <a:pt x="65283" y="110946"/>
                  </a:cubicBezTo>
                  <a:lnTo>
                    <a:pt x="67545" y="110157"/>
                  </a:lnTo>
                  <a:lnTo>
                    <a:pt x="67545" y="110157"/>
                  </a:lnTo>
                  <a:cubicBezTo>
                    <a:pt x="66914" y="110472"/>
                    <a:pt x="66387" y="111156"/>
                    <a:pt x="65704" y="111682"/>
                  </a:cubicBezTo>
                  <a:cubicBezTo>
                    <a:pt x="65197" y="112033"/>
                    <a:pt x="64604" y="112326"/>
                    <a:pt x="63860" y="112326"/>
                  </a:cubicBezTo>
                  <a:cubicBezTo>
                    <a:pt x="63599" y="112326"/>
                    <a:pt x="63321" y="112290"/>
                    <a:pt x="63021" y="112208"/>
                  </a:cubicBezTo>
                  <a:cubicBezTo>
                    <a:pt x="63179" y="111893"/>
                    <a:pt x="63757" y="111367"/>
                    <a:pt x="64178" y="111104"/>
                  </a:cubicBezTo>
                  <a:cubicBezTo>
                    <a:pt x="64041" y="111019"/>
                    <a:pt x="63913" y="110988"/>
                    <a:pt x="63789" y="110988"/>
                  </a:cubicBezTo>
                  <a:cubicBezTo>
                    <a:pt x="63418" y="110988"/>
                    <a:pt x="63089" y="111272"/>
                    <a:pt x="62698" y="111272"/>
                  </a:cubicBezTo>
                  <a:cubicBezTo>
                    <a:pt x="62568" y="111272"/>
                    <a:pt x="62432" y="111240"/>
                    <a:pt x="62284" y="111156"/>
                  </a:cubicBezTo>
                  <a:cubicBezTo>
                    <a:pt x="62337" y="110367"/>
                    <a:pt x="62968" y="110209"/>
                    <a:pt x="63810" y="110051"/>
                  </a:cubicBezTo>
                  <a:cubicBezTo>
                    <a:pt x="64231" y="109999"/>
                    <a:pt x="64704" y="109946"/>
                    <a:pt x="65125" y="109788"/>
                  </a:cubicBezTo>
                  <a:cubicBezTo>
                    <a:pt x="65546" y="109631"/>
                    <a:pt x="65914" y="109420"/>
                    <a:pt x="66230" y="109052"/>
                  </a:cubicBezTo>
                  <a:cubicBezTo>
                    <a:pt x="66135" y="108993"/>
                    <a:pt x="66032" y="108968"/>
                    <a:pt x="65924" y="108968"/>
                  </a:cubicBezTo>
                  <a:cubicBezTo>
                    <a:pt x="65556" y="108968"/>
                    <a:pt x="65135" y="109257"/>
                    <a:pt x="64809" y="109420"/>
                  </a:cubicBezTo>
                  <a:cubicBezTo>
                    <a:pt x="64642" y="109495"/>
                    <a:pt x="64494" y="109549"/>
                    <a:pt x="64382" y="109549"/>
                  </a:cubicBezTo>
                  <a:cubicBezTo>
                    <a:pt x="64178" y="109549"/>
                    <a:pt x="64095" y="109367"/>
                    <a:pt x="64231" y="108789"/>
                  </a:cubicBezTo>
                  <a:lnTo>
                    <a:pt x="64231" y="108789"/>
                  </a:lnTo>
                  <a:cubicBezTo>
                    <a:pt x="63970" y="109743"/>
                    <a:pt x="63496" y="109910"/>
                    <a:pt x="62954" y="109910"/>
                  </a:cubicBezTo>
                  <a:cubicBezTo>
                    <a:pt x="62839" y="109910"/>
                    <a:pt x="62720" y="109903"/>
                    <a:pt x="62600" y="109894"/>
                  </a:cubicBezTo>
                  <a:cubicBezTo>
                    <a:pt x="62362" y="109877"/>
                    <a:pt x="62125" y="109849"/>
                    <a:pt x="61885" y="109849"/>
                  </a:cubicBezTo>
                  <a:cubicBezTo>
                    <a:pt x="61383" y="109849"/>
                    <a:pt x="60872" y="109972"/>
                    <a:pt x="60338" y="110577"/>
                  </a:cubicBezTo>
                  <a:lnTo>
                    <a:pt x="60391" y="109631"/>
                  </a:lnTo>
                  <a:lnTo>
                    <a:pt x="60391" y="109631"/>
                  </a:lnTo>
                  <a:cubicBezTo>
                    <a:pt x="60127" y="109788"/>
                    <a:pt x="59601" y="110262"/>
                    <a:pt x="59128" y="110262"/>
                  </a:cubicBezTo>
                  <a:lnTo>
                    <a:pt x="59917" y="108999"/>
                  </a:lnTo>
                  <a:lnTo>
                    <a:pt x="59917" y="108999"/>
                  </a:lnTo>
                  <a:cubicBezTo>
                    <a:pt x="59632" y="109237"/>
                    <a:pt x="59336" y="109324"/>
                    <a:pt x="59039" y="109324"/>
                  </a:cubicBezTo>
                  <a:cubicBezTo>
                    <a:pt x="58678" y="109324"/>
                    <a:pt x="58317" y="109196"/>
                    <a:pt x="57971" y="109052"/>
                  </a:cubicBezTo>
                  <a:cubicBezTo>
                    <a:pt x="57482" y="108889"/>
                    <a:pt x="57025" y="108600"/>
                    <a:pt x="56550" y="108600"/>
                  </a:cubicBezTo>
                  <a:cubicBezTo>
                    <a:pt x="56412" y="108600"/>
                    <a:pt x="56272" y="108624"/>
                    <a:pt x="56130" y="108684"/>
                  </a:cubicBezTo>
                  <a:cubicBezTo>
                    <a:pt x="57445" y="108736"/>
                    <a:pt x="57602" y="108999"/>
                    <a:pt x="57550" y="109368"/>
                  </a:cubicBezTo>
                  <a:cubicBezTo>
                    <a:pt x="57497" y="109736"/>
                    <a:pt x="57234" y="110209"/>
                    <a:pt x="57813" y="110525"/>
                  </a:cubicBezTo>
                  <a:cubicBezTo>
                    <a:pt x="57323" y="110698"/>
                    <a:pt x="56934" y="110772"/>
                    <a:pt x="56618" y="110772"/>
                  </a:cubicBezTo>
                  <a:cubicBezTo>
                    <a:pt x="54773" y="110772"/>
                    <a:pt x="55374" y="108258"/>
                    <a:pt x="52564" y="108258"/>
                  </a:cubicBezTo>
                  <a:cubicBezTo>
                    <a:pt x="52512" y="108258"/>
                    <a:pt x="52458" y="108259"/>
                    <a:pt x="52403" y="108261"/>
                  </a:cubicBezTo>
                  <a:lnTo>
                    <a:pt x="52403" y="108261"/>
                  </a:lnTo>
                  <a:cubicBezTo>
                    <a:pt x="52918" y="108273"/>
                    <a:pt x="54097" y="109014"/>
                    <a:pt x="53289" y="109368"/>
                  </a:cubicBezTo>
                  <a:cubicBezTo>
                    <a:pt x="52605" y="109105"/>
                    <a:pt x="51763" y="108631"/>
                    <a:pt x="51395" y="108105"/>
                  </a:cubicBezTo>
                  <a:cubicBezTo>
                    <a:pt x="51286" y="108100"/>
                    <a:pt x="51187" y="108098"/>
                    <a:pt x="51098" y="108098"/>
                  </a:cubicBezTo>
                  <a:cubicBezTo>
                    <a:pt x="49205" y="108098"/>
                    <a:pt x="51556" y="109123"/>
                    <a:pt x="50501" y="109525"/>
                  </a:cubicBezTo>
                  <a:cubicBezTo>
                    <a:pt x="50324" y="109187"/>
                    <a:pt x="50147" y="109062"/>
                    <a:pt x="49959" y="109062"/>
                  </a:cubicBezTo>
                  <a:cubicBezTo>
                    <a:pt x="49475" y="109062"/>
                    <a:pt x="48914" y="109885"/>
                    <a:pt x="48081" y="109999"/>
                  </a:cubicBezTo>
                  <a:lnTo>
                    <a:pt x="48239" y="109052"/>
                  </a:lnTo>
                  <a:cubicBezTo>
                    <a:pt x="47807" y="108872"/>
                    <a:pt x="47474" y="108791"/>
                    <a:pt x="47223" y="108791"/>
                  </a:cubicBezTo>
                  <a:cubicBezTo>
                    <a:pt x="47106" y="108791"/>
                    <a:pt x="47007" y="108808"/>
                    <a:pt x="46924" y="108842"/>
                  </a:cubicBezTo>
                  <a:cubicBezTo>
                    <a:pt x="46661" y="108894"/>
                    <a:pt x="46503" y="109157"/>
                    <a:pt x="46398" y="109368"/>
                  </a:cubicBezTo>
                  <a:cubicBezTo>
                    <a:pt x="46231" y="109634"/>
                    <a:pt x="46086" y="109900"/>
                    <a:pt x="45695" y="109900"/>
                  </a:cubicBezTo>
                  <a:cubicBezTo>
                    <a:pt x="45469" y="109900"/>
                    <a:pt x="45159" y="109810"/>
                    <a:pt x="44714" y="109578"/>
                  </a:cubicBezTo>
                  <a:cubicBezTo>
                    <a:pt x="44714" y="109578"/>
                    <a:pt x="45082" y="109315"/>
                    <a:pt x="45398" y="109052"/>
                  </a:cubicBezTo>
                  <a:cubicBezTo>
                    <a:pt x="45766" y="108789"/>
                    <a:pt x="46082" y="108526"/>
                    <a:pt x="46082" y="108526"/>
                  </a:cubicBezTo>
                  <a:lnTo>
                    <a:pt x="45398" y="108526"/>
                  </a:lnTo>
                  <a:cubicBezTo>
                    <a:pt x="45240" y="108578"/>
                    <a:pt x="45082" y="108578"/>
                    <a:pt x="44925" y="108578"/>
                  </a:cubicBezTo>
                  <a:lnTo>
                    <a:pt x="44714" y="108578"/>
                  </a:lnTo>
                  <a:lnTo>
                    <a:pt x="45240" y="107579"/>
                  </a:lnTo>
                  <a:lnTo>
                    <a:pt x="45240" y="107579"/>
                  </a:lnTo>
                  <a:cubicBezTo>
                    <a:pt x="44809" y="107702"/>
                    <a:pt x="44450" y="107753"/>
                    <a:pt x="44142" y="107753"/>
                  </a:cubicBezTo>
                  <a:cubicBezTo>
                    <a:pt x="43924" y="107753"/>
                    <a:pt x="43731" y="107728"/>
                    <a:pt x="43557" y="107684"/>
                  </a:cubicBezTo>
                  <a:cubicBezTo>
                    <a:pt x="43083" y="107579"/>
                    <a:pt x="42663" y="107316"/>
                    <a:pt x="42084" y="106948"/>
                  </a:cubicBezTo>
                  <a:lnTo>
                    <a:pt x="42084" y="106948"/>
                  </a:lnTo>
                  <a:cubicBezTo>
                    <a:pt x="42170" y="107548"/>
                    <a:pt x="41627" y="108218"/>
                    <a:pt x="40768" y="108218"/>
                  </a:cubicBezTo>
                  <a:cubicBezTo>
                    <a:pt x="40573" y="108218"/>
                    <a:pt x="40362" y="108183"/>
                    <a:pt x="40138" y="108105"/>
                  </a:cubicBezTo>
                  <a:cubicBezTo>
                    <a:pt x="39506" y="107316"/>
                    <a:pt x="40874" y="107474"/>
                    <a:pt x="39191" y="106948"/>
                  </a:cubicBezTo>
                  <a:cubicBezTo>
                    <a:pt x="39518" y="106709"/>
                    <a:pt x="39863" y="106437"/>
                    <a:pt x="40177" y="106437"/>
                  </a:cubicBezTo>
                  <a:cubicBezTo>
                    <a:pt x="40417" y="106437"/>
                    <a:pt x="40639" y="106597"/>
                    <a:pt x="40821" y="107053"/>
                  </a:cubicBezTo>
                  <a:cubicBezTo>
                    <a:pt x="41032" y="106790"/>
                    <a:pt x="41400" y="106632"/>
                    <a:pt x="41611" y="106369"/>
                  </a:cubicBezTo>
                  <a:cubicBezTo>
                    <a:pt x="40927" y="105475"/>
                    <a:pt x="39506" y="105422"/>
                    <a:pt x="38928" y="105212"/>
                  </a:cubicBezTo>
                  <a:lnTo>
                    <a:pt x="38928" y="105212"/>
                  </a:lnTo>
                  <a:cubicBezTo>
                    <a:pt x="39138" y="105317"/>
                    <a:pt x="39401" y="105475"/>
                    <a:pt x="39506" y="105685"/>
                  </a:cubicBezTo>
                  <a:cubicBezTo>
                    <a:pt x="39506" y="105685"/>
                    <a:pt x="38770" y="105738"/>
                    <a:pt x="38086" y="105790"/>
                  </a:cubicBezTo>
                  <a:cubicBezTo>
                    <a:pt x="37350" y="105843"/>
                    <a:pt x="36613" y="105896"/>
                    <a:pt x="36613" y="105896"/>
                  </a:cubicBezTo>
                  <a:cubicBezTo>
                    <a:pt x="36403" y="105370"/>
                    <a:pt x="36823" y="105264"/>
                    <a:pt x="37244" y="105159"/>
                  </a:cubicBezTo>
                  <a:cubicBezTo>
                    <a:pt x="37103" y="105117"/>
                    <a:pt x="36962" y="105105"/>
                    <a:pt x="36816" y="105105"/>
                  </a:cubicBezTo>
                  <a:cubicBezTo>
                    <a:pt x="36626" y="105105"/>
                    <a:pt x="36429" y="105125"/>
                    <a:pt x="36216" y="105125"/>
                  </a:cubicBezTo>
                  <a:cubicBezTo>
                    <a:pt x="35985" y="105125"/>
                    <a:pt x="35736" y="105101"/>
                    <a:pt x="35456" y="105001"/>
                  </a:cubicBezTo>
                  <a:cubicBezTo>
                    <a:pt x="35948" y="104460"/>
                    <a:pt x="36256" y="103781"/>
                    <a:pt x="37196" y="103781"/>
                  </a:cubicBezTo>
                  <a:cubicBezTo>
                    <a:pt x="37262" y="103781"/>
                    <a:pt x="37330" y="103785"/>
                    <a:pt x="37402" y="103791"/>
                  </a:cubicBezTo>
                  <a:lnTo>
                    <a:pt x="36981" y="103739"/>
                  </a:lnTo>
                  <a:cubicBezTo>
                    <a:pt x="36771" y="103739"/>
                    <a:pt x="36455" y="103686"/>
                    <a:pt x="36140" y="103634"/>
                  </a:cubicBezTo>
                  <a:cubicBezTo>
                    <a:pt x="35508" y="103581"/>
                    <a:pt x="34877" y="103476"/>
                    <a:pt x="34877" y="103476"/>
                  </a:cubicBezTo>
                  <a:cubicBezTo>
                    <a:pt x="34877" y="103108"/>
                    <a:pt x="34246" y="102108"/>
                    <a:pt x="34667" y="102003"/>
                  </a:cubicBezTo>
                  <a:cubicBezTo>
                    <a:pt x="34193" y="101477"/>
                    <a:pt x="33352" y="101424"/>
                    <a:pt x="32405" y="101266"/>
                  </a:cubicBezTo>
                  <a:cubicBezTo>
                    <a:pt x="31510" y="101109"/>
                    <a:pt x="30511" y="100951"/>
                    <a:pt x="29985" y="100162"/>
                  </a:cubicBezTo>
                  <a:cubicBezTo>
                    <a:pt x="29914" y="100209"/>
                    <a:pt x="29822" y="100235"/>
                    <a:pt x="29708" y="100235"/>
                  </a:cubicBezTo>
                  <a:cubicBezTo>
                    <a:pt x="29569" y="100235"/>
                    <a:pt x="29398" y="100196"/>
                    <a:pt x="29196" y="100109"/>
                  </a:cubicBezTo>
                  <a:cubicBezTo>
                    <a:pt x="28880" y="99846"/>
                    <a:pt x="28617" y="99530"/>
                    <a:pt x="28354" y="99215"/>
                  </a:cubicBezTo>
                  <a:cubicBezTo>
                    <a:pt x="28091" y="98899"/>
                    <a:pt x="27828" y="98584"/>
                    <a:pt x="27565" y="98268"/>
                  </a:cubicBezTo>
                  <a:cubicBezTo>
                    <a:pt x="27302" y="97952"/>
                    <a:pt x="26986" y="97689"/>
                    <a:pt x="26618" y="97479"/>
                  </a:cubicBezTo>
                  <a:cubicBezTo>
                    <a:pt x="26250" y="97216"/>
                    <a:pt x="25776" y="97058"/>
                    <a:pt x="25250" y="96900"/>
                  </a:cubicBezTo>
                  <a:lnTo>
                    <a:pt x="25303" y="96059"/>
                  </a:lnTo>
                  <a:cubicBezTo>
                    <a:pt x="25303" y="95585"/>
                    <a:pt x="25356" y="95164"/>
                    <a:pt x="25356" y="95164"/>
                  </a:cubicBezTo>
                  <a:cubicBezTo>
                    <a:pt x="25191" y="95063"/>
                    <a:pt x="25066" y="95019"/>
                    <a:pt x="24968" y="95019"/>
                  </a:cubicBezTo>
                  <a:cubicBezTo>
                    <a:pt x="24663" y="95019"/>
                    <a:pt x="24634" y="95449"/>
                    <a:pt x="24514" y="95848"/>
                  </a:cubicBezTo>
                  <a:cubicBezTo>
                    <a:pt x="24448" y="96144"/>
                    <a:pt x="24321" y="96440"/>
                    <a:pt x="23964" y="96440"/>
                  </a:cubicBezTo>
                  <a:cubicBezTo>
                    <a:pt x="23750" y="96440"/>
                    <a:pt x="23455" y="96334"/>
                    <a:pt x="23041" y="96059"/>
                  </a:cubicBezTo>
                  <a:cubicBezTo>
                    <a:pt x="21410" y="95112"/>
                    <a:pt x="23357" y="94743"/>
                    <a:pt x="23199" y="94060"/>
                  </a:cubicBezTo>
                  <a:cubicBezTo>
                    <a:pt x="22620" y="93954"/>
                    <a:pt x="21831" y="93902"/>
                    <a:pt x="21095" y="93586"/>
                  </a:cubicBezTo>
                  <a:cubicBezTo>
                    <a:pt x="20411" y="93270"/>
                    <a:pt x="19832" y="92639"/>
                    <a:pt x="19674" y="91640"/>
                  </a:cubicBezTo>
                  <a:lnTo>
                    <a:pt x="19674" y="91640"/>
                  </a:lnTo>
                  <a:cubicBezTo>
                    <a:pt x="20253" y="91903"/>
                    <a:pt x="20411" y="92376"/>
                    <a:pt x="20832" y="92692"/>
                  </a:cubicBezTo>
                  <a:lnTo>
                    <a:pt x="20569" y="91219"/>
                  </a:lnTo>
                  <a:lnTo>
                    <a:pt x="20569" y="91219"/>
                  </a:lnTo>
                  <a:cubicBezTo>
                    <a:pt x="21727" y="91407"/>
                    <a:pt x="22326" y="91855"/>
                    <a:pt x="22633" y="91855"/>
                  </a:cubicBezTo>
                  <a:cubicBezTo>
                    <a:pt x="22841" y="91855"/>
                    <a:pt x="22914" y="91648"/>
                    <a:pt x="22936" y="91008"/>
                  </a:cubicBezTo>
                  <a:lnTo>
                    <a:pt x="22936" y="91008"/>
                  </a:lnTo>
                  <a:cubicBezTo>
                    <a:pt x="22630" y="91253"/>
                    <a:pt x="22337" y="91356"/>
                    <a:pt x="22056" y="91356"/>
                  </a:cubicBezTo>
                  <a:cubicBezTo>
                    <a:pt x="21372" y="91356"/>
                    <a:pt x="20760" y="90748"/>
                    <a:pt x="20200" y="90114"/>
                  </a:cubicBezTo>
                  <a:cubicBezTo>
                    <a:pt x="19779" y="89641"/>
                    <a:pt x="19411" y="89220"/>
                    <a:pt x="18938" y="88957"/>
                  </a:cubicBezTo>
                  <a:cubicBezTo>
                    <a:pt x="18718" y="88819"/>
                    <a:pt x="18484" y="88739"/>
                    <a:pt x="18235" y="88739"/>
                  </a:cubicBezTo>
                  <a:cubicBezTo>
                    <a:pt x="18008" y="88739"/>
                    <a:pt x="17769" y="88806"/>
                    <a:pt x="17517" y="88957"/>
                  </a:cubicBezTo>
                  <a:lnTo>
                    <a:pt x="17465" y="87957"/>
                  </a:lnTo>
                  <a:lnTo>
                    <a:pt x="17465" y="87957"/>
                  </a:lnTo>
                  <a:cubicBezTo>
                    <a:pt x="17570" y="88168"/>
                    <a:pt x="17728" y="88115"/>
                    <a:pt x="17833" y="88326"/>
                  </a:cubicBezTo>
                  <a:cubicBezTo>
                    <a:pt x="17877" y="87462"/>
                    <a:pt x="17484" y="87344"/>
                    <a:pt x="16946" y="87344"/>
                  </a:cubicBezTo>
                  <a:cubicBezTo>
                    <a:pt x="16744" y="87344"/>
                    <a:pt x="16522" y="87361"/>
                    <a:pt x="16295" y="87361"/>
                  </a:cubicBezTo>
                  <a:cubicBezTo>
                    <a:pt x="15691" y="87361"/>
                    <a:pt x="15053" y="87243"/>
                    <a:pt x="14677" y="86379"/>
                  </a:cubicBezTo>
                  <a:cubicBezTo>
                    <a:pt x="14500" y="85759"/>
                    <a:pt x="14546" y="85214"/>
                    <a:pt x="14879" y="85214"/>
                  </a:cubicBezTo>
                  <a:cubicBezTo>
                    <a:pt x="14942" y="85214"/>
                    <a:pt x="15014" y="85233"/>
                    <a:pt x="15098" y="85275"/>
                  </a:cubicBezTo>
                  <a:lnTo>
                    <a:pt x="13677" y="84170"/>
                  </a:lnTo>
                  <a:cubicBezTo>
                    <a:pt x="13590" y="83907"/>
                    <a:pt x="13697" y="83758"/>
                    <a:pt x="13836" y="83758"/>
                  </a:cubicBezTo>
                  <a:cubicBezTo>
                    <a:pt x="13894" y="83758"/>
                    <a:pt x="13957" y="83784"/>
                    <a:pt x="14015" y="83838"/>
                  </a:cubicBezTo>
                  <a:lnTo>
                    <a:pt x="14015" y="83838"/>
                  </a:lnTo>
                  <a:cubicBezTo>
                    <a:pt x="13991" y="83795"/>
                    <a:pt x="13966" y="83747"/>
                    <a:pt x="13940" y="83696"/>
                  </a:cubicBezTo>
                  <a:cubicBezTo>
                    <a:pt x="13835" y="83486"/>
                    <a:pt x="13625" y="83223"/>
                    <a:pt x="13467" y="82960"/>
                  </a:cubicBezTo>
                  <a:lnTo>
                    <a:pt x="12783" y="81908"/>
                  </a:lnTo>
                  <a:lnTo>
                    <a:pt x="12888" y="81855"/>
                  </a:lnTo>
                  <a:cubicBezTo>
                    <a:pt x="12362" y="81750"/>
                    <a:pt x="11415" y="81277"/>
                    <a:pt x="10994" y="81014"/>
                  </a:cubicBezTo>
                  <a:cubicBezTo>
                    <a:pt x="11027" y="80771"/>
                    <a:pt x="11079" y="80692"/>
                    <a:pt x="11142" y="80692"/>
                  </a:cubicBezTo>
                  <a:cubicBezTo>
                    <a:pt x="11257" y="80692"/>
                    <a:pt x="11409" y="80956"/>
                    <a:pt x="11540" y="80956"/>
                  </a:cubicBezTo>
                  <a:cubicBezTo>
                    <a:pt x="11570" y="80956"/>
                    <a:pt x="11599" y="80942"/>
                    <a:pt x="11626" y="80908"/>
                  </a:cubicBezTo>
                  <a:cubicBezTo>
                    <a:pt x="11626" y="80908"/>
                    <a:pt x="11310" y="80645"/>
                    <a:pt x="11047" y="80382"/>
                  </a:cubicBezTo>
                  <a:cubicBezTo>
                    <a:pt x="10731" y="80119"/>
                    <a:pt x="10468" y="79856"/>
                    <a:pt x="10468" y="79856"/>
                  </a:cubicBezTo>
                  <a:cubicBezTo>
                    <a:pt x="10592" y="79610"/>
                    <a:pt x="10769" y="79508"/>
                    <a:pt x="10958" y="79508"/>
                  </a:cubicBezTo>
                  <a:cubicBezTo>
                    <a:pt x="11092" y="79508"/>
                    <a:pt x="11232" y="79559"/>
                    <a:pt x="11363" y="79646"/>
                  </a:cubicBezTo>
                  <a:cubicBezTo>
                    <a:pt x="11731" y="79909"/>
                    <a:pt x="12099" y="80330"/>
                    <a:pt x="12257" y="80751"/>
                  </a:cubicBezTo>
                  <a:cubicBezTo>
                    <a:pt x="13204" y="79646"/>
                    <a:pt x="12941" y="79435"/>
                    <a:pt x="12467" y="79172"/>
                  </a:cubicBezTo>
                  <a:cubicBezTo>
                    <a:pt x="11994" y="78857"/>
                    <a:pt x="11363" y="78383"/>
                    <a:pt x="11573" y="76805"/>
                  </a:cubicBezTo>
                  <a:lnTo>
                    <a:pt x="11573" y="76805"/>
                  </a:lnTo>
                  <a:cubicBezTo>
                    <a:pt x="11573" y="76805"/>
                    <a:pt x="11784" y="77068"/>
                    <a:pt x="11941" y="77331"/>
                  </a:cubicBezTo>
                  <a:lnTo>
                    <a:pt x="12362" y="77857"/>
                  </a:lnTo>
                  <a:cubicBezTo>
                    <a:pt x="12941" y="77226"/>
                    <a:pt x="12941" y="76700"/>
                    <a:pt x="12941" y="76174"/>
                  </a:cubicBezTo>
                  <a:cubicBezTo>
                    <a:pt x="12941" y="75595"/>
                    <a:pt x="12836" y="75017"/>
                    <a:pt x="13099" y="74175"/>
                  </a:cubicBezTo>
                  <a:lnTo>
                    <a:pt x="13099" y="74175"/>
                  </a:lnTo>
                  <a:cubicBezTo>
                    <a:pt x="12888" y="74438"/>
                    <a:pt x="12573" y="75280"/>
                    <a:pt x="12152" y="75964"/>
                  </a:cubicBezTo>
                  <a:cubicBezTo>
                    <a:pt x="11834" y="76422"/>
                    <a:pt x="11517" y="76786"/>
                    <a:pt x="11168" y="76786"/>
                  </a:cubicBezTo>
                  <a:cubicBezTo>
                    <a:pt x="10996" y="76786"/>
                    <a:pt x="10817" y="76698"/>
                    <a:pt x="10626" y="76490"/>
                  </a:cubicBezTo>
                  <a:cubicBezTo>
                    <a:pt x="10679" y="76016"/>
                    <a:pt x="10574" y="75490"/>
                    <a:pt x="9837" y="74859"/>
                  </a:cubicBezTo>
                  <a:cubicBezTo>
                    <a:pt x="10731" y="74596"/>
                    <a:pt x="10311" y="73859"/>
                    <a:pt x="9995" y="72965"/>
                  </a:cubicBezTo>
                  <a:lnTo>
                    <a:pt x="11205" y="72702"/>
                  </a:lnTo>
                  <a:cubicBezTo>
                    <a:pt x="10574" y="71755"/>
                    <a:pt x="9995" y="71966"/>
                    <a:pt x="9311" y="71492"/>
                  </a:cubicBezTo>
                  <a:cubicBezTo>
                    <a:pt x="9153" y="70282"/>
                    <a:pt x="10048" y="69861"/>
                    <a:pt x="10837" y="69441"/>
                  </a:cubicBezTo>
                  <a:cubicBezTo>
                    <a:pt x="10789" y="69012"/>
                    <a:pt x="10698" y="68864"/>
                    <a:pt x="10579" y="68864"/>
                  </a:cubicBezTo>
                  <a:cubicBezTo>
                    <a:pt x="10435" y="68864"/>
                    <a:pt x="10249" y="69081"/>
                    <a:pt x="10048" y="69283"/>
                  </a:cubicBezTo>
                  <a:cubicBezTo>
                    <a:pt x="9841" y="69438"/>
                    <a:pt x="9635" y="69605"/>
                    <a:pt x="9441" y="69605"/>
                  </a:cubicBezTo>
                  <a:cubicBezTo>
                    <a:pt x="9239" y="69605"/>
                    <a:pt x="9051" y="69425"/>
                    <a:pt x="8890" y="68862"/>
                  </a:cubicBezTo>
                  <a:cubicBezTo>
                    <a:pt x="8943" y="68441"/>
                    <a:pt x="8890" y="68073"/>
                    <a:pt x="8838" y="67705"/>
                  </a:cubicBezTo>
                  <a:cubicBezTo>
                    <a:pt x="8838" y="67389"/>
                    <a:pt x="8732" y="67021"/>
                    <a:pt x="8627" y="66705"/>
                  </a:cubicBezTo>
                  <a:cubicBezTo>
                    <a:pt x="8364" y="66021"/>
                    <a:pt x="7943" y="65285"/>
                    <a:pt x="7523" y="64338"/>
                  </a:cubicBezTo>
                  <a:cubicBezTo>
                    <a:pt x="7625" y="63962"/>
                    <a:pt x="7739" y="63847"/>
                    <a:pt x="7858" y="63847"/>
                  </a:cubicBezTo>
                  <a:cubicBezTo>
                    <a:pt x="8046" y="63847"/>
                    <a:pt x="8247" y="64130"/>
                    <a:pt x="8442" y="64130"/>
                  </a:cubicBezTo>
                  <a:cubicBezTo>
                    <a:pt x="8505" y="64130"/>
                    <a:pt x="8567" y="64100"/>
                    <a:pt x="8627" y="64022"/>
                  </a:cubicBezTo>
                  <a:lnTo>
                    <a:pt x="7523" y="63128"/>
                  </a:lnTo>
                  <a:cubicBezTo>
                    <a:pt x="7523" y="62972"/>
                    <a:pt x="7633" y="62927"/>
                    <a:pt x="7756" y="62927"/>
                  </a:cubicBezTo>
                  <a:cubicBezTo>
                    <a:pt x="7841" y="62927"/>
                    <a:pt x="7932" y="62949"/>
                    <a:pt x="7996" y="62970"/>
                  </a:cubicBezTo>
                  <a:cubicBezTo>
                    <a:pt x="7575" y="62128"/>
                    <a:pt x="6733" y="62970"/>
                    <a:pt x="6365" y="61602"/>
                  </a:cubicBezTo>
                  <a:cubicBezTo>
                    <a:pt x="5681" y="61445"/>
                    <a:pt x="6155" y="60761"/>
                    <a:pt x="6628" y="59866"/>
                  </a:cubicBezTo>
                  <a:cubicBezTo>
                    <a:pt x="7154" y="59025"/>
                    <a:pt x="7628" y="58025"/>
                    <a:pt x="6891" y="57184"/>
                  </a:cubicBezTo>
                  <a:cubicBezTo>
                    <a:pt x="6984" y="57077"/>
                    <a:pt x="7077" y="57038"/>
                    <a:pt x="7173" y="57038"/>
                  </a:cubicBezTo>
                  <a:cubicBezTo>
                    <a:pt x="7440" y="57038"/>
                    <a:pt x="7728" y="57345"/>
                    <a:pt x="8091" y="57345"/>
                  </a:cubicBezTo>
                  <a:cubicBezTo>
                    <a:pt x="8111" y="57345"/>
                    <a:pt x="8132" y="57344"/>
                    <a:pt x="8154" y="57341"/>
                  </a:cubicBezTo>
                  <a:cubicBezTo>
                    <a:pt x="7680" y="56184"/>
                    <a:pt x="7575" y="55658"/>
                    <a:pt x="7365" y="55185"/>
                  </a:cubicBezTo>
                  <a:cubicBezTo>
                    <a:pt x="7154" y="54764"/>
                    <a:pt x="6944" y="54343"/>
                    <a:pt x="6365" y="53291"/>
                  </a:cubicBezTo>
                  <a:lnTo>
                    <a:pt x="6891" y="52554"/>
                  </a:lnTo>
                  <a:cubicBezTo>
                    <a:pt x="7154" y="52186"/>
                    <a:pt x="7417" y="51818"/>
                    <a:pt x="7417" y="51818"/>
                  </a:cubicBezTo>
                  <a:lnTo>
                    <a:pt x="7417" y="51818"/>
                  </a:lnTo>
                  <a:cubicBezTo>
                    <a:pt x="7171" y="52031"/>
                    <a:pt x="6938" y="52124"/>
                    <a:pt x="6719" y="52124"/>
                  </a:cubicBezTo>
                  <a:cubicBezTo>
                    <a:pt x="5911" y="52124"/>
                    <a:pt x="5284" y="50850"/>
                    <a:pt x="4787" y="49608"/>
                  </a:cubicBezTo>
                  <a:cubicBezTo>
                    <a:pt x="4261" y="49977"/>
                    <a:pt x="3788" y="50292"/>
                    <a:pt x="3577" y="50503"/>
                  </a:cubicBezTo>
                  <a:lnTo>
                    <a:pt x="3419" y="49293"/>
                  </a:lnTo>
                  <a:cubicBezTo>
                    <a:pt x="3367" y="48714"/>
                    <a:pt x="3367" y="48136"/>
                    <a:pt x="3367" y="48136"/>
                  </a:cubicBezTo>
                  <a:cubicBezTo>
                    <a:pt x="3428" y="48074"/>
                    <a:pt x="3495" y="48047"/>
                    <a:pt x="3567" y="48047"/>
                  </a:cubicBezTo>
                  <a:cubicBezTo>
                    <a:pt x="3804" y="48047"/>
                    <a:pt x="4096" y="48339"/>
                    <a:pt x="4419" y="48662"/>
                  </a:cubicBezTo>
                  <a:cubicBezTo>
                    <a:pt x="4366" y="48504"/>
                    <a:pt x="4261" y="48346"/>
                    <a:pt x="4208" y="48241"/>
                  </a:cubicBezTo>
                  <a:cubicBezTo>
                    <a:pt x="4408" y="48024"/>
                    <a:pt x="4608" y="47934"/>
                    <a:pt x="4805" y="47934"/>
                  </a:cubicBezTo>
                  <a:cubicBezTo>
                    <a:pt x="5229" y="47934"/>
                    <a:pt x="5638" y="48352"/>
                    <a:pt x="5997" y="48819"/>
                  </a:cubicBezTo>
                  <a:cubicBezTo>
                    <a:pt x="5734" y="49030"/>
                    <a:pt x="5418" y="49240"/>
                    <a:pt x="5103" y="49398"/>
                  </a:cubicBezTo>
                  <a:cubicBezTo>
                    <a:pt x="5734" y="50135"/>
                    <a:pt x="6470" y="50766"/>
                    <a:pt x="7207" y="50766"/>
                  </a:cubicBezTo>
                  <a:cubicBezTo>
                    <a:pt x="7102" y="50608"/>
                    <a:pt x="7049" y="50345"/>
                    <a:pt x="6996" y="50029"/>
                  </a:cubicBezTo>
                  <a:lnTo>
                    <a:pt x="6996" y="50029"/>
                  </a:lnTo>
                  <a:cubicBezTo>
                    <a:pt x="7179" y="50166"/>
                    <a:pt x="7321" y="50303"/>
                    <a:pt x="7459" y="50303"/>
                  </a:cubicBezTo>
                  <a:cubicBezTo>
                    <a:pt x="7480" y="50303"/>
                    <a:pt x="7501" y="50299"/>
                    <a:pt x="7523" y="50292"/>
                  </a:cubicBezTo>
                  <a:cubicBezTo>
                    <a:pt x="7628" y="50240"/>
                    <a:pt x="7417" y="49977"/>
                    <a:pt x="7154" y="49556"/>
                  </a:cubicBezTo>
                  <a:lnTo>
                    <a:pt x="8627" y="49398"/>
                  </a:lnTo>
                  <a:lnTo>
                    <a:pt x="8101" y="49188"/>
                  </a:lnTo>
                  <a:cubicBezTo>
                    <a:pt x="8101" y="49188"/>
                    <a:pt x="8469" y="48556"/>
                    <a:pt x="8838" y="47925"/>
                  </a:cubicBezTo>
                  <a:cubicBezTo>
                    <a:pt x="9048" y="47610"/>
                    <a:pt x="9259" y="47346"/>
                    <a:pt x="9416" y="47136"/>
                  </a:cubicBezTo>
                  <a:cubicBezTo>
                    <a:pt x="9522" y="46873"/>
                    <a:pt x="9627" y="46768"/>
                    <a:pt x="9627" y="46768"/>
                  </a:cubicBezTo>
                  <a:cubicBezTo>
                    <a:pt x="9416" y="46189"/>
                    <a:pt x="9206" y="45611"/>
                    <a:pt x="8943" y="45032"/>
                  </a:cubicBezTo>
                  <a:cubicBezTo>
                    <a:pt x="8680" y="44453"/>
                    <a:pt x="8469" y="43875"/>
                    <a:pt x="8312" y="43191"/>
                  </a:cubicBezTo>
                  <a:cubicBezTo>
                    <a:pt x="8101" y="42559"/>
                    <a:pt x="7943" y="41876"/>
                    <a:pt x="7943" y="41139"/>
                  </a:cubicBezTo>
                  <a:cubicBezTo>
                    <a:pt x="7891" y="40455"/>
                    <a:pt x="7891" y="39666"/>
                    <a:pt x="8101" y="38825"/>
                  </a:cubicBezTo>
                  <a:cubicBezTo>
                    <a:pt x="8732" y="39982"/>
                    <a:pt x="9627" y="39666"/>
                    <a:pt x="10731" y="40192"/>
                  </a:cubicBezTo>
                  <a:cubicBezTo>
                    <a:pt x="9942" y="40350"/>
                    <a:pt x="9837" y="40981"/>
                    <a:pt x="9837" y="41718"/>
                  </a:cubicBezTo>
                  <a:cubicBezTo>
                    <a:pt x="9786" y="42438"/>
                    <a:pt x="9936" y="43310"/>
                    <a:pt x="9548" y="44037"/>
                  </a:cubicBezTo>
                  <a:lnTo>
                    <a:pt x="9548" y="44037"/>
                  </a:lnTo>
                  <a:cubicBezTo>
                    <a:pt x="9725" y="43728"/>
                    <a:pt x="9910" y="43625"/>
                    <a:pt x="10076" y="43625"/>
                  </a:cubicBezTo>
                  <a:cubicBezTo>
                    <a:pt x="10298" y="43625"/>
                    <a:pt x="10485" y="43809"/>
                    <a:pt x="10574" y="43927"/>
                  </a:cubicBezTo>
                  <a:cubicBezTo>
                    <a:pt x="10574" y="43927"/>
                    <a:pt x="10521" y="43769"/>
                    <a:pt x="10521" y="43454"/>
                  </a:cubicBezTo>
                  <a:cubicBezTo>
                    <a:pt x="10521" y="43191"/>
                    <a:pt x="10468" y="42822"/>
                    <a:pt x="10468" y="42402"/>
                  </a:cubicBezTo>
                  <a:cubicBezTo>
                    <a:pt x="10468" y="41665"/>
                    <a:pt x="10468" y="40876"/>
                    <a:pt x="10468" y="40876"/>
                  </a:cubicBezTo>
                  <a:cubicBezTo>
                    <a:pt x="10655" y="40964"/>
                    <a:pt x="10802" y="41001"/>
                    <a:pt x="10925" y="41001"/>
                  </a:cubicBezTo>
                  <a:cubicBezTo>
                    <a:pt x="11392" y="41001"/>
                    <a:pt x="11505" y="40462"/>
                    <a:pt x="12047" y="40087"/>
                  </a:cubicBezTo>
                  <a:cubicBezTo>
                    <a:pt x="11047" y="39929"/>
                    <a:pt x="10994" y="39298"/>
                    <a:pt x="11152" y="38561"/>
                  </a:cubicBezTo>
                  <a:cubicBezTo>
                    <a:pt x="11310" y="37772"/>
                    <a:pt x="11784" y="36931"/>
                    <a:pt x="11784" y="36247"/>
                  </a:cubicBezTo>
                  <a:cubicBezTo>
                    <a:pt x="12415" y="36510"/>
                    <a:pt x="12888" y="37036"/>
                    <a:pt x="12099" y="38246"/>
                  </a:cubicBezTo>
                  <a:cubicBezTo>
                    <a:pt x="13099" y="37878"/>
                    <a:pt x="12836" y="37194"/>
                    <a:pt x="12520" y="36457"/>
                  </a:cubicBezTo>
                  <a:cubicBezTo>
                    <a:pt x="12204" y="35721"/>
                    <a:pt x="11941" y="34932"/>
                    <a:pt x="12836" y="34564"/>
                  </a:cubicBezTo>
                  <a:lnTo>
                    <a:pt x="12836" y="34564"/>
                  </a:lnTo>
                  <a:cubicBezTo>
                    <a:pt x="12678" y="34879"/>
                    <a:pt x="12520" y="34984"/>
                    <a:pt x="12730" y="35300"/>
                  </a:cubicBezTo>
                  <a:cubicBezTo>
                    <a:pt x="12678" y="34774"/>
                    <a:pt x="12993" y="34143"/>
                    <a:pt x="13362" y="33722"/>
                  </a:cubicBezTo>
                  <a:cubicBezTo>
                    <a:pt x="13630" y="33454"/>
                    <a:pt x="13898" y="33292"/>
                    <a:pt x="14085" y="33292"/>
                  </a:cubicBezTo>
                  <a:cubicBezTo>
                    <a:pt x="14191" y="33292"/>
                    <a:pt x="14270" y="33344"/>
                    <a:pt x="14309" y="33459"/>
                  </a:cubicBezTo>
                  <a:lnTo>
                    <a:pt x="14151" y="33774"/>
                  </a:lnTo>
                  <a:cubicBezTo>
                    <a:pt x="14519" y="33301"/>
                    <a:pt x="14940" y="32722"/>
                    <a:pt x="15308" y="32038"/>
                  </a:cubicBezTo>
                  <a:cubicBezTo>
                    <a:pt x="15729" y="31407"/>
                    <a:pt x="16202" y="30723"/>
                    <a:pt x="16518" y="30040"/>
                  </a:cubicBezTo>
                  <a:cubicBezTo>
                    <a:pt x="17254" y="28672"/>
                    <a:pt x="17675" y="27357"/>
                    <a:pt x="17202" y="26673"/>
                  </a:cubicBezTo>
                  <a:lnTo>
                    <a:pt x="17202" y="26673"/>
                  </a:lnTo>
                  <a:cubicBezTo>
                    <a:pt x="17360" y="26831"/>
                    <a:pt x="18517" y="28198"/>
                    <a:pt x="18727" y="28514"/>
                  </a:cubicBezTo>
                  <a:cubicBezTo>
                    <a:pt x="18727" y="28514"/>
                    <a:pt x="18622" y="28093"/>
                    <a:pt x="18464" y="27462"/>
                  </a:cubicBezTo>
                  <a:cubicBezTo>
                    <a:pt x="18307" y="26831"/>
                    <a:pt x="18096" y="25989"/>
                    <a:pt x="17938" y="25095"/>
                  </a:cubicBezTo>
                  <a:cubicBezTo>
                    <a:pt x="17728" y="24200"/>
                    <a:pt x="17623" y="23359"/>
                    <a:pt x="17517" y="22675"/>
                  </a:cubicBezTo>
                  <a:cubicBezTo>
                    <a:pt x="17465" y="21991"/>
                    <a:pt x="17360" y="21571"/>
                    <a:pt x="17360" y="21570"/>
                  </a:cubicBezTo>
                  <a:lnTo>
                    <a:pt x="17360" y="21570"/>
                  </a:lnTo>
                  <a:cubicBezTo>
                    <a:pt x="17781" y="22201"/>
                    <a:pt x="18833" y="22833"/>
                    <a:pt x="19674" y="23569"/>
                  </a:cubicBezTo>
                  <a:cubicBezTo>
                    <a:pt x="20569" y="24306"/>
                    <a:pt x="21200" y="25147"/>
                    <a:pt x="20884" y="26147"/>
                  </a:cubicBezTo>
                  <a:cubicBezTo>
                    <a:pt x="21410" y="25884"/>
                    <a:pt x="21989" y="25568"/>
                    <a:pt x="22462" y="24411"/>
                  </a:cubicBezTo>
                  <a:lnTo>
                    <a:pt x="22462" y="24411"/>
                  </a:lnTo>
                  <a:cubicBezTo>
                    <a:pt x="22443" y="24416"/>
                    <a:pt x="22420" y="24419"/>
                    <a:pt x="22394" y="24419"/>
                  </a:cubicBezTo>
                  <a:cubicBezTo>
                    <a:pt x="21914" y="24419"/>
                    <a:pt x="20322" y="23545"/>
                    <a:pt x="20621" y="23096"/>
                  </a:cubicBezTo>
                  <a:lnTo>
                    <a:pt x="20621" y="23096"/>
                  </a:lnTo>
                  <a:cubicBezTo>
                    <a:pt x="21089" y="23130"/>
                    <a:pt x="21416" y="23144"/>
                    <a:pt x="21663" y="23144"/>
                  </a:cubicBezTo>
                  <a:cubicBezTo>
                    <a:pt x="22539" y="23144"/>
                    <a:pt x="22421" y="22963"/>
                    <a:pt x="24048" y="22840"/>
                  </a:cubicBezTo>
                  <a:lnTo>
                    <a:pt x="24048" y="22840"/>
                  </a:lnTo>
                  <a:cubicBezTo>
                    <a:pt x="23414" y="22784"/>
                    <a:pt x="22499" y="20860"/>
                    <a:pt x="23199" y="20360"/>
                  </a:cubicBezTo>
                  <a:lnTo>
                    <a:pt x="23199" y="20360"/>
                  </a:lnTo>
                  <a:cubicBezTo>
                    <a:pt x="23351" y="20664"/>
                    <a:pt x="24626" y="21896"/>
                    <a:pt x="24625" y="22315"/>
                  </a:cubicBezTo>
                  <a:lnTo>
                    <a:pt x="24625" y="22315"/>
                  </a:lnTo>
                  <a:cubicBezTo>
                    <a:pt x="24648" y="22138"/>
                    <a:pt x="24732" y="21460"/>
                    <a:pt x="24777" y="20781"/>
                  </a:cubicBezTo>
                  <a:cubicBezTo>
                    <a:pt x="24818" y="20163"/>
                    <a:pt x="24892" y="19545"/>
                    <a:pt x="24922" y="19306"/>
                  </a:cubicBezTo>
                  <a:lnTo>
                    <a:pt x="24922" y="19306"/>
                  </a:lnTo>
                  <a:cubicBezTo>
                    <a:pt x="24902" y="19969"/>
                    <a:pt x="26079" y="20739"/>
                    <a:pt x="26829" y="20939"/>
                  </a:cubicBezTo>
                  <a:cubicBezTo>
                    <a:pt x="26618" y="20834"/>
                    <a:pt x="26986" y="20571"/>
                    <a:pt x="27460" y="20255"/>
                  </a:cubicBezTo>
                  <a:cubicBezTo>
                    <a:pt x="27933" y="19939"/>
                    <a:pt x="28512" y="19571"/>
                    <a:pt x="28722" y="19308"/>
                  </a:cubicBezTo>
                  <a:lnTo>
                    <a:pt x="28722" y="19308"/>
                  </a:lnTo>
                  <a:lnTo>
                    <a:pt x="27670" y="19466"/>
                  </a:lnTo>
                  <a:cubicBezTo>
                    <a:pt x="28775" y="18887"/>
                    <a:pt x="28828" y="17835"/>
                    <a:pt x="28880" y="16836"/>
                  </a:cubicBezTo>
                  <a:cubicBezTo>
                    <a:pt x="28985" y="15836"/>
                    <a:pt x="29091" y="14732"/>
                    <a:pt x="30248" y="14153"/>
                  </a:cubicBezTo>
                  <a:lnTo>
                    <a:pt x="30248" y="14153"/>
                  </a:lnTo>
                  <a:cubicBezTo>
                    <a:pt x="30199" y="14640"/>
                    <a:pt x="30916" y="16613"/>
                    <a:pt x="32024" y="16613"/>
                  </a:cubicBezTo>
                  <a:cubicBezTo>
                    <a:pt x="32113" y="16613"/>
                    <a:pt x="32205" y="16600"/>
                    <a:pt x="32299" y="16573"/>
                  </a:cubicBezTo>
                  <a:cubicBezTo>
                    <a:pt x="32247" y="15941"/>
                    <a:pt x="32142" y="14363"/>
                    <a:pt x="32299" y="12785"/>
                  </a:cubicBezTo>
                  <a:cubicBezTo>
                    <a:pt x="32457" y="11207"/>
                    <a:pt x="32878" y="9471"/>
                    <a:pt x="33878" y="8629"/>
                  </a:cubicBezTo>
                  <a:lnTo>
                    <a:pt x="34561" y="8998"/>
                  </a:lnTo>
                  <a:lnTo>
                    <a:pt x="35245" y="8261"/>
                  </a:lnTo>
                  <a:cubicBezTo>
                    <a:pt x="35613" y="7893"/>
                    <a:pt x="35981" y="7578"/>
                    <a:pt x="35982" y="7577"/>
                  </a:cubicBezTo>
                  <a:lnTo>
                    <a:pt x="35982" y="7577"/>
                  </a:lnTo>
                  <a:cubicBezTo>
                    <a:pt x="35771" y="8577"/>
                    <a:pt x="35298" y="10260"/>
                    <a:pt x="34772" y="11891"/>
                  </a:cubicBezTo>
                  <a:cubicBezTo>
                    <a:pt x="34298" y="13522"/>
                    <a:pt x="33878" y="15205"/>
                    <a:pt x="33509" y="16152"/>
                  </a:cubicBezTo>
                  <a:cubicBezTo>
                    <a:pt x="34155" y="16184"/>
                    <a:pt x="34226" y="16395"/>
                    <a:pt x="34464" y="16395"/>
                  </a:cubicBezTo>
                  <a:cubicBezTo>
                    <a:pt x="34614" y="16395"/>
                    <a:pt x="34830" y="16311"/>
                    <a:pt x="35298" y="16047"/>
                  </a:cubicBezTo>
                  <a:lnTo>
                    <a:pt x="35298" y="16047"/>
                  </a:lnTo>
                  <a:cubicBezTo>
                    <a:pt x="35982" y="16362"/>
                    <a:pt x="35035" y="17204"/>
                    <a:pt x="34719" y="17414"/>
                  </a:cubicBezTo>
                  <a:cubicBezTo>
                    <a:pt x="34719" y="17414"/>
                    <a:pt x="35456" y="17151"/>
                    <a:pt x="36192" y="16888"/>
                  </a:cubicBezTo>
                  <a:cubicBezTo>
                    <a:pt x="36560" y="16730"/>
                    <a:pt x="36929" y="16625"/>
                    <a:pt x="37244" y="16520"/>
                  </a:cubicBezTo>
                  <a:cubicBezTo>
                    <a:pt x="37507" y="16467"/>
                    <a:pt x="37665" y="16415"/>
                    <a:pt x="37665" y="16415"/>
                  </a:cubicBezTo>
                  <a:cubicBezTo>
                    <a:pt x="37350" y="15836"/>
                    <a:pt x="37770" y="15258"/>
                    <a:pt x="38191" y="14732"/>
                  </a:cubicBezTo>
                  <a:cubicBezTo>
                    <a:pt x="38665" y="14205"/>
                    <a:pt x="39138" y="13732"/>
                    <a:pt x="38875" y="13259"/>
                  </a:cubicBezTo>
                  <a:lnTo>
                    <a:pt x="38875" y="13259"/>
                  </a:lnTo>
                  <a:cubicBezTo>
                    <a:pt x="38875" y="13259"/>
                    <a:pt x="38717" y="13416"/>
                    <a:pt x="38454" y="13627"/>
                  </a:cubicBezTo>
                  <a:cubicBezTo>
                    <a:pt x="38191" y="13890"/>
                    <a:pt x="37823" y="14205"/>
                    <a:pt x="37507" y="14574"/>
                  </a:cubicBezTo>
                  <a:cubicBezTo>
                    <a:pt x="36876" y="15205"/>
                    <a:pt x="36192" y="15889"/>
                    <a:pt x="36192" y="15889"/>
                  </a:cubicBezTo>
                  <a:cubicBezTo>
                    <a:pt x="35877" y="15310"/>
                    <a:pt x="35929" y="14258"/>
                    <a:pt x="36350" y="13259"/>
                  </a:cubicBezTo>
                  <a:cubicBezTo>
                    <a:pt x="36613" y="12733"/>
                    <a:pt x="36929" y="12206"/>
                    <a:pt x="37350" y="11838"/>
                  </a:cubicBezTo>
                  <a:cubicBezTo>
                    <a:pt x="37770" y="11417"/>
                    <a:pt x="38296" y="11102"/>
                    <a:pt x="38875" y="10944"/>
                  </a:cubicBezTo>
                  <a:cubicBezTo>
                    <a:pt x="39612" y="11207"/>
                    <a:pt x="39296" y="13311"/>
                    <a:pt x="39506" y="13679"/>
                  </a:cubicBezTo>
                  <a:cubicBezTo>
                    <a:pt x="39559" y="13416"/>
                    <a:pt x="39980" y="12996"/>
                    <a:pt x="40453" y="12733"/>
                  </a:cubicBezTo>
                  <a:cubicBezTo>
                    <a:pt x="40841" y="12517"/>
                    <a:pt x="41229" y="12337"/>
                    <a:pt x="41444" y="12337"/>
                  </a:cubicBezTo>
                  <a:cubicBezTo>
                    <a:pt x="41491" y="12337"/>
                    <a:pt x="41529" y="12345"/>
                    <a:pt x="41558" y="12364"/>
                  </a:cubicBezTo>
                  <a:lnTo>
                    <a:pt x="40874" y="13364"/>
                  </a:lnTo>
                  <a:cubicBezTo>
                    <a:pt x="41558" y="13364"/>
                    <a:pt x="41874" y="12785"/>
                    <a:pt x="42294" y="12312"/>
                  </a:cubicBezTo>
                  <a:cubicBezTo>
                    <a:pt x="42597" y="11933"/>
                    <a:pt x="42954" y="11637"/>
                    <a:pt x="43463" y="11637"/>
                  </a:cubicBezTo>
                  <a:cubicBezTo>
                    <a:pt x="43662" y="11637"/>
                    <a:pt x="43884" y="11682"/>
                    <a:pt x="44136" y="11786"/>
                  </a:cubicBezTo>
                  <a:cubicBezTo>
                    <a:pt x="44147" y="11785"/>
                    <a:pt x="44159" y="11784"/>
                    <a:pt x="44171" y="11784"/>
                  </a:cubicBezTo>
                  <a:cubicBezTo>
                    <a:pt x="44634" y="11784"/>
                    <a:pt x="45528" y="12536"/>
                    <a:pt x="45857" y="12536"/>
                  </a:cubicBezTo>
                  <a:cubicBezTo>
                    <a:pt x="45952" y="12536"/>
                    <a:pt x="46000" y="12473"/>
                    <a:pt x="45977" y="12312"/>
                  </a:cubicBezTo>
                  <a:cubicBezTo>
                    <a:pt x="44819" y="10997"/>
                    <a:pt x="43399" y="6525"/>
                    <a:pt x="43767" y="5263"/>
                  </a:cubicBezTo>
                  <a:lnTo>
                    <a:pt x="43767" y="5263"/>
                  </a:lnTo>
                  <a:cubicBezTo>
                    <a:pt x="43925" y="5315"/>
                    <a:pt x="44767" y="5473"/>
                    <a:pt x="45661" y="5736"/>
                  </a:cubicBezTo>
                  <a:cubicBezTo>
                    <a:pt x="46555" y="5946"/>
                    <a:pt x="47555" y="6367"/>
                    <a:pt x="47923" y="6630"/>
                  </a:cubicBezTo>
                  <a:cubicBezTo>
                    <a:pt x="48502" y="7156"/>
                    <a:pt x="48239" y="7893"/>
                    <a:pt x="48028" y="8629"/>
                  </a:cubicBezTo>
                  <a:cubicBezTo>
                    <a:pt x="47818" y="9366"/>
                    <a:pt x="47555" y="10102"/>
                    <a:pt x="48028" y="10523"/>
                  </a:cubicBezTo>
                  <a:cubicBezTo>
                    <a:pt x="47976" y="10155"/>
                    <a:pt x="48397" y="9629"/>
                    <a:pt x="48554" y="9471"/>
                  </a:cubicBezTo>
                  <a:cubicBezTo>
                    <a:pt x="49085" y="9648"/>
                    <a:pt x="48724" y="10344"/>
                    <a:pt x="49281" y="10344"/>
                  </a:cubicBezTo>
                  <a:cubicBezTo>
                    <a:pt x="49387" y="10344"/>
                    <a:pt x="49527" y="10319"/>
                    <a:pt x="49712" y="10260"/>
                  </a:cubicBezTo>
                  <a:cubicBezTo>
                    <a:pt x="49712" y="8892"/>
                    <a:pt x="52237" y="10050"/>
                    <a:pt x="50133" y="9050"/>
                  </a:cubicBezTo>
                  <a:cubicBezTo>
                    <a:pt x="50511" y="8878"/>
                    <a:pt x="50783" y="8824"/>
                    <a:pt x="51027" y="8824"/>
                  </a:cubicBezTo>
                  <a:cubicBezTo>
                    <a:pt x="51434" y="8824"/>
                    <a:pt x="51763" y="8973"/>
                    <a:pt x="52382" y="8973"/>
                  </a:cubicBezTo>
                  <a:cubicBezTo>
                    <a:pt x="52526" y="8973"/>
                    <a:pt x="52687" y="8965"/>
                    <a:pt x="52868" y="8945"/>
                  </a:cubicBezTo>
                  <a:cubicBezTo>
                    <a:pt x="52605" y="8524"/>
                    <a:pt x="52815" y="7788"/>
                    <a:pt x="53341" y="7051"/>
                  </a:cubicBezTo>
                  <a:cubicBezTo>
                    <a:pt x="53815" y="6367"/>
                    <a:pt x="54551" y="5631"/>
                    <a:pt x="55235" y="5473"/>
                  </a:cubicBezTo>
                  <a:lnTo>
                    <a:pt x="55235" y="5473"/>
                  </a:lnTo>
                  <a:cubicBezTo>
                    <a:pt x="55130" y="5789"/>
                    <a:pt x="55446" y="6210"/>
                    <a:pt x="55603" y="6420"/>
                  </a:cubicBezTo>
                  <a:cubicBezTo>
                    <a:pt x="56235" y="6420"/>
                    <a:pt x="56813" y="6473"/>
                    <a:pt x="57339" y="6525"/>
                  </a:cubicBezTo>
                  <a:cubicBezTo>
                    <a:pt x="57918" y="6630"/>
                    <a:pt x="58392" y="6736"/>
                    <a:pt x="58865" y="6841"/>
                  </a:cubicBezTo>
                  <a:cubicBezTo>
                    <a:pt x="59338" y="6946"/>
                    <a:pt x="59812" y="6999"/>
                    <a:pt x="60338" y="7104"/>
                  </a:cubicBezTo>
                  <a:cubicBezTo>
                    <a:pt x="60811" y="7209"/>
                    <a:pt x="61337" y="7262"/>
                    <a:pt x="61969" y="7314"/>
                  </a:cubicBezTo>
                  <a:cubicBezTo>
                    <a:pt x="62179" y="7682"/>
                    <a:pt x="63231" y="8156"/>
                    <a:pt x="62705" y="8682"/>
                  </a:cubicBezTo>
                  <a:cubicBezTo>
                    <a:pt x="63049" y="8485"/>
                    <a:pt x="63393" y="8151"/>
                    <a:pt x="64038" y="8151"/>
                  </a:cubicBezTo>
                  <a:cubicBezTo>
                    <a:pt x="64083" y="8151"/>
                    <a:pt x="64130" y="8152"/>
                    <a:pt x="64178" y="8156"/>
                  </a:cubicBezTo>
                  <a:cubicBezTo>
                    <a:pt x="65388" y="9471"/>
                    <a:pt x="62547" y="8103"/>
                    <a:pt x="63442" y="9629"/>
                  </a:cubicBezTo>
                  <a:cubicBezTo>
                    <a:pt x="63599" y="8892"/>
                    <a:pt x="65388" y="8787"/>
                    <a:pt x="66493" y="8524"/>
                  </a:cubicBezTo>
                  <a:cubicBezTo>
                    <a:pt x="66449" y="7995"/>
                    <a:pt x="66035" y="7762"/>
                    <a:pt x="65469" y="7762"/>
                  </a:cubicBezTo>
                  <a:cubicBezTo>
                    <a:pt x="65360" y="7762"/>
                    <a:pt x="65244" y="7771"/>
                    <a:pt x="65125" y="7788"/>
                  </a:cubicBezTo>
                  <a:cubicBezTo>
                    <a:pt x="64441" y="7840"/>
                    <a:pt x="63599" y="8103"/>
                    <a:pt x="63073" y="8261"/>
                  </a:cubicBezTo>
                  <a:cubicBezTo>
                    <a:pt x="63126" y="7472"/>
                    <a:pt x="63705" y="6683"/>
                    <a:pt x="64599" y="6052"/>
                  </a:cubicBezTo>
                  <a:cubicBezTo>
                    <a:pt x="65020" y="5736"/>
                    <a:pt x="65546" y="5420"/>
                    <a:pt x="66124" y="5210"/>
                  </a:cubicBezTo>
                  <a:cubicBezTo>
                    <a:pt x="66703" y="5052"/>
                    <a:pt x="67387" y="4894"/>
                    <a:pt x="68071" y="4842"/>
                  </a:cubicBezTo>
                  <a:cubicBezTo>
                    <a:pt x="70096" y="4842"/>
                    <a:pt x="68921" y="5908"/>
                    <a:pt x="69118" y="5908"/>
                  </a:cubicBezTo>
                  <a:cubicBezTo>
                    <a:pt x="69131" y="5908"/>
                    <a:pt x="69150" y="5904"/>
                    <a:pt x="69176" y="5894"/>
                  </a:cubicBezTo>
                  <a:cubicBezTo>
                    <a:pt x="69787" y="6074"/>
                    <a:pt x="70324" y="6155"/>
                    <a:pt x="70788" y="6155"/>
                  </a:cubicBezTo>
                  <a:cubicBezTo>
                    <a:pt x="71003" y="6155"/>
                    <a:pt x="71202" y="6138"/>
                    <a:pt x="71385" y="6104"/>
                  </a:cubicBezTo>
                  <a:cubicBezTo>
                    <a:pt x="71964" y="5999"/>
                    <a:pt x="72437" y="5789"/>
                    <a:pt x="72910" y="5578"/>
                  </a:cubicBezTo>
                  <a:cubicBezTo>
                    <a:pt x="73334" y="5404"/>
                    <a:pt x="73746" y="5241"/>
                    <a:pt x="74207" y="5241"/>
                  </a:cubicBezTo>
                  <a:cubicBezTo>
                    <a:pt x="74720" y="5241"/>
                    <a:pt x="75294" y="5442"/>
                    <a:pt x="76014" y="6052"/>
                  </a:cubicBezTo>
                  <a:cubicBezTo>
                    <a:pt x="76961" y="7472"/>
                    <a:pt x="75383" y="8051"/>
                    <a:pt x="75436" y="8892"/>
                  </a:cubicBezTo>
                  <a:cubicBezTo>
                    <a:pt x="74594" y="8787"/>
                    <a:pt x="74015" y="8419"/>
                    <a:pt x="73542" y="8051"/>
                  </a:cubicBezTo>
                  <a:cubicBezTo>
                    <a:pt x="73068" y="7682"/>
                    <a:pt x="72647" y="7314"/>
                    <a:pt x="72069" y="7156"/>
                  </a:cubicBezTo>
                  <a:lnTo>
                    <a:pt x="72069" y="7156"/>
                  </a:lnTo>
                  <a:lnTo>
                    <a:pt x="73279" y="8051"/>
                  </a:lnTo>
                  <a:cubicBezTo>
                    <a:pt x="73086" y="8103"/>
                    <a:pt x="72829" y="8133"/>
                    <a:pt x="72554" y="8133"/>
                  </a:cubicBezTo>
                  <a:cubicBezTo>
                    <a:pt x="72005" y="8133"/>
                    <a:pt x="71385" y="8016"/>
                    <a:pt x="71069" y="7735"/>
                  </a:cubicBezTo>
                  <a:lnTo>
                    <a:pt x="71069" y="7735"/>
                  </a:lnTo>
                  <a:cubicBezTo>
                    <a:pt x="71227" y="7998"/>
                    <a:pt x="71701" y="8314"/>
                    <a:pt x="72384" y="8577"/>
                  </a:cubicBezTo>
                  <a:cubicBezTo>
                    <a:pt x="72700" y="8682"/>
                    <a:pt x="73068" y="8787"/>
                    <a:pt x="73437" y="8945"/>
                  </a:cubicBezTo>
                  <a:cubicBezTo>
                    <a:pt x="73857" y="9103"/>
                    <a:pt x="74278" y="9261"/>
                    <a:pt x="74699" y="9418"/>
                  </a:cubicBezTo>
                  <a:cubicBezTo>
                    <a:pt x="75120" y="9576"/>
                    <a:pt x="75541" y="9734"/>
                    <a:pt x="76014" y="9892"/>
                  </a:cubicBezTo>
                  <a:cubicBezTo>
                    <a:pt x="76435" y="10102"/>
                    <a:pt x="76856" y="10260"/>
                    <a:pt x="77277" y="10471"/>
                  </a:cubicBezTo>
                  <a:cubicBezTo>
                    <a:pt x="78118" y="10839"/>
                    <a:pt x="78907" y="11312"/>
                    <a:pt x="79433" y="11838"/>
                  </a:cubicBezTo>
                  <a:cubicBezTo>
                    <a:pt x="80065" y="11733"/>
                    <a:pt x="81064" y="11733"/>
                    <a:pt x="80854" y="11207"/>
                  </a:cubicBezTo>
                  <a:lnTo>
                    <a:pt x="79907" y="10944"/>
                  </a:lnTo>
                  <a:cubicBezTo>
                    <a:pt x="79486" y="9787"/>
                    <a:pt x="82064" y="10628"/>
                    <a:pt x="81117" y="9734"/>
                  </a:cubicBezTo>
                  <a:cubicBezTo>
                    <a:pt x="81853" y="9734"/>
                    <a:pt x="82590" y="9734"/>
                    <a:pt x="83431" y="9839"/>
                  </a:cubicBezTo>
                  <a:cubicBezTo>
                    <a:pt x="83800" y="9892"/>
                    <a:pt x="84221" y="9997"/>
                    <a:pt x="84589" y="10155"/>
                  </a:cubicBezTo>
                  <a:cubicBezTo>
                    <a:pt x="84957" y="10365"/>
                    <a:pt x="85325" y="10576"/>
                    <a:pt x="85693" y="10944"/>
                  </a:cubicBezTo>
                  <a:lnTo>
                    <a:pt x="85384" y="12132"/>
                  </a:lnTo>
                  <a:lnTo>
                    <a:pt x="85384" y="12132"/>
                  </a:lnTo>
                  <a:cubicBezTo>
                    <a:pt x="85445" y="11815"/>
                    <a:pt x="84752" y="11026"/>
                    <a:pt x="84152" y="10995"/>
                  </a:cubicBezTo>
                  <a:lnTo>
                    <a:pt x="84152" y="10995"/>
                  </a:lnTo>
                  <a:cubicBezTo>
                    <a:pt x="84590" y="11030"/>
                    <a:pt x="84984" y="11668"/>
                    <a:pt x="85378" y="12259"/>
                  </a:cubicBezTo>
                  <a:cubicBezTo>
                    <a:pt x="85725" y="12683"/>
                    <a:pt x="86101" y="13051"/>
                    <a:pt x="86587" y="13051"/>
                  </a:cubicBezTo>
                  <a:cubicBezTo>
                    <a:pt x="86764" y="13051"/>
                    <a:pt x="86956" y="13003"/>
                    <a:pt x="87166" y="12890"/>
                  </a:cubicBezTo>
                  <a:lnTo>
                    <a:pt x="86851" y="12154"/>
                  </a:lnTo>
                  <a:cubicBezTo>
                    <a:pt x="86693" y="11838"/>
                    <a:pt x="86483" y="11470"/>
                    <a:pt x="86483" y="11470"/>
                  </a:cubicBezTo>
                  <a:lnTo>
                    <a:pt x="86483" y="11470"/>
                  </a:lnTo>
                  <a:cubicBezTo>
                    <a:pt x="87219" y="11523"/>
                    <a:pt x="88061" y="11575"/>
                    <a:pt x="88955" y="11680"/>
                  </a:cubicBezTo>
                  <a:cubicBezTo>
                    <a:pt x="89797" y="11838"/>
                    <a:pt x="90638" y="12101"/>
                    <a:pt x="91217" y="12785"/>
                  </a:cubicBezTo>
                  <a:cubicBezTo>
                    <a:pt x="91270" y="11365"/>
                    <a:pt x="90796" y="12627"/>
                    <a:pt x="90586" y="10786"/>
                  </a:cubicBezTo>
                  <a:cubicBezTo>
                    <a:pt x="90575" y="11195"/>
                    <a:pt x="90427" y="11347"/>
                    <a:pt x="90199" y="11347"/>
                  </a:cubicBezTo>
                  <a:cubicBezTo>
                    <a:pt x="89544" y="11347"/>
                    <a:pt x="88233" y="10092"/>
                    <a:pt x="87666" y="10092"/>
                  </a:cubicBezTo>
                  <a:cubicBezTo>
                    <a:pt x="87476" y="10092"/>
                    <a:pt x="87369" y="10234"/>
                    <a:pt x="87400" y="10612"/>
                  </a:cubicBezTo>
                  <a:lnTo>
                    <a:pt x="87400" y="10612"/>
                  </a:lnTo>
                  <a:cubicBezTo>
                    <a:pt x="87266" y="9773"/>
                    <a:pt x="86923" y="9389"/>
                    <a:pt x="86535" y="9050"/>
                  </a:cubicBezTo>
                  <a:cubicBezTo>
                    <a:pt x="86062" y="8629"/>
                    <a:pt x="85588" y="8209"/>
                    <a:pt x="85167" y="7209"/>
                  </a:cubicBezTo>
                  <a:lnTo>
                    <a:pt x="85167" y="7209"/>
                  </a:lnTo>
                  <a:cubicBezTo>
                    <a:pt x="85102" y="7438"/>
                    <a:pt x="85179" y="7748"/>
                    <a:pt x="84969" y="7748"/>
                  </a:cubicBezTo>
                  <a:cubicBezTo>
                    <a:pt x="84841" y="7748"/>
                    <a:pt x="84606" y="7633"/>
                    <a:pt x="84168" y="7314"/>
                  </a:cubicBezTo>
                  <a:cubicBezTo>
                    <a:pt x="84063" y="7419"/>
                    <a:pt x="83852" y="7472"/>
                    <a:pt x="83747" y="7525"/>
                  </a:cubicBezTo>
                  <a:cubicBezTo>
                    <a:pt x="83958" y="7840"/>
                    <a:pt x="84115" y="8156"/>
                    <a:pt x="84115" y="8419"/>
                  </a:cubicBezTo>
                  <a:cubicBezTo>
                    <a:pt x="83905" y="8503"/>
                    <a:pt x="83661" y="8537"/>
                    <a:pt x="83397" y="8537"/>
                  </a:cubicBezTo>
                  <a:cubicBezTo>
                    <a:pt x="83000" y="8537"/>
                    <a:pt x="82558" y="8461"/>
                    <a:pt x="82116" y="8366"/>
                  </a:cubicBezTo>
                  <a:cubicBezTo>
                    <a:pt x="81459" y="8225"/>
                    <a:pt x="80801" y="8042"/>
                    <a:pt x="80368" y="8042"/>
                  </a:cubicBezTo>
                  <a:cubicBezTo>
                    <a:pt x="80316" y="8042"/>
                    <a:pt x="80268" y="8045"/>
                    <a:pt x="80223" y="8051"/>
                  </a:cubicBezTo>
                  <a:cubicBezTo>
                    <a:pt x="79539" y="7525"/>
                    <a:pt x="80696" y="7788"/>
                    <a:pt x="80486" y="7209"/>
                  </a:cubicBezTo>
                  <a:lnTo>
                    <a:pt x="80486" y="7209"/>
                  </a:lnTo>
                  <a:cubicBezTo>
                    <a:pt x="80485" y="7209"/>
                    <a:pt x="80170" y="7262"/>
                    <a:pt x="79802" y="7314"/>
                  </a:cubicBezTo>
                  <a:cubicBezTo>
                    <a:pt x="79486" y="7367"/>
                    <a:pt x="79170" y="7419"/>
                    <a:pt x="79170" y="7419"/>
                  </a:cubicBezTo>
                  <a:cubicBezTo>
                    <a:pt x="79414" y="6639"/>
                    <a:pt x="77893" y="5451"/>
                    <a:pt x="79309" y="5451"/>
                  </a:cubicBezTo>
                  <a:cubicBezTo>
                    <a:pt x="79420" y="5451"/>
                    <a:pt x="79548" y="5458"/>
                    <a:pt x="79697" y="5473"/>
                  </a:cubicBezTo>
                  <a:lnTo>
                    <a:pt x="78013" y="4789"/>
                  </a:lnTo>
                  <a:cubicBezTo>
                    <a:pt x="77255" y="3980"/>
                    <a:pt x="75962" y="3366"/>
                    <a:pt x="75022" y="3366"/>
                  </a:cubicBezTo>
                  <a:cubicBezTo>
                    <a:pt x="74984" y="3366"/>
                    <a:pt x="74946" y="3367"/>
                    <a:pt x="74909" y="3369"/>
                  </a:cubicBezTo>
                  <a:cubicBezTo>
                    <a:pt x="74731" y="3274"/>
                    <a:pt x="74512" y="3240"/>
                    <a:pt x="74291" y="3240"/>
                  </a:cubicBezTo>
                  <a:cubicBezTo>
                    <a:pt x="73775" y="3240"/>
                    <a:pt x="73246" y="3421"/>
                    <a:pt x="73177" y="3421"/>
                  </a:cubicBezTo>
                  <a:cubicBezTo>
                    <a:pt x="73145" y="3421"/>
                    <a:pt x="73215" y="3381"/>
                    <a:pt x="73437" y="3264"/>
                  </a:cubicBezTo>
                  <a:cubicBezTo>
                    <a:pt x="73437" y="3264"/>
                    <a:pt x="72753" y="3211"/>
                    <a:pt x="72016" y="3158"/>
                  </a:cubicBezTo>
                  <a:cubicBezTo>
                    <a:pt x="71332" y="3158"/>
                    <a:pt x="70596" y="3106"/>
                    <a:pt x="70596" y="3106"/>
                  </a:cubicBezTo>
                  <a:lnTo>
                    <a:pt x="70648" y="2895"/>
                  </a:lnTo>
                  <a:cubicBezTo>
                    <a:pt x="69737" y="2615"/>
                    <a:pt x="68778" y="2591"/>
                    <a:pt x="67804" y="2591"/>
                  </a:cubicBezTo>
                  <a:cubicBezTo>
                    <a:pt x="67609" y="2591"/>
                    <a:pt x="67414" y="2592"/>
                    <a:pt x="67218" y="2592"/>
                  </a:cubicBezTo>
                  <a:cubicBezTo>
                    <a:pt x="66924" y="2592"/>
                    <a:pt x="66629" y="2590"/>
                    <a:pt x="66335" y="2580"/>
                  </a:cubicBezTo>
                  <a:cubicBezTo>
                    <a:pt x="64862" y="2527"/>
                    <a:pt x="63389" y="2317"/>
                    <a:pt x="61916" y="1422"/>
                  </a:cubicBezTo>
                  <a:cubicBezTo>
                    <a:pt x="61443" y="1528"/>
                    <a:pt x="60969" y="1580"/>
                    <a:pt x="60391" y="1633"/>
                  </a:cubicBezTo>
                  <a:cubicBezTo>
                    <a:pt x="60198" y="1652"/>
                    <a:pt x="59991" y="1664"/>
                    <a:pt x="59768" y="1664"/>
                  </a:cubicBezTo>
                  <a:cubicBezTo>
                    <a:pt x="59381" y="1664"/>
                    <a:pt x="58944" y="1628"/>
                    <a:pt x="58444" y="1528"/>
                  </a:cubicBezTo>
                  <a:lnTo>
                    <a:pt x="58128" y="739"/>
                  </a:lnTo>
                  <a:cubicBezTo>
                    <a:pt x="57994" y="763"/>
                    <a:pt x="57842" y="773"/>
                    <a:pt x="57679" y="773"/>
                  </a:cubicBezTo>
                  <a:cubicBezTo>
                    <a:pt x="57137" y="773"/>
                    <a:pt x="56460" y="662"/>
                    <a:pt x="55814" y="581"/>
                  </a:cubicBezTo>
                  <a:cubicBezTo>
                    <a:pt x="55500" y="542"/>
                    <a:pt x="55200" y="510"/>
                    <a:pt x="54937" y="510"/>
                  </a:cubicBezTo>
                  <a:cubicBezTo>
                    <a:pt x="54496" y="510"/>
                    <a:pt x="54157" y="600"/>
                    <a:pt x="54025" y="896"/>
                  </a:cubicBezTo>
                  <a:cubicBezTo>
                    <a:pt x="53657" y="370"/>
                    <a:pt x="53078" y="160"/>
                    <a:pt x="52447" y="55"/>
                  </a:cubicBezTo>
                  <a:cubicBezTo>
                    <a:pt x="52205" y="17"/>
                    <a:pt x="51949" y="0"/>
                    <a:pt x="51685"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7"/>
            <p:cNvSpPr/>
            <p:nvPr/>
          </p:nvSpPr>
          <p:spPr>
            <a:xfrm>
              <a:off x="13412050" y="4907225"/>
              <a:ext cx="14500" cy="5125"/>
            </a:xfrm>
            <a:custGeom>
              <a:rect b="b" l="l" r="r" t="t"/>
              <a:pathLst>
                <a:path extrusionOk="0" h="205" w="580">
                  <a:moveTo>
                    <a:pt x="580" y="0"/>
                  </a:moveTo>
                  <a:lnTo>
                    <a:pt x="580" y="0"/>
                  </a:lnTo>
                  <a:cubicBezTo>
                    <a:pt x="474" y="53"/>
                    <a:pt x="382" y="66"/>
                    <a:pt x="290" y="66"/>
                  </a:cubicBezTo>
                  <a:cubicBezTo>
                    <a:pt x="198" y="66"/>
                    <a:pt x="106" y="53"/>
                    <a:pt x="1" y="53"/>
                  </a:cubicBezTo>
                  <a:cubicBezTo>
                    <a:pt x="75" y="152"/>
                    <a:pt x="150" y="205"/>
                    <a:pt x="236" y="205"/>
                  </a:cubicBezTo>
                  <a:cubicBezTo>
                    <a:pt x="331" y="205"/>
                    <a:pt x="441" y="139"/>
                    <a:pt x="580"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7"/>
            <p:cNvSpPr/>
            <p:nvPr/>
          </p:nvSpPr>
          <p:spPr>
            <a:xfrm>
              <a:off x="13980200" y="6140800"/>
              <a:ext cx="5275" cy="2650"/>
            </a:xfrm>
            <a:custGeom>
              <a:rect b="b" l="l" r="r" t="t"/>
              <a:pathLst>
                <a:path extrusionOk="0" h="106" w="211">
                  <a:moveTo>
                    <a:pt x="211" y="1"/>
                  </a:moveTo>
                  <a:lnTo>
                    <a:pt x="0" y="53"/>
                  </a:lnTo>
                  <a:cubicBezTo>
                    <a:pt x="53" y="53"/>
                    <a:pt x="53" y="106"/>
                    <a:pt x="53" y="106"/>
                  </a:cubicBezTo>
                  <a:cubicBezTo>
                    <a:pt x="105" y="53"/>
                    <a:pt x="158" y="53"/>
                    <a:pt x="211"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7"/>
            <p:cNvSpPr/>
            <p:nvPr/>
          </p:nvSpPr>
          <p:spPr>
            <a:xfrm>
              <a:off x="14432600" y="3902475"/>
              <a:ext cx="19750" cy="9475"/>
            </a:xfrm>
            <a:custGeom>
              <a:rect b="b" l="l" r="r" t="t"/>
              <a:pathLst>
                <a:path extrusionOk="0" h="379" w="790">
                  <a:moveTo>
                    <a:pt x="0" y="0"/>
                  </a:moveTo>
                  <a:lnTo>
                    <a:pt x="0" y="0"/>
                  </a:lnTo>
                  <a:cubicBezTo>
                    <a:pt x="46" y="229"/>
                    <a:pt x="172" y="378"/>
                    <a:pt x="586" y="378"/>
                  </a:cubicBezTo>
                  <a:cubicBezTo>
                    <a:pt x="647" y="378"/>
                    <a:pt x="715" y="375"/>
                    <a:pt x="789" y="368"/>
                  </a:cubicBezTo>
                  <a:cubicBezTo>
                    <a:pt x="421" y="316"/>
                    <a:pt x="158" y="158"/>
                    <a:pt x="0"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7"/>
            <p:cNvSpPr/>
            <p:nvPr/>
          </p:nvSpPr>
          <p:spPr>
            <a:xfrm>
              <a:off x="15420250" y="3861700"/>
              <a:ext cx="31575" cy="21050"/>
            </a:xfrm>
            <a:custGeom>
              <a:rect b="b" l="l" r="r" t="t"/>
              <a:pathLst>
                <a:path extrusionOk="0" h="842" w="1263">
                  <a:moveTo>
                    <a:pt x="1182" y="435"/>
                  </a:moveTo>
                  <a:cubicBezTo>
                    <a:pt x="1233" y="459"/>
                    <a:pt x="1263" y="474"/>
                    <a:pt x="1263" y="474"/>
                  </a:cubicBezTo>
                  <a:cubicBezTo>
                    <a:pt x="1233" y="457"/>
                    <a:pt x="1206" y="444"/>
                    <a:pt x="1182" y="435"/>
                  </a:cubicBezTo>
                  <a:close/>
                  <a:moveTo>
                    <a:pt x="1" y="0"/>
                  </a:moveTo>
                  <a:lnTo>
                    <a:pt x="1" y="0"/>
                  </a:lnTo>
                  <a:cubicBezTo>
                    <a:pt x="579" y="263"/>
                    <a:pt x="685" y="579"/>
                    <a:pt x="895" y="842"/>
                  </a:cubicBezTo>
                  <a:cubicBezTo>
                    <a:pt x="937" y="715"/>
                    <a:pt x="911" y="416"/>
                    <a:pt x="1093" y="416"/>
                  </a:cubicBezTo>
                  <a:cubicBezTo>
                    <a:pt x="1118" y="416"/>
                    <a:pt x="1148" y="422"/>
                    <a:pt x="1182" y="435"/>
                  </a:cubicBezTo>
                  <a:lnTo>
                    <a:pt x="1182" y="435"/>
                  </a:lnTo>
                  <a:cubicBezTo>
                    <a:pt x="1068" y="381"/>
                    <a:pt x="850" y="283"/>
                    <a:pt x="632" y="211"/>
                  </a:cubicBezTo>
                  <a:cubicBezTo>
                    <a:pt x="317" y="106"/>
                    <a:pt x="1" y="1"/>
                    <a:pt x="1"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7"/>
            <p:cNvSpPr/>
            <p:nvPr/>
          </p:nvSpPr>
          <p:spPr>
            <a:xfrm>
              <a:off x="15576875" y="4144275"/>
              <a:ext cx="24875" cy="18600"/>
            </a:xfrm>
            <a:custGeom>
              <a:rect b="b" l="l" r="r" t="t"/>
              <a:pathLst>
                <a:path extrusionOk="0" h="744" w="995">
                  <a:moveTo>
                    <a:pt x="214" y="1"/>
                  </a:moveTo>
                  <a:cubicBezTo>
                    <a:pt x="46" y="1"/>
                    <a:pt x="0" y="146"/>
                    <a:pt x="206" y="481"/>
                  </a:cubicBezTo>
                  <a:cubicBezTo>
                    <a:pt x="416" y="533"/>
                    <a:pt x="522" y="744"/>
                    <a:pt x="732" y="744"/>
                  </a:cubicBezTo>
                  <a:lnTo>
                    <a:pt x="995" y="428"/>
                  </a:lnTo>
                  <a:cubicBezTo>
                    <a:pt x="700" y="160"/>
                    <a:pt x="390" y="1"/>
                    <a:pt x="214"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7"/>
            <p:cNvSpPr/>
            <p:nvPr/>
          </p:nvSpPr>
          <p:spPr>
            <a:xfrm>
              <a:off x="15427000" y="3956375"/>
              <a:ext cx="57725" cy="31600"/>
            </a:xfrm>
            <a:custGeom>
              <a:rect b="b" l="l" r="r" t="t"/>
              <a:pathLst>
                <a:path extrusionOk="0" h="1264" w="2309">
                  <a:moveTo>
                    <a:pt x="309" y="1"/>
                  </a:moveTo>
                  <a:lnTo>
                    <a:pt x="309" y="1"/>
                  </a:lnTo>
                  <a:cubicBezTo>
                    <a:pt x="0" y="722"/>
                    <a:pt x="751" y="888"/>
                    <a:pt x="1523" y="1241"/>
                  </a:cubicBezTo>
                  <a:lnTo>
                    <a:pt x="1523" y="1241"/>
                  </a:lnTo>
                  <a:cubicBezTo>
                    <a:pt x="1508" y="1227"/>
                    <a:pt x="1495" y="1211"/>
                    <a:pt x="1467" y="1211"/>
                  </a:cubicBezTo>
                  <a:cubicBezTo>
                    <a:pt x="2308" y="422"/>
                    <a:pt x="1309" y="159"/>
                    <a:pt x="309" y="1"/>
                  </a:cubicBezTo>
                  <a:close/>
                  <a:moveTo>
                    <a:pt x="1523" y="1241"/>
                  </a:moveTo>
                  <a:lnTo>
                    <a:pt x="1523" y="1241"/>
                  </a:lnTo>
                  <a:cubicBezTo>
                    <a:pt x="1535" y="1253"/>
                    <a:pt x="1548" y="1263"/>
                    <a:pt x="1572" y="1263"/>
                  </a:cubicBezTo>
                  <a:cubicBezTo>
                    <a:pt x="1556" y="1256"/>
                    <a:pt x="1539" y="1248"/>
                    <a:pt x="1523" y="124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7"/>
            <p:cNvSpPr/>
            <p:nvPr/>
          </p:nvSpPr>
          <p:spPr>
            <a:xfrm>
              <a:off x="15471550" y="3990575"/>
              <a:ext cx="25000" cy="11850"/>
            </a:xfrm>
            <a:custGeom>
              <a:rect b="b" l="l" r="r" t="t"/>
              <a:pathLst>
                <a:path extrusionOk="0" h="474" w="1000">
                  <a:moveTo>
                    <a:pt x="0" y="1"/>
                  </a:moveTo>
                  <a:cubicBezTo>
                    <a:pt x="211" y="158"/>
                    <a:pt x="474" y="316"/>
                    <a:pt x="684" y="474"/>
                  </a:cubicBezTo>
                  <a:cubicBezTo>
                    <a:pt x="1000" y="158"/>
                    <a:pt x="474" y="211"/>
                    <a:pt x="0"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7"/>
            <p:cNvSpPr/>
            <p:nvPr/>
          </p:nvSpPr>
          <p:spPr>
            <a:xfrm>
              <a:off x="15225625" y="3782000"/>
              <a:ext cx="55550" cy="21000"/>
            </a:xfrm>
            <a:custGeom>
              <a:rect b="b" l="l" r="r" t="t"/>
              <a:pathLst>
                <a:path extrusionOk="0" h="840" w="2222">
                  <a:moveTo>
                    <a:pt x="1616" y="1"/>
                  </a:moveTo>
                  <a:cubicBezTo>
                    <a:pt x="1424" y="1"/>
                    <a:pt x="1199" y="30"/>
                    <a:pt x="1000" y="85"/>
                  </a:cubicBezTo>
                  <a:cubicBezTo>
                    <a:pt x="368" y="242"/>
                    <a:pt x="0" y="506"/>
                    <a:pt x="1157" y="769"/>
                  </a:cubicBezTo>
                  <a:cubicBezTo>
                    <a:pt x="1200" y="818"/>
                    <a:pt x="1244" y="839"/>
                    <a:pt x="1288" y="839"/>
                  </a:cubicBezTo>
                  <a:cubicBezTo>
                    <a:pt x="1519" y="839"/>
                    <a:pt x="1755" y="258"/>
                    <a:pt x="1882" y="258"/>
                  </a:cubicBezTo>
                  <a:cubicBezTo>
                    <a:pt x="1909" y="258"/>
                    <a:pt x="1931" y="284"/>
                    <a:pt x="1947" y="348"/>
                  </a:cubicBezTo>
                  <a:cubicBezTo>
                    <a:pt x="2222" y="107"/>
                    <a:pt x="1979" y="1"/>
                    <a:pt x="1616" y="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7"/>
            <p:cNvSpPr/>
            <p:nvPr/>
          </p:nvSpPr>
          <p:spPr>
            <a:xfrm>
              <a:off x="15400525" y="3995850"/>
              <a:ext cx="21075" cy="25000"/>
            </a:xfrm>
            <a:custGeom>
              <a:rect b="b" l="l" r="r" t="t"/>
              <a:pathLst>
                <a:path extrusionOk="0" h="1000" w="843">
                  <a:moveTo>
                    <a:pt x="842" y="0"/>
                  </a:moveTo>
                  <a:lnTo>
                    <a:pt x="1" y="421"/>
                  </a:lnTo>
                  <a:lnTo>
                    <a:pt x="527" y="1000"/>
                  </a:lnTo>
                  <a:lnTo>
                    <a:pt x="842" y="0"/>
                  </a:ln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7"/>
            <p:cNvSpPr/>
            <p:nvPr/>
          </p:nvSpPr>
          <p:spPr>
            <a:xfrm>
              <a:off x="15276900" y="3919225"/>
              <a:ext cx="39475" cy="24025"/>
            </a:xfrm>
            <a:custGeom>
              <a:rect b="b" l="l" r="r" t="t"/>
              <a:pathLst>
                <a:path extrusionOk="0" h="961" w="1579">
                  <a:moveTo>
                    <a:pt x="110" y="0"/>
                  </a:moveTo>
                  <a:cubicBezTo>
                    <a:pt x="57" y="0"/>
                    <a:pt x="19" y="21"/>
                    <a:pt x="1" y="67"/>
                  </a:cubicBezTo>
                  <a:lnTo>
                    <a:pt x="1105" y="961"/>
                  </a:lnTo>
                  <a:cubicBezTo>
                    <a:pt x="1145" y="843"/>
                    <a:pt x="1273" y="783"/>
                    <a:pt x="1424" y="783"/>
                  </a:cubicBezTo>
                  <a:cubicBezTo>
                    <a:pt x="1474" y="783"/>
                    <a:pt x="1526" y="790"/>
                    <a:pt x="1579" y="803"/>
                  </a:cubicBezTo>
                  <a:cubicBezTo>
                    <a:pt x="971" y="456"/>
                    <a:pt x="363" y="0"/>
                    <a:pt x="110"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7"/>
            <p:cNvSpPr/>
            <p:nvPr/>
          </p:nvSpPr>
          <p:spPr>
            <a:xfrm>
              <a:off x="15316350" y="3939300"/>
              <a:ext cx="26325" cy="10525"/>
            </a:xfrm>
            <a:custGeom>
              <a:rect b="b" l="l" r="r" t="t"/>
              <a:pathLst>
                <a:path extrusionOk="0" h="421" w="1053">
                  <a:moveTo>
                    <a:pt x="1" y="0"/>
                  </a:moveTo>
                  <a:lnTo>
                    <a:pt x="1" y="0"/>
                  </a:lnTo>
                  <a:cubicBezTo>
                    <a:pt x="422" y="210"/>
                    <a:pt x="790" y="421"/>
                    <a:pt x="1053" y="421"/>
                  </a:cubicBezTo>
                  <a:cubicBezTo>
                    <a:pt x="843" y="316"/>
                    <a:pt x="369" y="53"/>
                    <a:pt x="1"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7"/>
            <p:cNvSpPr/>
            <p:nvPr/>
          </p:nvSpPr>
          <p:spPr>
            <a:xfrm>
              <a:off x="15345300" y="3978750"/>
              <a:ext cx="26325" cy="23675"/>
            </a:xfrm>
            <a:custGeom>
              <a:rect b="b" l="l" r="r" t="t"/>
              <a:pathLst>
                <a:path extrusionOk="0" h="947" w="1053">
                  <a:moveTo>
                    <a:pt x="0" y="0"/>
                  </a:moveTo>
                  <a:cubicBezTo>
                    <a:pt x="1" y="1"/>
                    <a:pt x="263" y="263"/>
                    <a:pt x="526" y="474"/>
                  </a:cubicBezTo>
                  <a:cubicBezTo>
                    <a:pt x="789" y="684"/>
                    <a:pt x="1052" y="947"/>
                    <a:pt x="1052" y="947"/>
                  </a:cubicBezTo>
                  <a:lnTo>
                    <a:pt x="789" y="526"/>
                  </a:lnTo>
                  <a:lnTo>
                    <a:pt x="0" y="0"/>
                  </a:ln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7"/>
            <p:cNvSpPr/>
            <p:nvPr/>
          </p:nvSpPr>
          <p:spPr>
            <a:xfrm>
              <a:off x="14887625" y="3798575"/>
              <a:ext cx="47375" cy="14475"/>
            </a:xfrm>
            <a:custGeom>
              <a:rect b="b" l="l" r="r" t="t"/>
              <a:pathLst>
                <a:path extrusionOk="0" h="579" w="1895">
                  <a:moveTo>
                    <a:pt x="211" y="0"/>
                  </a:moveTo>
                  <a:cubicBezTo>
                    <a:pt x="1" y="316"/>
                    <a:pt x="369" y="579"/>
                    <a:pt x="948" y="579"/>
                  </a:cubicBezTo>
                  <a:cubicBezTo>
                    <a:pt x="1316" y="369"/>
                    <a:pt x="1894" y="369"/>
                    <a:pt x="1737"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7"/>
            <p:cNvSpPr/>
            <p:nvPr/>
          </p:nvSpPr>
          <p:spPr>
            <a:xfrm>
              <a:off x="15003350" y="3868275"/>
              <a:ext cx="19750" cy="28950"/>
            </a:xfrm>
            <a:custGeom>
              <a:rect b="b" l="l" r="r" t="t"/>
              <a:pathLst>
                <a:path extrusionOk="0" h="1158" w="790">
                  <a:moveTo>
                    <a:pt x="369" y="0"/>
                  </a:moveTo>
                  <a:lnTo>
                    <a:pt x="1" y="1158"/>
                  </a:lnTo>
                  <a:lnTo>
                    <a:pt x="790" y="895"/>
                  </a:lnTo>
                  <a:cubicBezTo>
                    <a:pt x="474" y="579"/>
                    <a:pt x="527" y="369"/>
                    <a:pt x="369"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7"/>
            <p:cNvSpPr/>
            <p:nvPr/>
          </p:nvSpPr>
          <p:spPr>
            <a:xfrm>
              <a:off x="14866575" y="3872225"/>
              <a:ext cx="84200" cy="21050"/>
            </a:xfrm>
            <a:custGeom>
              <a:rect b="b" l="l" r="r" t="t"/>
              <a:pathLst>
                <a:path extrusionOk="0" h="842" w="3368">
                  <a:moveTo>
                    <a:pt x="2158" y="0"/>
                  </a:moveTo>
                  <a:lnTo>
                    <a:pt x="2158" y="0"/>
                  </a:lnTo>
                  <a:cubicBezTo>
                    <a:pt x="1947" y="316"/>
                    <a:pt x="1" y="631"/>
                    <a:pt x="1737" y="842"/>
                  </a:cubicBezTo>
                  <a:cubicBezTo>
                    <a:pt x="1947" y="526"/>
                    <a:pt x="3368" y="526"/>
                    <a:pt x="2158"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7"/>
            <p:cNvSpPr/>
            <p:nvPr/>
          </p:nvSpPr>
          <p:spPr>
            <a:xfrm>
              <a:off x="14380000" y="3789375"/>
              <a:ext cx="11850" cy="51300"/>
            </a:xfrm>
            <a:custGeom>
              <a:rect b="b" l="l" r="r" t="t"/>
              <a:pathLst>
                <a:path extrusionOk="0" h="2052" w="474">
                  <a:moveTo>
                    <a:pt x="0" y="0"/>
                  </a:moveTo>
                  <a:lnTo>
                    <a:pt x="105" y="2052"/>
                  </a:lnTo>
                  <a:lnTo>
                    <a:pt x="474" y="1946"/>
                  </a:lnTo>
                  <a:lnTo>
                    <a:pt x="0" y="0"/>
                  </a:ln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7"/>
            <p:cNvSpPr/>
            <p:nvPr/>
          </p:nvSpPr>
          <p:spPr>
            <a:xfrm>
              <a:off x="13976250" y="4081325"/>
              <a:ext cx="67100" cy="46050"/>
            </a:xfrm>
            <a:custGeom>
              <a:rect b="b" l="l" r="r" t="t"/>
              <a:pathLst>
                <a:path extrusionOk="0" h="1842" w="2684">
                  <a:moveTo>
                    <a:pt x="1158" y="0"/>
                  </a:moveTo>
                  <a:lnTo>
                    <a:pt x="1158" y="0"/>
                  </a:lnTo>
                  <a:cubicBezTo>
                    <a:pt x="579" y="947"/>
                    <a:pt x="0" y="947"/>
                    <a:pt x="1105" y="1842"/>
                  </a:cubicBezTo>
                  <a:cubicBezTo>
                    <a:pt x="2683" y="1368"/>
                    <a:pt x="737" y="579"/>
                    <a:pt x="2315" y="316"/>
                  </a:cubicBezTo>
                  <a:cubicBezTo>
                    <a:pt x="2331" y="125"/>
                    <a:pt x="2222" y="69"/>
                    <a:pt x="2064" y="69"/>
                  </a:cubicBezTo>
                  <a:cubicBezTo>
                    <a:pt x="1840" y="69"/>
                    <a:pt x="1518" y="183"/>
                    <a:pt x="1322" y="183"/>
                  </a:cubicBezTo>
                  <a:cubicBezTo>
                    <a:pt x="1202" y="183"/>
                    <a:pt x="1130" y="140"/>
                    <a:pt x="1158"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7"/>
            <p:cNvSpPr/>
            <p:nvPr/>
          </p:nvSpPr>
          <p:spPr>
            <a:xfrm>
              <a:off x="14005175" y="4068175"/>
              <a:ext cx="6600" cy="13175"/>
            </a:xfrm>
            <a:custGeom>
              <a:rect b="b" l="l" r="r" t="t"/>
              <a:pathLst>
                <a:path extrusionOk="0" h="527" w="264">
                  <a:moveTo>
                    <a:pt x="264" y="0"/>
                  </a:moveTo>
                  <a:cubicBezTo>
                    <a:pt x="53" y="263"/>
                    <a:pt x="1" y="421"/>
                    <a:pt x="1" y="526"/>
                  </a:cubicBezTo>
                  <a:cubicBezTo>
                    <a:pt x="106" y="369"/>
                    <a:pt x="159" y="211"/>
                    <a:pt x="264" y="0"/>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7"/>
            <p:cNvSpPr/>
            <p:nvPr/>
          </p:nvSpPr>
          <p:spPr>
            <a:xfrm>
              <a:off x="16129100" y="5197850"/>
              <a:ext cx="17125" cy="30275"/>
            </a:xfrm>
            <a:custGeom>
              <a:rect b="b" l="l" r="r" t="t"/>
              <a:pathLst>
                <a:path extrusionOk="0" h="1211" w="685">
                  <a:moveTo>
                    <a:pt x="685" y="1"/>
                  </a:moveTo>
                  <a:lnTo>
                    <a:pt x="1" y="790"/>
                  </a:lnTo>
                  <a:lnTo>
                    <a:pt x="211" y="1211"/>
                  </a:lnTo>
                  <a:cubicBezTo>
                    <a:pt x="211" y="1211"/>
                    <a:pt x="369" y="895"/>
                    <a:pt x="474" y="632"/>
                  </a:cubicBezTo>
                  <a:lnTo>
                    <a:pt x="685" y="1"/>
                  </a:ln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7"/>
            <p:cNvSpPr/>
            <p:nvPr/>
          </p:nvSpPr>
          <p:spPr>
            <a:xfrm>
              <a:off x="16098850" y="5143950"/>
              <a:ext cx="32900" cy="25000"/>
            </a:xfrm>
            <a:custGeom>
              <a:rect b="b" l="l" r="r" t="t"/>
              <a:pathLst>
                <a:path extrusionOk="0" h="1000" w="1316">
                  <a:moveTo>
                    <a:pt x="159" y="0"/>
                  </a:moveTo>
                  <a:lnTo>
                    <a:pt x="159" y="0"/>
                  </a:lnTo>
                  <a:cubicBezTo>
                    <a:pt x="211" y="263"/>
                    <a:pt x="316" y="789"/>
                    <a:pt x="1" y="1000"/>
                  </a:cubicBezTo>
                  <a:lnTo>
                    <a:pt x="1316" y="737"/>
                  </a:lnTo>
                  <a:lnTo>
                    <a:pt x="159" y="0"/>
                  </a:ln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7"/>
            <p:cNvSpPr/>
            <p:nvPr/>
          </p:nvSpPr>
          <p:spPr>
            <a:xfrm>
              <a:off x="13523850" y="5467450"/>
              <a:ext cx="14475" cy="23700"/>
            </a:xfrm>
            <a:custGeom>
              <a:rect b="b" l="l" r="r" t="t"/>
              <a:pathLst>
                <a:path extrusionOk="0" h="948" w="579">
                  <a:moveTo>
                    <a:pt x="263" y="1"/>
                  </a:moveTo>
                  <a:cubicBezTo>
                    <a:pt x="0" y="264"/>
                    <a:pt x="0" y="474"/>
                    <a:pt x="106" y="948"/>
                  </a:cubicBezTo>
                  <a:lnTo>
                    <a:pt x="579" y="1"/>
                  </a:ln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7"/>
            <p:cNvSpPr/>
            <p:nvPr/>
          </p:nvSpPr>
          <p:spPr>
            <a:xfrm>
              <a:off x="13631675" y="5776500"/>
              <a:ext cx="21075" cy="25025"/>
            </a:xfrm>
            <a:custGeom>
              <a:rect b="b" l="l" r="r" t="t"/>
              <a:pathLst>
                <a:path extrusionOk="0" h="1001" w="843">
                  <a:moveTo>
                    <a:pt x="737" y="1"/>
                  </a:moveTo>
                  <a:lnTo>
                    <a:pt x="1" y="1000"/>
                  </a:lnTo>
                  <a:lnTo>
                    <a:pt x="843" y="211"/>
                  </a:lnTo>
                  <a:lnTo>
                    <a:pt x="737" y="1"/>
                  </a:ln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7"/>
            <p:cNvSpPr/>
            <p:nvPr/>
          </p:nvSpPr>
          <p:spPr>
            <a:xfrm>
              <a:off x="13828950" y="5954050"/>
              <a:ext cx="27650" cy="32600"/>
            </a:xfrm>
            <a:custGeom>
              <a:rect b="b" l="l" r="r" t="t"/>
              <a:pathLst>
                <a:path extrusionOk="0" h="1304" w="1106">
                  <a:moveTo>
                    <a:pt x="1" y="1"/>
                  </a:moveTo>
                  <a:cubicBezTo>
                    <a:pt x="60" y="83"/>
                    <a:pt x="134" y="155"/>
                    <a:pt x="218" y="221"/>
                  </a:cubicBezTo>
                  <a:lnTo>
                    <a:pt x="218" y="221"/>
                  </a:lnTo>
                  <a:cubicBezTo>
                    <a:pt x="160" y="140"/>
                    <a:pt x="89" y="65"/>
                    <a:pt x="1" y="1"/>
                  </a:cubicBezTo>
                  <a:close/>
                  <a:moveTo>
                    <a:pt x="218" y="221"/>
                  </a:moveTo>
                  <a:lnTo>
                    <a:pt x="218" y="221"/>
                  </a:lnTo>
                  <a:cubicBezTo>
                    <a:pt x="541" y="672"/>
                    <a:pt x="457" y="1304"/>
                    <a:pt x="651" y="1304"/>
                  </a:cubicBezTo>
                  <a:cubicBezTo>
                    <a:pt x="734" y="1304"/>
                    <a:pt x="868" y="1189"/>
                    <a:pt x="1105" y="895"/>
                  </a:cubicBezTo>
                  <a:cubicBezTo>
                    <a:pt x="901" y="609"/>
                    <a:pt x="507" y="450"/>
                    <a:pt x="218" y="221"/>
                  </a:cubicBezTo>
                  <a:close/>
                </a:path>
              </a:pathLst>
            </a:custGeom>
            <a:solidFill>
              <a:srgbClr val="BCE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37"/>
          <p:cNvGrpSpPr/>
          <p:nvPr/>
        </p:nvGrpSpPr>
        <p:grpSpPr>
          <a:xfrm>
            <a:off x="3407656" y="1294563"/>
            <a:ext cx="937377" cy="945278"/>
            <a:chOff x="8823600" y="3738025"/>
            <a:chExt cx="2927475" cy="2952150"/>
          </a:xfrm>
        </p:grpSpPr>
        <p:sp>
          <p:nvSpPr>
            <p:cNvPr id="1123" name="Google Shape;1123;p37"/>
            <p:cNvSpPr/>
            <p:nvPr/>
          </p:nvSpPr>
          <p:spPr>
            <a:xfrm>
              <a:off x="8911700" y="3894575"/>
              <a:ext cx="2696025" cy="2696025"/>
            </a:xfrm>
            <a:custGeom>
              <a:rect b="b" l="l" r="r" t="t"/>
              <a:pathLst>
                <a:path extrusionOk="0" h="107841" w="107841">
                  <a:moveTo>
                    <a:pt x="53921" y="0"/>
                  </a:moveTo>
                  <a:cubicBezTo>
                    <a:pt x="24146" y="0"/>
                    <a:pt x="1" y="24146"/>
                    <a:pt x="1" y="53920"/>
                  </a:cubicBezTo>
                  <a:cubicBezTo>
                    <a:pt x="1" y="83695"/>
                    <a:pt x="24146" y="107840"/>
                    <a:pt x="53921" y="107840"/>
                  </a:cubicBezTo>
                  <a:cubicBezTo>
                    <a:pt x="83695" y="107840"/>
                    <a:pt x="107841" y="83695"/>
                    <a:pt x="107841" y="53920"/>
                  </a:cubicBezTo>
                  <a:cubicBezTo>
                    <a:pt x="107841" y="24146"/>
                    <a:pt x="83695" y="0"/>
                    <a:pt x="539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7"/>
            <p:cNvSpPr/>
            <p:nvPr/>
          </p:nvSpPr>
          <p:spPr>
            <a:xfrm>
              <a:off x="11724675" y="5228925"/>
              <a:ext cx="26400" cy="16300"/>
            </a:xfrm>
            <a:custGeom>
              <a:rect b="b" l="l" r="r" t="t"/>
              <a:pathLst>
                <a:path extrusionOk="0" h="652" w="1056">
                  <a:moveTo>
                    <a:pt x="445" y="0"/>
                  </a:moveTo>
                  <a:cubicBezTo>
                    <a:pt x="199" y="0"/>
                    <a:pt x="1" y="126"/>
                    <a:pt x="109" y="126"/>
                  </a:cubicBezTo>
                  <a:cubicBezTo>
                    <a:pt x="56" y="652"/>
                    <a:pt x="898" y="494"/>
                    <a:pt x="1056" y="546"/>
                  </a:cubicBezTo>
                  <a:cubicBezTo>
                    <a:pt x="954" y="112"/>
                    <a:pt x="678" y="0"/>
                    <a:pt x="4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7"/>
            <p:cNvSpPr/>
            <p:nvPr/>
          </p:nvSpPr>
          <p:spPr>
            <a:xfrm>
              <a:off x="11645850" y="4990075"/>
              <a:ext cx="26325" cy="27625"/>
            </a:xfrm>
            <a:custGeom>
              <a:rect b="b" l="l" r="r" t="t"/>
              <a:pathLst>
                <a:path extrusionOk="0" h="1105" w="1053">
                  <a:moveTo>
                    <a:pt x="0" y="0"/>
                  </a:moveTo>
                  <a:lnTo>
                    <a:pt x="684" y="1052"/>
                  </a:lnTo>
                  <a:lnTo>
                    <a:pt x="1053" y="1105"/>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7"/>
            <p:cNvSpPr/>
            <p:nvPr/>
          </p:nvSpPr>
          <p:spPr>
            <a:xfrm>
              <a:off x="11602450" y="4817800"/>
              <a:ext cx="61825" cy="124950"/>
            </a:xfrm>
            <a:custGeom>
              <a:rect b="b" l="l" r="r" t="t"/>
              <a:pathLst>
                <a:path extrusionOk="0" h="4998" w="2473">
                  <a:moveTo>
                    <a:pt x="579" y="0"/>
                  </a:moveTo>
                  <a:cubicBezTo>
                    <a:pt x="0" y="579"/>
                    <a:pt x="263" y="1263"/>
                    <a:pt x="632" y="1999"/>
                  </a:cubicBezTo>
                  <a:cubicBezTo>
                    <a:pt x="1053" y="2736"/>
                    <a:pt x="1526" y="3525"/>
                    <a:pt x="1473" y="4314"/>
                  </a:cubicBezTo>
                  <a:lnTo>
                    <a:pt x="1210" y="4629"/>
                  </a:lnTo>
                  <a:lnTo>
                    <a:pt x="2473" y="4998"/>
                  </a:lnTo>
                  <a:cubicBezTo>
                    <a:pt x="2157" y="4156"/>
                    <a:pt x="1736" y="3209"/>
                    <a:pt x="1316" y="2315"/>
                  </a:cubicBezTo>
                  <a:cubicBezTo>
                    <a:pt x="895" y="1473"/>
                    <a:pt x="579" y="631"/>
                    <a:pt x="5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7"/>
            <p:cNvSpPr/>
            <p:nvPr/>
          </p:nvSpPr>
          <p:spPr>
            <a:xfrm>
              <a:off x="11640375" y="4687600"/>
              <a:ext cx="17325" cy="26325"/>
            </a:xfrm>
            <a:custGeom>
              <a:rect b="b" l="l" r="r" t="t"/>
              <a:pathLst>
                <a:path extrusionOk="0" h="1053" w="693">
                  <a:moveTo>
                    <a:pt x="1" y="31"/>
                  </a:moveTo>
                  <a:cubicBezTo>
                    <a:pt x="1" y="31"/>
                    <a:pt x="1" y="32"/>
                    <a:pt x="2" y="32"/>
                  </a:cubicBezTo>
                  <a:lnTo>
                    <a:pt x="2" y="32"/>
                  </a:lnTo>
                  <a:cubicBezTo>
                    <a:pt x="1" y="32"/>
                    <a:pt x="1" y="31"/>
                    <a:pt x="1" y="31"/>
                  </a:cubicBezTo>
                  <a:close/>
                  <a:moveTo>
                    <a:pt x="430" y="0"/>
                  </a:moveTo>
                  <a:cubicBezTo>
                    <a:pt x="349" y="91"/>
                    <a:pt x="270" y="120"/>
                    <a:pt x="203" y="120"/>
                  </a:cubicBezTo>
                  <a:cubicBezTo>
                    <a:pt x="91" y="120"/>
                    <a:pt x="10" y="41"/>
                    <a:pt x="2" y="32"/>
                  </a:cubicBezTo>
                  <a:lnTo>
                    <a:pt x="2" y="32"/>
                  </a:lnTo>
                  <a:cubicBezTo>
                    <a:pt x="14" y="46"/>
                    <a:pt x="186" y="240"/>
                    <a:pt x="640" y="1052"/>
                  </a:cubicBezTo>
                  <a:cubicBezTo>
                    <a:pt x="693" y="894"/>
                    <a:pt x="693" y="894"/>
                    <a:pt x="693" y="789"/>
                  </a:cubicBezTo>
                  <a:cubicBezTo>
                    <a:pt x="640" y="631"/>
                    <a:pt x="535" y="421"/>
                    <a:pt x="4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7"/>
            <p:cNvSpPr/>
            <p:nvPr/>
          </p:nvSpPr>
          <p:spPr>
            <a:xfrm>
              <a:off x="11657675" y="4702775"/>
              <a:ext cx="6625" cy="11075"/>
            </a:xfrm>
            <a:custGeom>
              <a:rect b="b" l="l" r="r" t="t"/>
              <a:pathLst>
                <a:path extrusionOk="0" h="443" w="265">
                  <a:moveTo>
                    <a:pt x="114" y="0"/>
                  </a:moveTo>
                  <a:cubicBezTo>
                    <a:pt x="80" y="0"/>
                    <a:pt x="42" y="50"/>
                    <a:pt x="1" y="182"/>
                  </a:cubicBezTo>
                  <a:cubicBezTo>
                    <a:pt x="85" y="374"/>
                    <a:pt x="141" y="443"/>
                    <a:pt x="176" y="443"/>
                  </a:cubicBezTo>
                  <a:cubicBezTo>
                    <a:pt x="265" y="443"/>
                    <a:pt x="213" y="0"/>
                    <a:pt x="1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7"/>
            <p:cNvSpPr/>
            <p:nvPr/>
          </p:nvSpPr>
          <p:spPr>
            <a:xfrm>
              <a:off x="11610350" y="4594400"/>
              <a:ext cx="28950" cy="43225"/>
            </a:xfrm>
            <a:custGeom>
              <a:rect b="b" l="l" r="r" t="t"/>
              <a:pathLst>
                <a:path extrusionOk="0" h="1729" w="1158">
                  <a:moveTo>
                    <a:pt x="446" y="0"/>
                  </a:moveTo>
                  <a:cubicBezTo>
                    <a:pt x="226" y="0"/>
                    <a:pt x="122" y="347"/>
                    <a:pt x="0" y="835"/>
                  </a:cubicBezTo>
                  <a:lnTo>
                    <a:pt x="947" y="1729"/>
                  </a:lnTo>
                  <a:cubicBezTo>
                    <a:pt x="1133" y="1403"/>
                    <a:pt x="824" y="581"/>
                    <a:pt x="1044" y="581"/>
                  </a:cubicBezTo>
                  <a:cubicBezTo>
                    <a:pt x="1072" y="581"/>
                    <a:pt x="1109" y="595"/>
                    <a:pt x="1157" y="625"/>
                  </a:cubicBezTo>
                  <a:cubicBezTo>
                    <a:pt x="826" y="182"/>
                    <a:pt x="606" y="0"/>
                    <a:pt x="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7"/>
            <p:cNvSpPr/>
            <p:nvPr/>
          </p:nvSpPr>
          <p:spPr>
            <a:xfrm>
              <a:off x="11574825" y="4600800"/>
              <a:ext cx="13175" cy="11850"/>
            </a:xfrm>
            <a:custGeom>
              <a:rect b="b" l="l" r="r" t="t"/>
              <a:pathLst>
                <a:path extrusionOk="0" h="474" w="527">
                  <a:moveTo>
                    <a:pt x="1" y="0"/>
                  </a:moveTo>
                  <a:cubicBezTo>
                    <a:pt x="1" y="0"/>
                    <a:pt x="159" y="106"/>
                    <a:pt x="264" y="211"/>
                  </a:cubicBezTo>
                  <a:cubicBezTo>
                    <a:pt x="369" y="316"/>
                    <a:pt x="474" y="474"/>
                    <a:pt x="474" y="474"/>
                  </a:cubicBezTo>
                  <a:cubicBezTo>
                    <a:pt x="527" y="316"/>
                    <a:pt x="527" y="158"/>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7"/>
            <p:cNvSpPr/>
            <p:nvPr/>
          </p:nvSpPr>
          <p:spPr>
            <a:xfrm>
              <a:off x="11573525" y="4612625"/>
              <a:ext cx="36825" cy="25000"/>
            </a:xfrm>
            <a:custGeom>
              <a:rect b="b" l="l" r="r" t="t"/>
              <a:pathLst>
                <a:path extrusionOk="0" h="1000" w="1473">
                  <a:moveTo>
                    <a:pt x="526" y="1"/>
                  </a:moveTo>
                  <a:lnTo>
                    <a:pt x="526" y="1"/>
                  </a:lnTo>
                  <a:cubicBezTo>
                    <a:pt x="368" y="264"/>
                    <a:pt x="0" y="422"/>
                    <a:pt x="894" y="474"/>
                  </a:cubicBezTo>
                  <a:cubicBezTo>
                    <a:pt x="474" y="527"/>
                    <a:pt x="947" y="579"/>
                    <a:pt x="1473" y="1000"/>
                  </a:cubicBezTo>
                  <a:lnTo>
                    <a:pt x="5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7"/>
            <p:cNvSpPr/>
            <p:nvPr/>
          </p:nvSpPr>
          <p:spPr>
            <a:xfrm>
              <a:off x="11593250" y="4656025"/>
              <a:ext cx="32900" cy="47025"/>
            </a:xfrm>
            <a:custGeom>
              <a:rect b="b" l="l" r="r" t="t"/>
              <a:pathLst>
                <a:path extrusionOk="0" h="1881" w="1316">
                  <a:moveTo>
                    <a:pt x="789" y="1"/>
                  </a:moveTo>
                  <a:cubicBezTo>
                    <a:pt x="789" y="510"/>
                    <a:pt x="840" y="1071"/>
                    <a:pt x="574" y="1071"/>
                  </a:cubicBezTo>
                  <a:cubicBezTo>
                    <a:pt x="456" y="1071"/>
                    <a:pt x="276" y="960"/>
                    <a:pt x="0" y="685"/>
                  </a:cubicBezTo>
                  <a:lnTo>
                    <a:pt x="0" y="685"/>
                  </a:lnTo>
                  <a:cubicBezTo>
                    <a:pt x="442" y="1523"/>
                    <a:pt x="809" y="1880"/>
                    <a:pt x="1040" y="1880"/>
                  </a:cubicBezTo>
                  <a:cubicBezTo>
                    <a:pt x="1084" y="1880"/>
                    <a:pt x="1124" y="1867"/>
                    <a:pt x="1158" y="1842"/>
                  </a:cubicBezTo>
                  <a:cubicBezTo>
                    <a:pt x="1315" y="1684"/>
                    <a:pt x="1315" y="1000"/>
                    <a:pt x="7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7"/>
            <p:cNvSpPr/>
            <p:nvPr/>
          </p:nvSpPr>
          <p:spPr>
            <a:xfrm>
              <a:off x="11574825" y="4818600"/>
              <a:ext cx="17125" cy="36025"/>
            </a:xfrm>
            <a:custGeom>
              <a:rect b="b" l="l" r="r" t="t"/>
              <a:pathLst>
                <a:path extrusionOk="0" h="1441" w="685">
                  <a:moveTo>
                    <a:pt x="235" y="0"/>
                  </a:moveTo>
                  <a:cubicBezTo>
                    <a:pt x="212" y="0"/>
                    <a:pt x="187" y="7"/>
                    <a:pt x="159" y="21"/>
                  </a:cubicBezTo>
                  <a:cubicBezTo>
                    <a:pt x="159" y="21"/>
                    <a:pt x="106" y="231"/>
                    <a:pt x="106" y="442"/>
                  </a:cubicBezTo>
                  <a:cubicBezTo>
                    <a:pt x="53" y="705"/>
                    <a:pt x="1" y="915"/>
                    <a:pt x="1" y="915"/>
                  </a:cubicBezTo>
                  <a:lnTo>
                    <a:pt x="666" y="1426"/>
                  </a:lnTo>
                  <a:lnTo>
                    <a:pt x="666" y="1426"/>
                  </a:lnTo>
                  <a:cubicBezTo>
                    <a:pt x="523" y="1301"/>
                    <a:pt x="474" y="900"/>
                    <a:pt x="474" y="547"/>
                  </a:cubicBezTo>
                  <a:cubicBezTo>
                    <a:pt x="429" y="273"/>
                    <a:pt x="383" y="0"/>
                    <a:pt x="235" y="0"/>
                  </a:cubicBezTo>
                  <a:close/>
                  <a:moveTo>
                    <a:pt x="666" y="1426"/>
                  </a:moveTo>
                  <a:lnTo>
                    <a:pt x="666" y="1426"/>
                  </a:lnTo>
                  <a:cubicBezTo>
                    <a:pt x="672" y="1432"/>
                    <a:pt x="678" y="1437"/>
                    <a:pt x="685" y="1441"/>
                  </a:cubicBezTo>
                  <a:lnTo>
                    <a:pt x="666" y="1426"/>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7"/>
            <p:cNvSpPr/>
            <p:nvPr/>
          </p:nvSpPr>
          <p:spPr>
            <a:xfrm>
              <a:off x="11519600" y="4442975"/>
              <a:ext cx="18425" cy="40800"/>
            </a:xfrm>
            <a:custGeom>
              <a:rect b="b" l="l" r="r" t="t"/>
              <a:pathLst>
                <a:path extrusionOk="0" h="1632" w="737">
                  <a:moveTo>
                    <a:pt x="737" y="1"/>
                  </a:moveTo>
                  <a:cubicBezTo>
                    <a:pt x="421" y="106"/>
                    <a:pt x="263" y="790"/>
                    <a:pt x="0" y="1053"/>
                  </a:cubicBezTo>
                  <a:cubicBezTo>
                    <a:pt x="0" y="1053"/>
                    <a:pt x="158" y="1211"/>
                    <a:pt x="369" y="1316"/>
                  </a:cubicBezTo>
                  <a:lnTo>
                    <a:pt x="737" y="1631"/>
                  </a:lnTo>
                  <a:cubicBezTo>
                    <a:pt x="684" y="1105"/>
                    <a:pt x="369" y="316"/>
                    <a:pt x="7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7"/>
            <p:cNvSpPr/>
            <p:nvPr/>
          </p:nvSpPr>
          <p:spPr>
            <a:xfrm>
              <a:off x="11490675" y="4449550"/>
              <a:ext cx="28950" cy="22550"/>
            </a:xfrm>
            <a:custGeom>
              <a:rect b="b" l="l" r="r" t="t"/>
              <a:pathLst>
                <a:path extrusionOk="0" h="902" w="1158">
                  <a:moveTo>
                    <a:pt x="0" y="1"/>
                  </a:moveTo>
                  <a:cubicBezTo>
                    <a:pt x="397" y="686"/>
                    <a:pt x="670" y="901"/>
                    <a:pt x="887" y="901"/>
                  </a:cubicBezTo>
                  <a:cubicBezTo>
                    <a:pt x="987" y="901"/>
                    <a:pt x="1075" y="856"/>
                    <a:pt x="1157" y="790"/>
                  </a:cubicBez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7"/>
            <p:cNvSpPr/>
            <p:nvPr/>
          </p:nvSpPr>
          <p:spPr>
            <a:xfrm>
              <a:off x="11532750" y="4604750"/>
              <a:ext cx="51300" cy="44725"/>
            </a:xfrm>
            <a:custGeom>
              <a:rect b="b" l="l" r="r" t="t"/>
              <a:pathLst>
                <a:path extrusionOk="0" h="1789" w="2052">
                  <a:moveTo>
                    <a:pt x="0" y="0"/>
                  </a:moveTo>
                  <a:lnTo>
                    <a:pt x="211" y="368"/>
                  </a:lnTo>
                  <a:cubicBezTo>
                    <a:pt x="211" y="368"/>
                    <a:pt x="684" y="684"/>
                    <a:pt x="1158" y="1052"/>
                  </a:cubicBezTo>
                  <a:lnTo>
                    <a:pt x="2052" y="1789"/>
                  </a:lnTo>
                  <a:cubicBezTo>
                    <a:pt x="2052" y="1789"/>
                    <a:pt x="1579" y="1315"/>
                    <a:pt x="1053" y="894"/>
                  </a:cubicBezTo>
                  <a:cubicBezTo>
                    <a:pt x="789" y="631"/>
                    <a:pt x="526" y="421"/>
                    <a:pt x="316" y="263"/>
                  </a:cubicBez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7"/>
            <p:cNvSpPr/>
            <p:nvPr/>
          </p:nvSpPr>
          <p:spPr>
            <a:xfrm>
              <a:off x="11451200" y="4332500"/>
              <a:ext cx="40800" cy="10550"/>
            </a:xfrm>
            <a:custGeom>
              <a:rect b="b" l="l" r="r" t="t"/>
              <a:pathLst>
                <a:path extrusionOk="0" h="422" w="1632">
                  <a:moveTo>
                    <a:pt x="1" y="1"/>
                  </a:moveTo>
                  <a:lnTo>
                    <a:pt x="632" y="264"/>
                  </a:lnTo>
                  <a:lnTo>
                    <a:pt x="1632" y="422"/>
                  </a:lnTo>
                  <a:lnTo>
                    <a:pt x="843" y="2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7"/>
            <p:cNvSpPr/>
            <p:nvPr/>
          </p:nvSpPr>
          <p:spPr>
            <a:xfrm>
              <a:off x="11376250" y="4222050"/>
              <a:ext cx="59200" cy="52650"/>
            </a:xfrm>
            <a:custGeom>
              <a:rect b="b" l="l" r="r" t="t"/>
              <a:pathLst>
                <a:path extrusionOk="0" h="2106" w="2368">
                  <a:moveTo>
                    <a:pt x="0" y="0"/>
                  </a:moveTo>
                  <a:lnTo>
                    <a:pt x="0" y="0"/>
                  </a:lnTo>
                  <a:cubicBezTo>
                    <a:pt x="684" y="368"/>
                    <a:pt x="1158" y="1052"/>
                    <a:pt x="1473" y="2104"/>
                  </a:cubicBezTo>
                  <a:cubicBezTo>
                    <a:pt x="1489" y="2105"/>
                    <a:pt x="1505" y="2106"/>
                    <a:pt x="1520" y="2106"/>
                  </a:cubicBezTo>
                  <a:cubicBezTo>
                    <a:pt x="2170" y="2106"/>
                    <a:pt x="1791" y="1121"/>
                    <a:pt x="2205" y="1121"/>
                  </a:cubicBezTo>
                  <a:cubicBezTo>
                    <a:pt x="2250" y="1121"/>
                    <a:pt x="2303" y="1133"/>
                    <a:pt x="2368" y="1157"/>
                  </a:cubicBezTo>
                  <a:cubicBezTo>
                    <a:pt x="1684" y="474"/>
                    <a:pt x="789" y="21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7"/>
            <p:cNvSpPr/>
            <p:nvPr/>
          </p:nvSpPr>
          <p:spPr>
            <a:xfrm>
              <a:off x="11343375" y="4211525"/>
              <a:ext cx="32900" cy="10525"/>
            </a:xfrm>
            <a:custGeom>
              <a:rect b="b" l="l" r="r" t="t"/>
              <a:pathLst>
                <a:path extrusionOk="0" h="421" w="1316">
                  <a:moveTo>
                    <a:pt x="0" y="0"/>
                  </a:moveTo>
                  <a:lnTo>
                    <a:pt x="0" y="0"/>
                  </a:lnTo>
                  <a:cubicBezTo>
                    <a:pt x="369" y="211"/>
                    <a:pt x="842" y="316"/>
                    <a:pt x="1315" y="421"/>
                  </a:cubicBezTo>
                  <a:cubicBezTo>
                    <a:pt x="947" y="211"/>
                    <a:pt x="526" y="53"/>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7"/>
            <p:cNvSpPr/>
            <p:nvPr/>
          </p:nvSpPr>
          <p:spPr>
            <a:xfrm>
              <a:off x="11456475" y="4368025"/>
              <a:ext cx="15800" cy="32900"/>
            </a:xfrm>
            <a:custGeom>
              <a:rect b="b" l="l" r="r" t="t"/>
              <a:pathLst>
                <a:path extrusionOk="0" h="1316" w="632">
                  <a:moveTo>
                    <a:pt x="369" y="0"/>
                  </a:moveTo>
                  <a:lnTo>
                    <a:pt x="0" y="895"/>
                  </a:lnTo>
                  <a:cubicBezTo>
                    <a:pt x="106" y="1052"/>
                    <a:pt x="158" y="1210"/>
                    <a:pt x="263" y="1315"/>
                  </a:cubicBezTo>
                  <a:cubicBezTo>
                    <a:pt x="369" y="1158"/>
                    <a:pt x="632" y="737"/>
                    <a:pt x="3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7"/>
            <p:cNvSpPr/>
            <p:nvPr/>
          </p:nvSpPr>
          <p:spPr>
            <a:xfrm>
              <a:off x="11442000" y="4368025"/>
              <a:ext cx="14500" cy="23675"/>
            </a:xfrm>
            <a:custGeom>
              <a:rect b="b" l="l" r="r" t="t"/>
              <a:pathLst>
                <a:path extrusionOk="0" h="947" w="580">
                  <a:moveTo>
                    <a:pt x="1" y="0"/>
                  </a:moveTo>
                  <a:cubicBezTo>
                    <a:pt x="27" y="78"/>
                    <a:pt x="91" y="194"/>
                    <a:pt x="187" y="342"/>
                  </a:cubicBezTo>
                  <a:lnTo>
                    <a:pt x="187" y="342"/>
                  </a:lnTo>
                  <a:cubicBezTo>
                    <a:pt x="85" y="170"/>
                    <a:pt x="28" y="56"/>
                    <a:pt x="1" y="0"/>
                  </a:cubicBezTo>
                  <a:close/>
                  <a:moveTo>
                    <a:pt x="187" y="342"/>
                  </a:moveTo>
                  <a:cubicBezTo>
                    <a:pt x="278" y="496"/>
                    <a:pt x="405" y="698"/>
                    <a:pt x="579" y="947"/>
                  </a:cubicBezTo>
                  <a:lnTo>
                    <a:pt x="579" y="895"/>
                  </a:lnTo>
                  <a:cubicBezTo>
                    <a:pt x="419" y="681"/>
                    <a:pt x="286" y="494"/>
                    <a:pt x="187" y="34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7"/>
            <p:cNvSpPr/>
            <p:nvPr/>
          </p:nvSpPr>
          <p:spPr>
            <a:xfrm>
              <a:off x="11463050" y="4400900"/>
              <a:ext cx="2650" cy="3150"/>
            </a:xfrm>
            <a:custGeom>
              <a:rect b="b" l="l" r="r" t="t"/>
              <a:pathLst>
                <a:path extrusionOk="0" h="126" w="106">
                  <a:moveTo>
                    <a:pt x="0" y="0"/>
                  </a:moveTo>
                  <a:cubicBezTo>
                    <a:pt x="0" y="77"/>
                    <a:pt x="0" y="126"/>
                    <a:pt x="42" y="126"/>
                  </a:cubicBezTo>
                  <a:cubicBezTo>
                    <a:pt x="57" y="126"/>
                    <a:pt x="77" y="120"/>
                    <a:pt x="106" y="106"/>
                  </a:cubicBezTo>
                  <a:cubicBezTo>
                    <a:pt x="53" y="106"/>
                    <a:pt x="53" y="53"/>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7"/>
            <p:cNvSpPr/>
            <p:nvPr/>
          </p:nvSpPr>
          <p:spPr>
            <a:xfrm>
              <a:off x="11468550" y="4514325"/>
              <a:ext cx="47125" cy="22500"/>
            </a:xfrm>
            <a:custGeom>
              <a:rect b="b" l="l" r="r" t="t"/>
              <a:pathLst>
                <a:path extrusionOk="0" h="900" w="1885">
                  <a:moveTo>
                    <a:pt x="1858" y="710"/>
                  </a:moveTo>
                  <a:lnTo>
                    <a:pt x="1858" y="710"/>
                  </a:lnTo>
                  <a:cubicBezTo>
                    <a:pt x="1867" y="714"/>
                    <a:pt x="1876" y="719"/>
                    <a:pt x="1885" y="724"/>
                  </a:cubicBezTo>
                  <a:cubicBezTo>
                    <a:pt x="1876" y="719"/>
                    <a:pt x="1867" y="714"/>
                    <a:pt x="1858" y="710"/>
                  </a:cubicBezTo>
                  <a:close/>
                  <a:moveTo>
                    <a:pt x="429" y="0"/>
                  </a:moveTo>
                  <a:cubicBezTo>
                    <a:pt x="166" y="0"/>
                    <a:pt x="1" y="220"/>
                    <a:pt x="43" y="882"/>
                  </a:cubicBezTo>
                  <a:cubicBezTo>
                    <a:pt x="102" y="894"/>
                    <a:pt x="155" y="900"/>
                    <a:pt x="204" y="900"/>
                  </a:cubicBezTo>
                  <a:cubicBezTo>
                    <a:pt x="620" y="900"/>
                    <a:pt x="756" y="504"/>
                    <a:pt x="1201" y="504"/>
                  </a:cubicBezTo>
                  <a:cubicBezTo>
                    <a:pt x="1367" y="504"/>
                    <a:pt x="1576" y="559"/>
                    <a:pt x="1858" y="710"/>
                  </a:cubicBezTo>
                  <a:lnTo>
                    <a:pt x="1858" y="710"/>
                  </a:lnTo>
                  <a:cubicBezTo>
                    <a:pt x="1393" y="456"/>
                    <a:pt x="809" y="0"/>
                    <a:pt x="4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7"/>
            <p:cNvSpPr/>
            <p:nvPr/>
          </p:nvSpPr>
          <p:spPr>
            <a:xfrm>
              <a:off x="11452525" y="4432450"/>
              <a:ext cx="31575" cy="30275"/>
            </a:xfrm>
            <a:custGeom>
              <a:rect b="b" l="l" r="r" t="t"/>
              <a:pathLst>
                <a:path extrusionOk="0" h="1211" w="1263">
                  <a:moveTo>
                    <a:pt x="1" y="1"/>
                  </a:moveTo>
                  <a:cubicBezTo>
                    <a:pt x="1" y="1"/>
                    <a:pt x="158" y="264"/>
                    <a:pt x="316" y="580"/>
                  </a:cubicBezTo>
                  <a:cubicBezTo>
                    <a:pt x="421" y="895"/>
                    <a:pt x="579" y="1211"/>
                    <a:pt x="579" y="1211"/>
                  </a:cubicBezTo>
                  <a:cubicBezTo>
                    <a:pt x="710" y="1080"/>
                    <a:pt x="841" y="804"/>
                    <a:pt x="1092" y="804"/>
                  </a:cubicBezTo>
                  <a:cubicBezTo>
                    <a:pt x="1144" y="804"/>
                    <a:pt x="1200" y="816"/>
                    <a:pt x="1263" y="843"/>
                  </a:cubicBezTo>
                  <a:cubicBezTo>
                    <a:pt x="1263" y="843"/>
                    <a:pt x="947" y="632"/>
                    <a:pt x="632" y="422"/>
                  </a:cubicBezTo>
                  <a:cubicBezTo>
                    <a:pt x="316" y="211"/>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7"/>
            <p:cNvSpPr/>
            <p:nvPr/>
          </p:nvSpPr>
          <p:spPr>
            <a:xfrm>
              <a:off x="11438050" y="4420625"/>
              <a:ext cx="14500" cy="11850"/>
            </a:xfrm>
            <a:custGeom>
              <a:rect b="b" l="l" r="r" t="t"/>
              <a:pathLst>
                <a:path extrusionOk="0" h="474" w="580">
                  <a:moveTo>
                    <a:pt x="369" y="0"/>
                  </a:moveTo>
                  <a:lnTo>
                    <a:pt x="1" y="53"/>
                  </a:lnTo>
                  <a:lnTo>
                    <a:pt x="580" y="474"/>
                  </a:lnTo>
                  <a:lnTo>
                    <a:pt x="3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7"/>
            <p:cNvSpPr/>
            <p:nvPr/>
          </p:nvSpPr>
          <p:spPr>
            <a:xfrm>
              <a:off x="11327600" y="4240450"/>
              <a:ext cx="56550" cy="47375"/>
            </a:xfrm>
            <a:custGeom>
              <a:rect b="b" l="l" r="r" t="t"/>
              <a:pathLst>
                <a:path extrusionOk="0" h="1895" w="2262">
                  <a:moveTo>
                    <a:pt x="0" y="1"/>
                  </a:moveTo>
                  <a:cubicBezTo>
                    <a:pt x="421" y="684"/>
                    <a:pt x="894" y="1316"/>
                    <a:pt x="1420" y="1894"/>
                  </a:cubicBezTo>
                  <a:cubicBezTo>
                    <a:pt x="1683" y="1789"/>
                    <a:pt x="2262" y="1737"/>
                    <a:pt x="1683" y="1158"/>
                  </a:cubicBezTo>
                  <a:cubicBezTo>
                    <a:pt x="1000" y="947"/>
                    <a:pt x="579" y="474"/>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7"/>
            <p:cNvSpPr/>
            <p:nvPr/>
          </p:nvSpPr>
          <p:spPr>
            <a:xfrm>
              <a:off x="11409125" y="4327250"/>
              <a:ext cx="2650" cy="2775"/>
            </a:xfrm>
            <a:custGeom>
              <a:rect b="b" l="l" r="r" t="t"/>
              <a:pathLst>
                <a:path extrusionOk="0" h="111" w="106">
                  <a:moveTo>
                    <a:pt x="1" y="0"/>
                  </a:moveTo>
                  <a:cubicBezTo>
                    <a:pt x="1" y="65"/>
                    <a:pt x="1" y="110"/>
                    <a:pt x="25" y="110"/>
                  </a:cubicBezTo>
                  <a:cubicBezTo>
                    <a:pt x="41" y="110"/>
                    <a:pt x="66" y="93"/>
                    <a:pt x="106" y="53"/>
                  </a:cubicBezTo>
                  <a:cubicBezTo>
                    <a:pt x="53" y="53"/>
                    <a:pt x="1" y="1"/>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7"/>
            <p:cNvSpPr/>
            <p:nvPr/>
          </p:nvSpPr>
          <p:spPr>
            <a:xfrm>
              <a:off x="11197400" y="4116825"/>
              <a:ext cx="2650" cy="5275"/>
            </a:xfrm>
            <a:custGeom>
              <a:rect b="b" l="l" r="r" t="t"/>
              <a:pathLst>
                <a:path extrusionOk="0" h="211" w="106">
                  <a:moveTo>
                    <a:pt x="0" y="1"/>
                  </a:moveTo>
                  <a:cubicBezTo>
                    <a:pt x="0" y="53"/>
                    <a:pt x="0" y="106"/>
                    <a:pt x="0" y="211"/>
                  </a:cubicBezTo>
                  <a:cubicBezTo>
                    <a:pt x="53" y="159"/>
                    <a:pt x="53" y="159"/>
                    <a:pt x="105" y="106"/>
                  </a:cubicBez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7"/>
            <p:cNvSpPr/>
            <p:nvPr/>
          </p:nvSpPr>
          <p:spPr>
            <a:xfrm>
              <a:off x="11357825" y="4287800"/>
              <a:ext cx="30275" cy="23675"/>
            </a:xfrm>
            <a:custGeom>
              <a:rect b="b" l="l" r="r" t="t"/>
              <a:pathLst>
                <a:path extrusionOk="0" h="947" w="1211">
                  <a:moveTo>
                    <a:pt x="211" y="0"/>
                  </a:moveTo>
                  <a:cubicBezTo>
                    <a:pt x="54" y="53"/>
                    <a:pt x="1" y="106"/>
                    <a:pt x="159" y="211"/>
                  </a:cubicBezTo>
                  <a:cubicBezTo>
                    <a:pt x="422" y="737"/>
                    <a:pt x="790" y="895"/>
                    <a:pt x="1211" y="947"/>
                  </a:cubicBezTo>
                  <a:cubicBezTo>
                    <a:pt x="843" y="684"/>
                    <a:pt x="527" y="369"/>
                    <a:pt x="2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7"/>
            <p:cNvSpPr/>
            <p:nvPr/>
          </p:nvSpPr>
          <p:spPr>
            <a:xfrm>
              <a:off x="11301275" y="4182325"/>
              <a:ext cx="10550" cy="26575"/>
            </a:xfrm>
            <a:custGeom>
              <a:rect b="b" l="l" r="r" t="t"/>
              <a:pathLst>
                <a:path extrusionOk="0" h="1063" w="422">
                  <a:moveTo>
                    <a:pt x="51" y="1"/>
                  </a:moveTo>
                  <a:cubicBezTo>
                    <a:pt x="35" y="1"/>
                    <a:pt x="18" y="4"/>
                    <a:pt x="1" y="11"/>
                  </a:cubicBezTo>
                  <a:cubicBezTo>
                    <a:pt x="106" y="327"/>
                    <a:pt x="264" y="695"/>
                    <a:pt x="422" y="1063"/>
                  </a:cubicBezTo>
                  <a:cubicBezTo>
                    <a:pt x="373" y="670"/>
                    <a:pt x="278" y="1"/>
                    <a:pt x="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7"/>
            <p:cNvSpPr/>
            <p:nvPr/>
          </p:nvSpPr>
          <p:spPr>
            <a:xfrm>
              <a:off x="11410450" y="4316075"/>
              <a:ext cx="1975" cy="4625"/>
            </a:xfrm>
            <a:custGeom>
              <a:rect b="b" l="l" r="r" t="t"/>
              <a:pathLst>
                <a:path extrusionOk="0" h="185" w="79">
                  <a:moveTo>
                    <a:pt x="66" y="0"/>
                  </a:moveTo>
                  <a:cubicBezTo>
                    <a:pt x="53" y="0"/>
                    <a:pt x="26" y="53"/>
                    <a:pt x="0" y="132"/>
                  </a:cubicBezTo>
                  <a:cubicBezTo>
                    <a:pt x="0" y="132"/>
                    <a:pt x="53" y="184"/>
                    <a:pt x="53" y="184"/>
                  </a:cubicBezTo>
                  <a:cubicBezTo>
                    <a:pt x="79" y="53"/>
                    <a:pt x="79" y="0"/>
                    <a:pt x="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7"/>
            <p:cNvSpPr/>
            <p:nvPr/>
          </p:nvSpPr>
          <p:spPr>
            <a:xfrm>
              <a:off x="11388075" y="4312775"/>
              <a:ext cx="22400" cy="14500"/>
            </a:xfrm>
            <a:custGeom>
              <a:rect b="b" l="l" r="r" t="t"/>
              <a:pathLst>
                <a:path extrusionOk="0" h="580" w="896">
                  <a:moveTo>
                    <a:pt x="1" y="1"/>
                  </a:moveTo>
                  <a:lnTo>
                    <a:pt x="1" y="1"/>
                  </a:lnTo>
                  <a:cubicBezTo>
                    <a:pt x="264" y="211"/>
                    <a:pt x="527" y="422"/>
                    <a:pt x="843" y="579"/>
                  </a:cubicBezTo>
                  <a:cubicBezTo>
                    <a:pt x="843" y="474"/>
                    <a:pt x="843" y="369"/>
                    <a:pt x="895" y="264"/>
                  </a:cubicBezTo>
                  <a:cubicBezTo>
                    <a:pt x="580" y="106"/>
                    <a:pt x="316" y="53"/>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7"/>
            <p:cNvSpPr/>
            <p:nvPr/>
          </p:nvSpPr>
          <p:spPr>
            <a:xfrm>
              <a:off x="11050100" y="4122100"/>
              <a:ext cx="147325" cy="99350"/>
            </a:xfrm>
            <a:custGeom>
              <a:rect b="b" l="l" r="r" t="t"/>
              <a:pathLst>
                <a:path extrusionOk="0" h="3974" w="5893">
                  <a:moveTo>
                    <a:pt x="4104" y="0"/>
                  </a:moveTo>
                  <a:cubicBezTo>
                    <a:pt x="4254" y="551"/>
                    <a:pt x="5547" y="2435"/>
                    <a:pt x="4584" y="2435"/>
                  </a:cubicBezTo>
                  <a:cubicBezTo>
                    <a:pt x="4535" y="2435"/>
                    <a:pt x="4480" y="2430"/>
                    <a:pt x="4419" y="2420"/>
                  </a:cubicBezTo>
                  <a:cubicBezTo>
                    <a:pt x="2894" y="1631"/>
                    <a:pt x="3525" y="1368"/>
                    <a:pt x="3104" y="474"/>
                  </a:cubicBezTo>
                  <a:lnTo>
                    <a:pt x="3104" y="474"/>
                  </a:lnTo>
                  <a:cubicBezTo>
                    <a:pt x="3083" y="955"/>
                    <a:pt x="2671" y="1028"/>
                    <a:pt x="2149" y="1028"/>
                  </a:cubicBezTo>
                  <a:cubicBezTo>
                    <a:pt x="1920" y="1028"/>
                    <a:pt x="1669" y="1014"/>
                    <a:pt x="1421" y="1014"/>
                  </a:cubicBezTo>
                  <a:cubicBezTo>
                    <a:pt x="815" y="1014"/>
                    <a:pt x="225" y="1099"/>
                    <a:pt x="0" y="1683"/>
                  </a:cubicBezTo>
                  <a:cubicBezTo>
                    <a:pt x="0" y="1683"/>
                    <a:pt x="369" y="1789"/>
                    <a:pt x="737" y="1894"/>
                  </a:cubicBezTo>
                  <a:cubicBezTo>
                    <a:pt x="1105" y="2052"/>
                    <a:pt x="1421" y="2157"/>
                    <a:pt x="1421" y="2157"/>
                  </a:cubicBezTo>
                  <a:cubicBezTo>
                    <a:pt x="1316" y="2367"/>
                    <a:pt x="684" y="2315"/>
                    <a:pt x="895" y="2736"/>
                  </a:cubicBezTo>
                  <a:cubicBezTo>
                    <a:pt x="1057" y="2557"/>
                    <a:pt x="1326" y="2463"/>
                    <a:pt x="1630" y="2463"/>
                  </a:cubicBezTo>
                  <a:cubicBezTo>
                    <a:pt x="2309" y="2463"/>
                    <a:pt x="3165" y="2928"/>
                    <a:pt x="3420" y="3945"/>
                  </a:cubicBezTo>
                  <a:cubicBezTo>
                    <a:pt x="3498" y="3964"/>
                    <a:pt x="3576" y="3973"/>
                    <a:pt x="3653" y="3973"/>
                  </a:cubicBezTo>
                  <a:cubicBezTo>
                    <a:pt x="4863" y="3973"/>
                    <a:pt x="5843" y="1731"/>
                    <a:pt x="5892" y="0"/>
                  </a:cubicBezTo>
                  <a:lnTo>
                    <a:pt x="5892" y="0"/>
                  </a:lnTo>
                  <a:cubicBezTo>
                    <a:pt x="5740" y="122"/>
                    <a:pt x="5623" y="243"/>
                    <a:pt x="5289" y="243"/>
                  </a:cubicBezTo>
                  <a:cubicBezTo>
                    <a:pt x="5044" y="243"/>
                    <a:pt x="4682" y="178"/>
                    <a:pt x="4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7"/>
            <p:cNvSpPr/>
            <p:nvPr/>
          </p:nvSpPr>
          <p:spPr>
            <a:xfrm>
              <a:off x="11200025" y="4115675"/>
              <a:ext cx="56575" cy="57725"/>
            </a:xfrm>
            <a:custGeom>
              <a:rect b="b" l="l" r="r" t="t"/>
              <a:pathLst>
                <a:path extrusionOk="0" h="2309" w="2263">
                  <a:moveTo>
                    <a:pt x="506" y="0"/>
                  </a:moveTo>
                  <a:cubicBezTo>
                    <a:pt x="251" y="0"/>
                    <a:pt x="111" y="69"/>
                    <a:pt x="0" y="152"/>
                  </a:cubicBezTo>
                  <a:lnTo>
                    <a:pt x="1000" y="1099"/>
                  </a:lnTo>
                  <a:cubicBezTo>
                    <a:pt x="1263" y="1309"/>
                    <a:pt x="1526" y="1572"/>
                    <a:pt x="1684" y="1730"/>
                  </a:cubicBezTo>
                  <a:cubicBezTo>
                    <a:pt x="1842" y="1888"/>
                    <a:pt x="1999" y="2046"/>
                    <a:pt x="1999" y="2046"/>
                  </a:cubicBezTo>
                  <a:lnTo>
                    <a:pt x="1789" y="1993"/>
                  </a:lnTo>
                  <a:lnTo>
                    <a:pt x="2262" y="2309"/>
                  </a:lnTo>
                  <a:cubicBezTo>
                    <a:pt x="1894" y="1730"/>
                    <a:pt x="1736" y="1257"/>
                    <a:pt x="1526" y="205"/>
                  </a:cubicBezTo>
                  <a:cubicBezTo>
                    <a:pt x="1053" y="55"/>
                    <a:pt x="734" y="0"/>
                    <a:pt x="5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7"/>
            <p:cNvSpPr/>
            <p:nvPr/>
          </p:nvSpPr>
          <p:spPr>
            <a:xfrm>
              <a:off x="11246050" y="4173375"/>
              <a:ext cx="81550" cy="81550"/>
            </a:xfrm>
            <a:custGeom>
              <a:rect b="b" l="l" r="r" t="t"/>
              <a:pathLst>
                <a:path extrusionOk="0" h="3262" w="3262">
                  <a:moveTo>
                    <a:pt x="421" y="1"/>
                  </a:moveTo>
                  <a:lnTo>
                    <a:pt x="421" y="1"/>
                  </a:lnTo>
                  <a:cubicBezTo>
                    <a:pt x="737" y="474"/>
                    <a:pt x="1263" y="895"/>
                    <a:pt x="2210" y="1737"/>
                  </a:cubicBezTo>
                  <a:cubicBezTo>
                    <a:pt x="2030" y="1445"/>
                    <a:pt x="2014" y="1354"/>
                    <a:pt x="2074" y="1354"/>
                  </a:cubicBezTo>
                  <a:cubicBezTo>
                    <a:pt x="2155" y="1354"/>
                    <a:pt x="2375" y="1519"/>
                    <a:pt x="2526" y="1579"/>
                  </a:cubicBezTo>
                  <a:cubicBezTo>
                    <a:pt x="2526" y="1526"/>
                    <a:pt x="2578" y="1526"/>
                    <a:pt x="2631" y="1526"/>
                  </a:cubicBezTo>
                  <a:cubicBezTo>
                    <a:pt x="2631" y="1618"/>
                    <a:pt x="2613" y="1674"/>
                    <a:pt x="2598" y="1674"/>
                  </a:cubicBezTo>
                  <a:cubicBezTo>
                    <a:pt x="2587" y="1674"/>
                    <a:pt x="2578" y="1645"/>
                    <a:pt x="2578" y="1579"/>
                  </a:cubicBezTo>
                  <a:lnTo>
                    <a:pt x="2526" y="1579"/>
                  </a:lnTo>
                  <a:cubicBezTo>
                    <a:pt x="2420" y="1631"/>
                    <a:pt x="2315" y="1684"/>
                    <a:pt x="2210" y="1737"/>
                  </a:cubicBezTo>
                  <a:cubicBezTo>
                    <a:pt x="2010" y="1795"/>
                    <a:pt x="1795" y="1810"/>
                    <a:pt x="1579" y="1810"/>
                  </a:cubicBezTo>
                  <a:cubicBezTo>
                    <a:pt x="1380" y="1810"/>
                    <a:pt x="1180" y="1797"/>
                    <a:pt x="993" y="1797"/>
                  </a:cubicBezTo>
                  <a:cubicBezTo>
                    <a:pt x="479" y="1797"/>
                    <a:pt x="60" y="1889"/>
                    <a:pt x="1" y="2578"/>
                  </a:cubicBezTo>
                  <a:cubicBezTo>
                    <a:pt x="538" y="3067"/>
                    <a:pt x="860" y="3158"/>
                    <a:pt x="1140" y="3158"/>
                  </a:cubicBezTo>
                  <a:cubicBezTo>
                    <a:pt x="1308" y="3158"/>
                    <a:pt x="1461" y="3126"/>
                    <a:pt x="1636" y="3126"/>
                  </a:cubicBezTo>
                  <a:cubicBezTo>
                    <a:pt x="1798" y="3126"/>
                    <a:pt x="1980" y="3154"/>
                    <a:pt x="2210" y="3262"/>
                  </a:cubicBezTo>
                  <a:cubicBezTo>
                    <a:pt x="1493" y="2625"/>
                    <a:pt x="1447" y="2500"/>
                    <a:pt x="1616" y="2500"/>
                  </a:cubicBezTo>
                  <a:cubicBezTo>
                    <a:pt x="1724" y="2500"/>
                    <a:pt x="1920" y="2551"/>
                    <a:pt x="2083" y="2551"/>
                  </a:cubicBezTo>
                  <a:cubicBezTo>
                    <a:pt x="2339" y="2551"/>
                    <a:pt x="2516" y="2427"/>
                    <a:pt x="2157" y="1789"/>
                  </a:cubicBezTo>
                  <a:lnTo>
                    <a:pt x="2157" y="1789"/>
                  </a:lnTo>
                  <a:cubicBezTo>
                    <a:pt x="2578" y="2052"/>
                    <a:pt x="2946" y="2368"/>
                    <a:pt x="3262" y="2684"/>
                  </a:cubicBezTo>
                  <a:cubicBezTo>
                    <a:pt x="2999" y="2263"/>
                    <a:pt x="2789" y="1842"/>
                    <a:pt x="2631" y="1421"/>
                  </a:cubicBezTo>
                  <a:cubicBezTo>
                    <a:pt x="2631" y="1474"/>
                    <a:pt x="2631" y="1474"/>
                    <a:pt x="2631" y="1474"/>
                  </a:cubicBezTo>
                  <a:cubicBezTo>
                    <a:pt x="2631" y="1474"/>
                    <a:pt x="2052" y="1105"/>
                    <a:pt x="1526" y="737"/>
                  </a:cubicBezTo>
                  <a:cubicBezTo>
                    <a:pt x="948" y="369"/>
                    <a:pt x="422" y="1"/>
                    <a:pt x="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7"/>
            <p:cNvSpPr/>
            <p:nvPr/>
          </p:nvSpPr>
          <p:spPr>
            <a:xfrm>
              <a:off x="11411325" y="4525500"/>
              <a:ext cx="5725" cy="5600"/>
            </a:xfrm>
            <a:custGeom>
              <a:rect b="b" l="l" r="r" t="t"/>
              <a:pathLst>
                <a:path extrusionOk="0" h="224" w="229">
                  <a:moveTo>
                    <a:pt x="55" y="1"/>
                  </a:moveTo>
                  <a:cubicBezTo>
                    <a:pt x="1" y="1"/>
                    <a:pt x="6" y="63"/>
                    <a:pt x="70" y="224"/>
                  </a:cubicBezTo>
                  <a:cubicBezTo>
                    <a:pt x="123" y="119"/>
                    <a:pt x="176" y="119"/>
                    <a:pt x="228" y="66"/>
                  </a:cubicBezTo>
                  <a:cubicBezTo>
                    <a:pt x="147" y="26"/>
                    <a:pt x="89" y="1"/>
                    <a:pt x="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7"/>
            <p:cNvSpPr/>
            <p:nvPr/>
          </p:nvSpPr>
          <p:spPr>
            <a:xfrm>
              <a:off x="11410450" y="4449450"/>
              <a:ext cx="32750" cy="84825"/>
            </a:xfrm>
            <a:custGeom>
              <a:rect b="b" l="l" r="r" t="t"/>
              <a:pathLst>
                <a:path extrusionOk="0" h="3393" w="1310">
                  <a:moveTo>
                    <a:pt x="1038" y="0"/>
                  </a:moveTo>
                  <a:cubicBezTo>
                    <a:pt x="1011" y="0"/>
                    <a:pt x="983" y="49"/>
                    <a:pt x="957" y="134"/>
                  </a:cubicBezTo>
                  <a:lnTo>
                    <a:pt x="957" y="134"/>
                  </a:lnTo>
                  <a:cubicBezTo>
                    <a:pt x="988" y="91"/>
                    <a:pt x="1020" y="48"/>
                    <a:pt x="1052" y="5"/>
                  </a:cubicBezTo>
                  <a:cubicBezTo>
                    <a:pt x="1048" y="2"/>
                    <a:pt x="1043" y="0"/>
                    <a:pt x="1038" y="0"/>
                  </a:cubicBezTo>
                  <a:close/>
                  <a:moveTo>
                    <a:pt x="957" y="134"/>
                  </a:moveTo>
                  <a:cubicBezTo>
                    <a:pt x="536" y="711"/>
                    <a:pt x="245" y="1231"/>
                    <a:pt x="0" y="2162"/>
                  </a:cubicBezTo>
                  <a:cubicBezTo>
                    <a:pt x="211" y="2214"/>
                    <a:pt x="579" y="2162"/>
                    <a:pt x="842" y="2740"/>
                  </a:cubicBezTo>
                  <a:cubicBezTo>
                    <a:pt x="870" y="3025"/>
                    <a:pt x="760" y="3063"/>
                    <a:pt x="619" y="3063"/>
                  </a:cubicBezTo>
                  <a:cubicBezTo>
                    <a:pt x="568" y="3063"/>
                    <a:pt x="513" y="3058"/>
                    <a:pt x="460" y="3058"/>
                  </a:cubicBezTo>
                  <a:cubicBezTo>
                    <a:pt x="388" y="3058"/>
                    <a:pt x="318" y="3067"/>
                    <a:pt x="263" y="3108"/>
                  </a:cubicBezTo>
                  <a:cubicBezTo>
                    <a:pt x="458" y="3192"/>
                    <a:pt x="770" y="3393"/>
                    <a:pt x="990" y="3393"/>
                  </a:cubicBezTo>
                  <a:cubicBezTo>
                    <a:pt x="1186" y="3393"/>
                    <a:pt x="1309" y="3233"/>
                    <a:pt x="1210" y="2688"/>
                  </a:cubicBezTo>
                  <a:lnTo>
                    <a:pt x="1000" y="2582"/>
                  </a:lnTo>
                  <a:cubicBezTo>
                    <a:pt x="747" y="1781"/>
                    <a:pt x="832" y="540"/>
                    <a:pt x="957" y="13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7"/>
            <p:cNvSpPr/>
            <p:nvPr/>
          </p:nvSpPr>
          <p:spPr>
            <a:xfrm>
              <a:off x="11317075" y="4327250"/>
              <a:ext cx="42100" cy="38700"/>
            </a:xfrm>
            <a:custGeom>
              <a:rect b="b" l="l" r="r" t="t"/>
              <a:pathLst>
                <a:path extrusionOk="0" h="1548" w="1684">
                  <a:moveTo>
                    <a:pt x="0" y="0"/>
                  </a:moveTo>
                  <a:lnTo>
                    <a:pt x="158" y="1263"/>
                  </a:lnTo>
                  <a:lnTo>
                    <a:pt x="421" y="947"/>
                  </a:lnTo>
                  <a:cubicBezTo>
                    <a:pt x="715" y="1413"/>
                    <a:pt x="930" y="1548"/>
                    <a:pt x="1112" y="1548"/>
                  </a:cubicBezTo>
                  <a:cubicBezTo>
                    <a:pt x="1320" y="1548"/>
                    <a:pt x="1487" y="1372"/>
                    <a:pt x="1684" y="1316"/>
                  </a:cubicBezTo>
                  <a:cubicBezTo>
                    <a:pt x="1684" y="1316"/>
                    <a:pt x="1578" y="1263"/>
                    <a:pt x="1421" y="1105"/>
                  </a:cubicBezTo>
                  <a:cubicBezTo>
                    <a:pt x="1263" y="1000"/>
                    <a:pt x="1052" y="790"/>
                    <a:pt x="842" y="632"/>
                  </a:cubicBezTo>
                  <a:cubicBezTo>
                    <a:pt x="421" y="316"/>
                    <a:pt x="1" y="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7"/>
            <p:cNvSpPr/>
            <p:nvPr/>
          </p:nvSpPr>
          <p:spPr>
            <a:xfrm>
              <a:off x="11175025" y="4091850"/>
              <a:ext cx="44750" cy="13175"/>
            </a:xfrm>
            <a:custGeom>
              <a:rect b="b" l="l" r="r" t="t"/>
              <a:pathLst>
                <a:path extrusionOk="0" h="527" w="1790">
                  <a:moveTo>
                    <a:pt x="1789" y="0"/>
                  </a:moveTo>
                  <a:cubicBezTo>
                    <a:pt x="1789" y="0"/>
                    <a:pt x="1316" y="53"/>
                    <a:pt x="895" y="105"/>
                  </a:cubicBezTo>
                  <a:cubicBezTo>
                    <a:pt x="422" y="158"/>
                    <a:pt x="1" y="211"/>
                    <a:pt x="1" y="211"/>
                  </a:cubicBezTo>
                  <a:lnTo>
                    <a:pt x="1000" y="526"/>
                  </a:lnTo>
                  <a:lnTo>
                    <a:pt x="17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7"/>
            <p:cNvSpPr/>
            <p:nvPr/>
          </p:nvSpPr>
          <p:spPr>
            <a:xfrm>
              <a:off x="11132950" y="4047125"/>
              <a:ext cx="22375" cy="15800"/>
            </a:xfrm>
            <a:custGeom>
              <a:rect b="b" l="l" r="r" t="t"/>
              <a:pathLst>
                <a:path extrusionOk="0" h="632" w="895">
                  <a:moveTo>
                    <a:pt x="1" y="1"/>
                  </a:moveTo>
                  <a:lnTo>
                    <a:pt x="369" y="632"/>
                  </a:lnTo>
                  <a:lnTo>
                    <a:pt x="895" y="53"/>
                  </a:lnTo>
                  <a:cubicBezTo>
                    <a:pt x="895" y="53"/>
                    <a:pt x="684"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7"/>
            <p:cNvSpPr/>
            <p:nvPr/>
          </p:nvSpPr>
          <p:spPr>
            <a:xfrm>
              <a:off x="9201025" y="5869875"/>
              <a:ext cx="11875" cy="9225"/>
            </a:xfrm>
            <a:custGeom>
              <a:rect b="b" l="l" r="r" t="t"/>
              <a:pathLst>
                <a:path extrusionOk="0" h="369" w="475">
                  <a:moveTo>
                    <a:pt x="1" y="1"/>
                  </a:moveTo>
                  <a:lnTo>
                    <a:pt x="474" y="369"/>
                  </a:lnTo>
                  <a:cubicBezTo>
                    <a:pt x="264" y="159"/>
                    <a:pt x="106" y="54"/>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7"/>
            <p:cNvSpPr/>
            <p:nvPr/>
          </p:nvSpPr>
          <p:spPr>
            <a:xfrm>
              <a:off x="9145800" y="5783075"/>
              <a:ext cx="10050" cy="3450"/>
            </a:xfrm>
            <a:custGeom>
              <a:rect b="b" l="l" r="r" t="t"/>
              <a:pathLst>
                <a:path extrusionOk="0" h="138" w="402">
                  <a:moveTo>
                    <a:pt x="369" y="1"/>
                  </a:moveTo>
                  <a:lnTo>
                    <a:pt x="0" y="106"/>
                  </a:lnTo>
                  <a:cubicBezTo>
                    <a:pt x="97" y="125"/>
                    <a:pt x="179" y="138"/>
                    <a:pt x="242" y="138"/>
                  </a:cubicBezTo>
                  <a:cubicBezTo>
                    <a:pt x="351" y="138"/>
                    <a:pt x="402" y="101"/>
                    <a:pt x="3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7"/>
            <p:cNvSpPr/>
            <p:nvPr/>
          </p:nvSpPr>
          <p:spPr>
            <a:xfrm>
              <a:off x="9425925" y="3987050"/>
              <a:ext cx="60500" cy="23275"/>
            </a:xfrm>
            <a:custGeom>
              <a:rect b="b" l="l" r="r" t="t"/>
              <a:pathLst>
                <a:path extrusionOk="0" h="931" w="2420">
                  <a:moveTo>
                    <a:pt x="549" y="1"/>
                  </a:moveTo>
                  <a:cubicBezTo>
                    <a:pt x="171" y="1"/>
                    <a:pt x="1" y="94"/>
                    <a:pt x="263" y="405"/>
                  </a:cubicBezTo>
                  <a:lnTo>
                    <a:pt x="1000" y="931"/>
                  </a:lnTo>
                  <a:cubicBezTo>
                    <a:pt x="1473" y="457"/>
                    <a:pt x="1947" y="299"/>
                    <a:pt x="2420" y="194"/>
                  </a:cubicBezTo>
                  <a:cubicBezTo>
                    <a:pt x="1759" y="137"/>
                    <a:pt x="1004" y="1"/>
                    <a:pt x="5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7"/>
            <p:cNvSpPr/>
            <p:nvPr/>
          </p:nvSpPr>
          <p:spPr>
            <a:xfrm>
              <a:off x="8934075" y="4954550"/>
              <a:ext cx="17100" cy="23700"/>
            </a:xfrm>
            <a:custGeom>
              <a:rect b="b" l="l" r="r" t="t"/>
              <a:pathLst>
                <a:path extrusionOk="0" h="948" w="684">
                  <a:moveTo>
                    <a:pt x="0" y="1"/>
                  </a:moveTo>
                  <a:cubicBezTo>
                    <a:pt x="105" y="317"/>
                    <a:pt x="210" y="632"/>
                    <a:pt x="368" y="948"/>
                  </a:cubicBezTo>
                  <a:lnTo>
                    <a:pt x="684" y="737"/>
                  </a:lnTo>
                  <a:cubicBezTo>
                    <a:pt x="421" y="474"/>
                    <a:pt x="210" y="264"/>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7"/>
            <p:cNvSpPr/>
            <p:nvPr/>
          </p:nvSpPr>
          <p:spPr>
            <a:xfrm>
              <a:off x="9009025" y="5009800"/>
              <a:ext cx="18425" cy="23700"/>
            </a:xfrm>
            <a:custGeom>
              <a:rect b="b" l="l" r="r" t="t"/>
              <a:pathLst>
                <a:path extrusionOk="0" h="948" w="737">
                  <a:moveTo>
                    <a:pt x="737" y="0"/>
                  </a:moveTo>
                  <a:lnTo>
                    <a:pt x="1" y="947"/>
                  </a:lnTo>
                  <a:cubicBezTo>
                    <a:pt x="264" y="737"/>
                    <a:pt x="474" y="421"/>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7"/>
            <p:cNvSpPr/>
            <p:nvPr/>
          </p:nvSpPr>
          <p:spPr>
            <a:xfrm>
              <a:off x="9577150" y="6224925"/>
              <a:ext cx="25025" cy="14525"/>
            </a:xfrm>
            <a:custGeom>
              <a:rect b="b" l="l" r="r" t="t"/>
              <a:pathLst>
                <a:path extrusionOk="0" h="581" w="1001">
                  <a:moveTo>
                    <a:pt x="507" y="0"/>
                  </a:moveTo>
                  <a:cubicBezTo>
                    <a:pt x="237" y="0"/>
                    <a:pt x="225" y="357"/>
                    <a:pt x="1" y="581"/>
                  </a:cubicBezTo>
                  <a:cubicBezTo>
                    <a:pt x="1" y="581"/>
                    <a:pt x="264" y="476"/>
                    <a:pt x="474" y="370"/>
                  </a:cubicBezTo>
                  <a:lnTo>
                    <a:pt x="1000" y="213"/>
                  </a:lnTo>
                  <a:cubicBezTo>
                    <a:pt x="771" y="60"/>
                    <a:pt x="618" y="0"/>
                    <a:pt x="5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7"/>
            <p:cNvSpPr/>
            <p:nvPr/>
          </p:nvSpPr>
          <p:spPr>
            <a:xfrm>
              <a:off x="10420150" y="3773575"/>
              <a:ext cx="48675" cy="24825"/>
            </a:xfrm>
            <a:custGeom>
              <a:rect b="b" l="l" r="r" t="t"/>
              <a:pathLst>
                <a:path extrusionOk="0" h="993" w="1947">
                  <a:moveTo>
                    <a:pt x="1" y="1"/>
                  </a:moveTo>
                  <a:lnTo>
                    <a:pt x="1" y="1"/>
                  </a:lnTo>
                  <a:cubicBezTo>
                    <a:pt x="658" y="426"/>
                    <a:pt x="1201" y="993"/>
                    <a:pt x="1589" y="993"/>
                  </a:cubicBezTo>
                  <a:cubicBezTo>
                    <a:pt x="1729" y="993"/>
                    <a:pt x="1849" y="919"/>
                    <a:pt x="1947" y="737"/>
                  </a:cubicBezTo>
                  <a:cubicBezTo>
                    <a:pt x="1158" y="316"/>
                    <a:pt x="527" y="106"/>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7"/>
            <p:cNvSpPr/>
            <p:nvPr/>
          </p:nvSpPr>
          <p:spPr>
            <a:xfrm>
              <a:off x="8982725" y="5944300"/>
              <a:ext cx="18425" cy="8400"/>
            </a:xfrm>
            <a:custGeom>
              <a:rect b="b" l="l" r="r" t="t"/>
              <a:pathLst>
                <a:path extrusionOk="0" h="336" w="737">
                  <a:moveTo>
                    <a:pt x="183" y="1"/>
                  </a:moveTo>
                  <a:cubicBezTo>
                    <a:pt x="112" y="1"/>
                    <a:pt x="51" y="24"/>
                    <a:pt x="0" y="75"/>
                  </a:cubicBezTo>
                  <a:cubicBezTo>
                    <a:pt x="216" y="255"/>
                    <a:pt x="407" y="336"/>
                    <a:pt x="557" y="336"/>
                  </a:cubicBezTo>
                  <a:cubicBezTo>
                    <a:pt x="626" y="336"/>
                    <a:pt x="687" y="319"/>
                    <a:pt x="737" y="285"/>
                  </a:cubicBezTo>
                  <a:cubicBezTo>
                    <a:pt x="522" y="107"/>
                    <a:pt x="332" y="1"/>
                    <a:pt x="1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7"/>
            <p:cNvSpPr/>
            <p:nvPr/>
          </p:nvSpPr>
          <p:spPr>
            <a:xfrm>
              <a:off x="10360975" y="3761075"/>
              <a:ext cx="59200" cy="13850"/>
            </a:xfrm>
            <a:custGeom>
              <a:rect b="b" l="l" r="r" t="t"/>
              <a:pathLst>
                <a:path extrusionOk="0" h="554" w="2368">
                  <a:moveTo>
                    <a:pt x="973" y="1"/>
                  </a:moveTo>
                  <a:cubicBezTo>
                    <a:pt x="655" y="1"/>
                    <a:pt x="328" y="86"/>
                    <a:pt x="0" y="290"/>
                  </a:cubicBezTo>
                  <a:cubicBezTo>
                    <a:pt x="158" y="396"/>
                    <a:pt x="263" y="448"/>
                    <a:pt x="421" y="553"/>
                  </a:cubicBezTo>
                  <a:cubicBezTo>
                    <a:pt x="787" y="487"/>
                    <a:pt x="1174" y="420"/>
                    <a:pt x="1596" y="420"/>
                  </a:cubicBezTo>
                  <a:cubicBezTo>
                    <a:pt x="1840" y="420"/>
                    <a:pt x="2097" y="443"/>
                    <a:pt x="2368" y="501"/>
                  </a:cubicBezTo>
                  <a:cubicBezTo>
                    <a:pt x="1950" y="211"/>
                    <a:pt x="1473" y="1"/>
                    <a:pt x="9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7"/>
            <p:cNvSpPr/>
            <p:nvPr/>
          </p:nvSpPr>
          <p:spPr>
            <a:xfrm>
              <a:off x="11276300" y="5925000"/>
              <a:ext cx="5275" cy="2775"/>
            </a:xfrm>
            <a:custGeom>
              <a:rect b="b" l="l" r="r" t="t"/>
              <a:pathLst>
                <a:path extrusionOk="0" h="111" w="211">
                  <a:moveTo>
                    <a:pt x="110" y="1"/>
                  </a:moveTo>
                  <a:cubicBezTo>
                    <a:pt x="65" y="1"/>
                    <a:pt x="33" y="46"/>
                    <a:pt x="0" y="111"/>
                  </a:cubicBezTo>
                  <a:cubicBezTo>
                    <a:pt x="53" y="111"/>
                    <a:pt x="106" y="58"/>
                    <a:pt x="211" y="58"/>
                  </a:cubicBezTo>
                  <a:cubicBezTo>
                    <a:pt x="171" y="18"/>
                    <a:pt x="138" y="1"/>
                    <a:pt x="1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7"/>
            <p:cNvSpPr/>
            <p:nvPr/>
          </p:nvSpPr>
          <p:spPr>
            <a:xfrm>
              <a:off x="11686625" y="5434575"/>
              <a:ext cx="3950" cy="27650"/>
            </a:xfrm>
            <a:custGeom>
              <a:rect b="b" l="l" r="r" t="t"/>
              <a:pathLst>
                <a:path extrusionOk="0" h="1106" w="158">
                  <a:moveTo>
                    <a:pt x="105" y="1"/>
                  </a:moveTo>
                  <a:cubicBezTo>
                    <a:pt x="105" y="264"/>
                    <a:pt x="53" y="685"/>
                    <a:pt x="0" y="1105"/>
                  </a:cubicBezTo>
                  <a:cubicBezTo>
                    <a:pt x="105" y="895"/>
                    <a:pt x="158" y="579"/>
                    <a:pt x="1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7"/>
            <p:cNvSpPr/>
            <p:nvPr/>
          </p:nvSpPr>
          <p:spPr>
            <a:xfrm>
              <a:off x="10898850" y="3904925"/>
              <a:ext cx="8625" cy="2250"/>
            </a:xfrm>
            <a:custGeom>
              <a:rect b="b" l="l" r="r" t="t"/>
              <a:pathLst>
                <a:path extrusionOk="0" h="90" w="345">
                  <a:moveTo>
                    <a:pt x="52" y="0"/>
                  </a:moveTo>
                  <a:cubicBezTo>
                    <a:pt x="33" y="0"/>
                    <a:pt x="16" y="2"/>
                    <a:pt x="1" y="7"/>
                  </a:cubicBezTo>
                  <a:cubicBezTo>
                    <a:pt x="171" y="69"/>
                    <a:pt x="255" y="90"/>
                    <a:pt x="284" y="90"/>
                  </a:cubicBezTo>
                  <a:cubicBezTo>
                    <a:pt x="345" y="90"/>
                    <a:pt x="171" y="0"/>
                    <a:pt x="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7"/>
            <p:cNvSpPr/>
            <p:nvPr/>
          </p:nvSpPr>
          <p:spPr>
            <a:xfrm>
              <a:off x="10914650" y="4012925"/>
              <a:ext cx="10525" cy="6600"/>
            </a:xfrm>
            <a:custGeom>
              <a:rect b="b" l="l" r="r" t="t"/>
              <a:pathLst>
                <a:path extrusionOk="0" h="264" w="421">
                  <a:moveTo>
                    <a:pt x="421" y="1"/>
                  </a:moveTo>
                  <a:cubicBezTo>
                    <a:pt x="263" y="54"/>
                    <a:pt x="105" y="106"/>
                    <a:pt x="0" y="264"/>
                  </a:cubicBezTo>
                  <a:cubicBezTo>
                    <a:pt x="158" y="106"/>
                    <a:pt x="316" y="54"/>
                    <a:pt x="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7"/>
            <p:cNvSpPr/>
            <p:nvPr/>
          </p:nvSpPr>
          <p:spPr>
            <a:xfrm>
              <a:off x="10212375" y="3898525"/>
              <a:ext cx="3400" cy="3475"/>
            </a:xfrm>
            <a:custGeom>
              <a:rect b="b" l="l" r="r" t="t"/>
              <a:pathLst>
                <a:path extrusionOk="0" h="139" w="136">
                  <a:moveTo>
                    <a:pt x="0" y="0"/>
                  </a:moveTo>
                  <a:cubicBezTo>
                    <a:pt x="73" y="98"/>
                    <a:pt x="113" y="139"/>
                    <a:pt x="123" y="139"/>
                  </a:cubicBezTo>
                  <a:cubicBezTo>
                    <a:pt x="135" y="139"/>
                    <a:pt x="109" y="85"/>
                    <a:pt x="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7"/>
            <p:cNvSpPr/>
            <p:nvPr/>
          </p:nvSpPr>
          <p:spPr>
            <a:xfrm>
              <a:off x="10900175" y="3909050"/>
              <a:ext cx="15800" cy="14475"/>
            </a:xfrm>
            <a:custGeom>
              <a:rect b="b" l="l" r="r" t="t"/>
              <a:pathLst>
                <a:path extrusionOk="0" h="579" w="632">
                  <a:moveTo>
                    <a:pt x="0" y="0"/>
                  </a:moveTo>
                  <a:cubicBezTo>
                    <a:pt x="106" y="105"/>
                    <a:pt x="263" y="316"/>
                    <a:pt x="632" y="579"/>
                  </a:cubicBezTo>
                  <a:cubicBezTo>
                    <a:pt x="474" y="368"/>
                    <a:pt x="263" y="21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7"/>
            <p:cNvSpPr/>
            <p:nvPr/>
          </p:nvSpPr>
          <p:spPr>
            <a:xfrm>
              <a:off x="10917275" y="3912975"/>
              <a:ext cx="14475" cy="7925"/>
            </a:xfrm>
            <a:custGeom>
              <a:rect b="b" l="l" r="r" t="t"/>
              <a:pathLst>
                <a:path extrusionOk="0" h="317" w="579">
                  <a:moveTo>
                    <a:pt x="0" y="1"/>
                  </a:moveTo>
                  <a:lnTo>
                    <a:pt x="0" y="1"/>
                  </a:lnTo>
                  <a:cubicBezTo>
                    <a:pt x="158" y="159"/>
                    <a:pt x="316" y="264"/>
                    <a:pt x="421" y="317"/>
                  </a:cubicBezTo>
                  <a:cubicBezTo>
                    <a:pt x="579" y="264"/>
                    <a:pt x="526" y="106"/>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7"/>
            <p:cNvSpPr/>
            <p:nvPr/>
          </p:nvSpPr>
          <p:spPr>
            <a:xfrm>
              <a:off x="10879125" y="3897200"/>
              <a:ext cx="21075" cy="11850"/>
            </a:xfrm>
            <a:custGeom>
              <a:rect b="b" l="l" r="r" t="t"/>
              <a:pathLst>
                <a:path extrusionOk="0" h="474" w="843">
                  <a:moveTo>
                    <a:pt x="1" y="1"/>
                  </a:moveTo>
                  <a:lnTo>
                    <a:pt x="1" y="1"/>
                  </a:lnTo>
                  <a:cubicBezTo>
                    <a:pt x="102" y="44"/>
                    <a:pt x="196" y="84"/>
                    <a:pt x="282" y="119"/>
                  </a:cubicBezTo>
                  <a:lnTo>
                    <a:pt x="282" y="119"/>
                  </a:lnTo>
                  <a:cubicBezTo>
                    <a:pt x="190" y="73"/>
                    <a:pt x="95" y="32"/>
                    <a:pt x="1" y="1"/>
                  </a:cubicBezTo>
                  <a:close/>
                  <a:moveTo>
                    <a:pt x="282" y="119"/>
                  </a:moveTo>
                  <a:cubicBezTo>
                    <a:pt x="496" y="227"/>
                    <a:pt x="695" y="364"/>
                    <a:pt x="842" y="474"/>
                  </a:cubicBezTo>
                  <a:cubicBezTo>
                    <a:pt x="790" y="369"/>
                    <a:pt x="737" y="316"/>
                    <a:pt x="790" y="316"/>
                  </a:cubicBezTo>
                  <a:cubicBezTo>
                    <a:pt x="676" y="278"/>
                    <a:pt x="506" y="213"/>
                    <a:pt x="282" y="11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7"/>
            <p:cNvSpPr/>
            <p:nvPr/>
          </p:nvSpPr>
          <p:spPr>
            <a:xfrm>
              <a:off x="10428050" y="6508525"/>
              <a:ext cx="11400" cy="7100"/>
            </a:xfrm>
            <a:custGeom>
              <a:rect b="b" l="l" r="r" t="t"/>
              <a:pathLst>
                <a:path extrusionOk="0" h="284" w="456">
                  <a:moveTo>
                    <a:pt x="419" y="1"/>
                  </a:moveTo>
                  <a:cubicBezTo>
                    <a:pt x="380" y="1"/>
                    <a:pt x="219" y="95"/>
                    <a:pt x="0" y="231"/>
                  </a:cubicBezTo>
                  <a:cubicBezTo>
                    <a:pt x="53" y="231"/>
                    <a:pt x="105" y="284"/>
                    <a:pt x="158" y="284"/>
                  </a:cubicBezTo>
                  <a:cubicBezTo>
                    <a:pt x="386" y="81"/>
                    <a:pt x="455" y="1"/>
                    <a:pt x="4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7"/>
            <p:cNvSpPr/>
            <p:nvPr/>
          </p:nvSpPr>
          <p:spPr>
            <a:xfrm>
              <a:off x="9343075" y="4391700"/>
              <a:ext cx="2650" cy="1325"/>
            </a:xfrm>
            <a:custGeom>
              <a:rect b="b" l="l" r="r" t="t"/>
              <a:pathLst>
                <a:path extrusionOk="0" h="53" w="106">
                  <a:moveTo>
                    <a:pt x="105" y="0"/>
                  </a:moveTo>
                  <a:cubicBezTo>
                    <a:pt x="53" y="0"/>
                    <a:pt x="53" y="53"/>
                    <a:pt x="0" y="53"/>
                  </a:cubicBezTo>
                  <a:lnTo>
                    <a:pt x="53" y="53"/>
                  </a:lnTo>
                  <a:cubicBezTo>
                    <a:pt x="105" y="53"/>
                    <a:pt x="53" y="53"/>
                    <a:pt x="1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7"/>
            <p:cNvSpPr/>
            <p:nvPr/>
          </p:nvSpPr>
          <p:spPr>
            <a:xfrm>
              <a:off x="9286525" y="4362750"/>
              <a:ext cx="56575" cy="76300"/>
            </a:xfrm>
            <a:custGeom>
              <a:rect b="b" l="l" r="r" t="t"/>
              <a:pathLst>
                <a:path extrusionOk="0" h="3052" w="2263">
                  <a:moveTo>
                    <a:pt x="0" y="1"/>
                  </a:moveTo>
                  <a:cubicBezTo>
                    <a:pt x="0" y="1"/>
                    <a:pt x="421" y="737"/>
                    <a:pt x="789" y="1526"/>
                  </a:cubicBezTo>
                  <a:cubicBezTo>
                    <a:pt x="1210" y="2263"/>
                    <a:pt x="1578" y="3052"/>
                    <a:pt x="1578" y="3052"/>
                  </a:cubicBezTo>
                  <a:cubicBezTo>
                    <a:pt x="1315" y="1737"/>
                    <a:pt x="1684" y="1474"/>
                    <a:pt x="2262" y="1211"/>
                  </a:cubicBezTo>
                  <a:cubicBezTo>
                    <a:pt x="2262" y="1211"/>
                    <a:pt x="1736" y="895"/>
                    <a:pt x="1157" y="579"/>
                  </a:cubicBezTo>
                  <a:cubicBezTo>
                    <a:pt x="579" y="317"/>
                    <a:pt x="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7"/>
            <p:cNvSpPr/>
            <p:nvPr/>
          </p:nvSpPr>
          <p:spPr>
            <a:xfrm>
              <a:off x="8823600" y="3738025"/>
              <a:ext cx="2880125" cy="2952150"/>
            </a:xfrm>
            <a:custGeom>
              <a:rect b="b" l="l" r="r" t="t"/>
              <a:pathLst>
                <a:path extrusionOk="0" h="118086" w="115205">
                  <a:moveTo>
                    <a:pt x="76045" y="4516"/>
                  </a:moveTo>
                  <a:lnTo>
                    <a:pt x="76045" y="4516"/>
                  </a:lnTo>
                  <a:cubicBezTo>
                    <a:pt x="76128" y="4583"/>
                    <a:pt x="76309" y="4726"/>
                    <a:pt x="76540" y="4895"/>
                  </a:cubicBezTo>
                  <a:lnTo>
                    <a:pt x="76488" y="4895"/>
                  </a:lnTo>
                  <a:cubicBezTo>
                    <a:pt x="76254" y="4692"/>
                    <a:pt x="76113" y="4573"/>
                    <a:pt x="76045" y="4516"/>
                  </a:cubicBezTo>
                  <a:close/>
                  <a:moveTo>
                    <a:pt x="83695" y="7420"/>
                  </a:moveTo>
                  <a:cubicBezTo>
                    <a:pt x="83695" y="7472"/>
                    <a:pt x="83695" y="7472"/>
                    <a:pt x="83695" y="7525"/>
                  </a:cubicBezTo>
                  <a:lnTo>
                    <a:pt x="83747" y="7525"/>
                  </a:lnTo>
                  <a:cubicBezTo>
                    <a:pt x="83695" y="7472"/>
                    <a:pt x="83695" y="7472"/>
                    <a:pt x="83695" y="7420"/>
                  </a:cubicBezTo>
                  <a:close/>
                  <a:moveTo>
                    <a:pt x="84114" y="10994"/>
                  </a:moveTo>
                  <a:cubicBezTo>
                    <a:pt x="84097" y="10994"/>
                    <a:pt x="84080" y="10995"/>
                    <a:pt x="84063" y="10997"/>
                  </a:cubicBezTo>
                  <a:cubicBezTo>
                    <a:pt x="84081" y="10995"/>
                    <a:pt x="84099" y="10995"/>
                    <a:pt x="84117" y="10995"/>
                  </a:cubicBezTo>
                  <a:cubicBezTo>
                    <a:pt x="84129" y="10995"/>
                    <a:pt x="84140" y="10995"/>
                    <a:pt x="84152" y="10996"/>
                  </a:cubicBezTo>
                  <a:lnTo>
                    <a:pt x="84152" y="10996"/>
                  </a:lnTo>
                  <a:cubicBezTo>
                    <a:pt x="84139" y="10995"/>
                    <a:pt x="84127" y="10994"/>
                    <a:pt x="84114" y="10994"/>
                  </a:cubicBezTo>
                  <a:close/>
                  <a:moveTo>
                    <a:pt x="20188" y="17848"/>
                  </a:moveTo>
                  <a:cubicBezTo>
                    <a:pt x="20210" y="17970"/>
                    <a:pt x="20248" y="18089"/>
                    <a:pt x="20306" y="18204"/>
                  </a:cubicBezTo>
                  <a:cubicBezTo>
                    <a:pt x="20150" y="18048"/>
                    <a:pt x="19944" y="18097"/>
                    <a:pt x="20188" y="17848"/>
                  </a:cubicBezTo>
                  <a:close/>
                  <a:moveTo>
                    <a:pt x="24625" y="22315"/>
                  </a:moveTo>
                  <a:lnTo>
                    <a:pt x="24625" y="22315"/>
                  </a:lnTo>
                  <a:cubicBezTo>
                    <a:pt x="24621" y="22344"/>
                    <a:pt x="24619" y="22360"/>
                    <a:pt x="24619" y="22360"/>
                  </a:cubicBezTo>
                  <a:cubicBezTo>
                    <a:pt x="24623" y="22346"/>
                    <a:pt x="24625" y="22331"/>
                    <a:pt x="24625" y="22315"/>
                  </a:cubicBezTo>
                  <a:close/>
                  <a:moveTo>
                    <a:pt x="24146" y="22833"/>
                  </a:moveTo>
                  <a:lnTo>
                    <a:pt x="24146" y="22833"/>
                  </a:lnTo>
                  <a:cubicBezTo>
                    <a:pt x="24113" y="22835"/>
                    <a:pt x="24080" y="22838"/>
                    <a:pt x="24048" y="22840"/>
                  </a:cubicBezTo>
                  <a:lnTo>
                    <a:pt x="24048" y="22840"/>
                  </a:lnTo>
                  <a:cubicBezTo>
                    <a:pt x="24058" y="22841"/>
                    <a:pt x="24067" y="22841"/>
                    <a:pt x="24076" y="22841"/>
                  </a:cubicBezTo>
                  <a:cubicBezTo>
                    <a:pt x="24100" y="22841"/>
                    <a:pt x="24123" y="22839"/>
                    <a:pt x="24146" y="22833"/>
                  </a:cubicBezTo>
                  <a:close/>
                  <a:moveTo>
                    <a:pt x="9548" y="44038"/>
                  </a:moveTo>
                  <a:cubicBezTo>
                    <a:pt x="9539" y="44053"/>
                    <a:pt x="9531" y="44069"/>
                    <a:pt x="9522" y="44085"/>
                  </a:cubicBezTo>
                  <a:cubicBezTo>
                    <a:pt x="9531" y="44069"/>
                    <a:pt x="9540" y="44054"/>
                    <a:pt x="9548" y="44038"/>
                  </a:cubicBezTo>
                  <a:close/>
                  <a:moveTo>
                    <a:pt x="7260" y="47084"/>
                  </a:moveTo>
                  <a:lnTo>
                    <a:pt x="7260" y="47084"/>
                  </a:lnTo>
                  <a:cubicBezTo>
                    <a:pt x="7470" y="47452"/>
                    <a:pt x="7207" y="47820"/>
                    <a:pt x="6734" y="48241"/>
                  </a:cubicBezTo>
                  <a:cubicBezTo>
                    <a:pt x="6786" y="47873"/>
                    <a:pt x="6891" y="47452"/>
                    <a:pt x="7260" y="47084"/>
                  </a:cubicBezTo>
                  <a:close/>
                  <a:moveTo>
                    <a:pt x="10626" y="76543"/>
                  </a:moveTo>
                  <a:lnTo>
                    <a:pt x="10626" y="76543"/>
                  </a:lnTo>
                  <a:cubicBezTo>
                    <a:pt x="10784" y="76700"/>
                    <a:pt x="11047" y="76911"/>
                    <a:pt x="11258" y="77121"/>
                  </a:cubicBezTo>
                  <a:cubicBezTo>
                    <a:pt x="11468" y="77332"/>
                    <a:pt x="11573" y="77542"/>
                    <a:pt x="11363" y="77752"/>
                  </a:cubicBezTo>
                  <a:cubicBezTo>
                    <a:pt x="10153" y="77752"/>
                    <a:pt x="10521" y="77279"/>
                    <a:pt x="10626" y="76543"/>
                  </a:cubicBezTo>
                  <a:close/>
                  <a:moveTo>
                    <a:pt x="14015" y="83838"/>
                  </a:moveTo>
                  <a:cubicBezTo>
                    <a:pt x="14090" y="83974"/>
                    <a:pt x="14151" y="84065"/>
                    <a:pt x="14151" y="84065"/>
                  </a:cubicBezTo>
                  <a:cubicBezTo>
                    <a:pt x="14117" y="83963"/>
                    <a:pt x="14069" y="83888"/>
                    <a:pt x="14015" y="83838"/>
                  </a:cubicBezTo>
                  <a:close/>
                  <a:moveTo>
                    <a:pt x="96084" y="90461"/>
                  </a:moveTo>
                  <a:cubicBezTo>
                    <a:pt x="96066" y="90475"/>
                    <a:pt x="96057" y="90483"/>
                    <a:pt x="96057" y="90483"/>
                  </a:cubicBezTo>
                  <a:cubicBezTo>
                    <a:pt x="96066" y="90477"/>
                    <a:pt x="96075" y="90470"/>
                    <a:pt x="96084" y="90461"/>
                  </a:cubicBezTo>
                  <a:close/>
                  <a:moveTo>
                    <a:pt x="92547" y="106373"/>
                  </a:moveTo>
                  <a:cubicBezTo>
                    <a:pt x="92597" y="106396"/>
                    <a:pt x="92662" y="106412"/>
                    <a:pt x="92743" y="106422"/>
                  </a:cubicBezTo>
                  <a:cubicBezTo>
                    <a:pt x="92678" y="106402"/>
                    <a:pt x="92612" y="106386"/>
                    <a:pt x="92547" y="106373"/>
                  </a:cubicBezTo>
                  <a:close/>
                  <a:moveTo>
                    <a:pt x="71376" y="115860"/>
                  </a:moveTo>
                  <a:cubicBezTo>
                    <a:pt x="71501" y="115860"/>
                    <a:pt x="71380" y="116060"/>
                    <a:pt x="71280" y="116259"/>
                  </a:cubicBezTo>
                  <a:lnTo>
                    <a:pt x="70859" y="116101"/>
                  </a:lnTo>
                  <a:cubicBezTo>
                    <a:pt x="71149" y="115927"/>
                    <a:pt x="71304" y="115860"/>
                    <a:pt x="71376" y="115860"/>
                  </a:cubicBezTo>
                  <a:close/>
                  <a:moveTo>
                    <a:pt x="51701" y="0"/>
                  </a:moveTo>
                  <a:cubicBezTo>
                    <a:pt x="51235" y="0"/>
                    <a:pt x="50747" y="58"/>
                    <a:pt x="50238" y="160"/>
                  </a:cubicBezTo>
                  <a:cubicBezTo>
                    <a:pt x="49449" y="318"/>
                    <a:pt x="48607" y="476"/>
                    <a:pt x="47871" y="686"/>
                  </a:cubicBezTo>
                  <a:cubicBezTo>
                    <a:pt x="47134" y="897"/>
                    <a:pt x="46503" y="1055"/>
                    <a:pt x="45924" y="1055"/>
                  </a:cubicBezTo>
                  <a:lnTo>
                    <a:pt x="46030" y="2054"/>
                  </a:lnTo>
                  <a:cubicBezTo>
                    <a:pt x="45346" y="2159"/>
                    <a:pt x="44662" y="2370"/>
                    <a:pt x="43925" y="2685"/>
                  </a:cubicBezTo>
                  <a:cubicBezTo>
                    <a:pt x="43557" y="2791"/>
                    <a:pt x="43189" y="2948"/>
                    <a:pt x="42821" y="3106"/>
                  </a:cubicBezTo>
                  <a:cubicBezTo>
                    <a:pt x="42452" y="3317"/>
                    <a:pt x="42084" y="3527"/>
                    <a:pt x="41663" y="3737"/>
                  </a:cubicBezTo>
                  <a:lnTo>
                    <a:pt x="42032" y="4579"/>
                  </a:lnTo>
                  <a:cubicBezTo>
                    <a:pt x="41400" y="5105"/>
                    <a:pt x="40401" y="5210"/>
                    <a:pt x="39296" y="5368"/>
                  </a:cubicBezTo>
                  <a:cubicBezTo>
                    <a:pt x="38770" y="5421"/>
                    <a:pt x="38139" y="5473"/>
                    <a:pt x="37560" y="5579"/>
                  </a:cubicBezTo>
                  <a:cubicBezTo>
                    <a:pt x="36982" y="5684"/>
                    <a:pt x="36403" y="5842"/>
                    <a:pt x="35824" y="6105"/>
                  </a:cubicBezTo>
                  <a:cubicBezTo>
                    <a:pt x="35877" y="5684"/>
                    <a:pt x="36455" y="5579"/>
                    <a:pt x="36982" y="5579"/>
                  </a:cubicBezTo>
                  <a:cubicBezTo>
                    <a:pt x="36701" y="5513"/>
                    <a:pt x="36436" y="5483"/>
                    <a:pt x="36183" y="5483"/>
                  </a:cubicBezTo>
                  <a:cubicBezTo>
                    <a:pt x="35630" y="5483"/>
                    <a:pt x="35136" y="5625"/>
                    <a:pt x="34667" y="5842"/>
                  </a:cubicBezTo>
                  <a:cubicBezTo>
                    <a:pt x="33930" y="6157"/>
                    <a:pt x="33352" y="6631"/>
                    <a:pt x="32721" y="7157"/>
                  </a:cubicBezTo>
                  <a:cubicBezTo>
                    <a:pt x="32142" y="7630"/>
                    <a:pt x="31616" y="8209"/>
                    <a:pt x="30985" y="8630"/>
                  </a:cubicBezTo>
                  <a:cubicBezTo>
                    <a:pt x="30406" y="8998"/>
                    <a:pt x="29775" y="9261"/>
                    <a:pt x="29038" y="9261"/>
                  </a:cubicBezTo>
                  <a:cubicBezTo>
                    <a:pt x="28617" y="9892"/>
                    <a:pt x="28144" y="10050"/>
                    <a:pt x="27618" y="10050"/>
                  </a:cubicBezTo>
                  <a:cubicBezTo>
                    <a:pt x="27670" y="10050"/>
                    <a:pt x="27723" y="9997"/>
                    <a:pt x="27776" y="9945"/>
                  </a:cubicBezTo>
                  <a:lnTo>
                    <a:pt x="27776" y="9945"/>
                  </a:lnTo>
                  <a:cubicBezTo>
                    <a:pt x="27670" y="9997"/>
                    <a:pt x="27618" y="9997"/>
                    <a:pt x="27513" y="10050"/>
                  </a:cubicBezTo>
                  <a:cubicBezTo>
                    <a:pt x="27197" y="10103"/>
                    <a:pt x="26829" y="10103"/>
                    <a:pt x="26513" y="10155"/>
                  </a:cubicBezTo>
                  <a:cubicBezTo>
                    <a:pt x="26671" y="10182"/>
                    <a:pt x="26829" y="10195"/>
                    <a:pt x="26980" y="10195"/>
                  </a:cubicBezTo>
                  <a:cubicBezTo>
                    <a:pt x="27131" y="10195"/>
                    <a:pt x="27276" y="10182"/>
                    <a:pt x="27407" y="10155"/>
                  </a:cubicBezTo>
                  <a:lnTo>
                    <a:pt x="27407" y="10155"/>
                  </a:lnTo>
                  <a:cubicBezTo>
                    <a:pt x="26987" y="10418"/>
                    <a:pt x="26355" y="10944"/>
                    <a:pt x="25882" y="11523"/>
                  </a:cubicBezTo>
                  <a:lnTo>
                    <a:pt x="25093" y="10892"/>
                  </a:lnTo>
                  <a:cubicBezTo>
                    <a:pt x="25040" y="10944"/>
                    <a:pt x="24988" y="10997"/>
                    <a:pt x="24935" y="11050"/>
                  </a:cubicBezTo>
                  <a:cubicBezTo>
                    <a:pt x="24146" y="11155"/>
                    <a:pt x="24672" y="11733"/>
                    <a:pt x="25408" y="12102"/>
                  </a:cubicBezTo>
                  <a:cubicBezTo>
                    <a:pt x="25198" y="12417"/>
                    <a:pt x="25040" y="12785"/>
                    <a:pt x="24935" y="13154"/>
                  </a:cubicBezTo>
                  <a:cubicBezTo>
                    <a:pt x="24707" y="12996"/>
                    <a:pt x="24520" y="12932"/>
                    <a:pt x="24358" y="12932"/>
                  </a:cubicBezTo>
                  <a:cubicBezTo>
                    <a:pt x="24035" y="12932"/>
                    <a:pt x="23813" y="13189"/>
                    <a:pt x="23567" y="13469"/>
                  </a:cubicBezTo>
                  <a:cubicBezTo>
                    <a:pt x="23345" y="13728"/>
                    <a:pt x="23097" y="14013"/>
                    <a:pt x="22677" y="14013"/>
                  </a:cubicBezTo>
                  <a:cubicBezTo>
                    <a:pt x="22500" y="14013"/>
                    <a:pt x="22292" y="13962"/>
                    <a:pt x="22042" y="13838"/>
                  </a:cubicBezTo>
                  <a:lnTo>
                    <a:pt x="22042" y="13838"/>
                  </a:lnTo>
                  <a:cubicBezTo>
                    <a:pt x="22094" y="14311"/>
                    <a:pt x="21463" y="14995"/>
                    <a:pt x="20884" y="15784"/>
                  </a:cubicBezTo>
                  <a:cubicBezTo>
                    <a:pt x="20442" y="16448"/>
                    <a:pt x="20074" y="17186"/>
                    <a:pt x="20187" y="17842"/>
                  </a:cubicBezTo>
                  <a:lnTo>
                    <a:pt x="20187" y="17842"/>
                  </a:lnTo>
                  <a:cubicBezTo>
                    <a:pt x="19456" y="18209"/>
                    <a:pt x="18779" y="18682"/>
                    <a:pt x="18570" y="19519"/>
                  </a:cubicBezTo>
                  <a:lnTo>
                    <a:pt x="17465" y="18888"/>
                  </a:lnTo>
                  <a:lnTo>
                    <a:pt x="17412" y="20045"/>
                  </a:lnTo>
                  <a:cubicBezTo>
                    <a:pt x="17360" y="20676"/>
                    <a:pt x="17360" y="21255"/>
                    <a:pt x="17360" y="21255"/>
                  </a:cubicBezTo>
                  <a:cubicBezTo>
                    <a:pt x="16957" y="21339"/>
                    <a:pt x="16618" y="21401"/>
                    <a:pt x="16345" y="21401"/>
                  </a:cubicBezTo>
                  <a:cubicBezTo>
                    <a:pt x="15764" y="21401"/>
                    <a:pt x="15483" y="21117"/>
                    <a:pt x="15519" y="20150"/>
                  </a:cubicBezTo>
                  <a:lnTo>
                    <a:pt x="15519" y="20150"/>
                  </a:lnTo>
                  <a:cubicBezTo>
                    <a:pt x="15150" y="21623"/>
                    <a:pt x="14887" y="22097"/>
                    <a:pt x="14677" y="22517"/>
                  </a:cubicBezTo>
                  <a:cubicBezTo>
                    <a:pt x="14467" y="22991"/>
                    <a:pt x="14256" y="23412"/>
                    <a:pt x="14098" y="24674"/>
                  </a:cubicBezTo>
                  <a:lnTo>
                    <a:pt x="13572" y="24096"/>
                  </a:lnTo>
                  <a:cubicBezTo>
                    <a:pt x="13099" y="24779"/>
                    <a:pt x="13151" y="26358"/>
                    <a:pt x="12362" y="26358"/>
                  </a:cubicBezTo>
                  <a:cubicBezTo>
                    <a:pt x="11258" y="26621"/>
                    <a:pt x="9890" y="28357"/>
                    <a:pt x="8522" y="30513"/>
                  </a:cubicBezTo>
                  <a:cubicBezTo>
                    <a:pt x="7207" y="32723"/>
                    <a:pt x="5839" y="35248"/>
                    <a:pt x="4314" y="37089"/>
                  </a:cubicBezTo>
                  <a:cubicBezTo>
                    <a:pt x="5524" y="37142"/>
                    <a:pt x="5103" y="37510"/>
                    <a:pt x="4524" y="38036"/>
                  </a:cubicBezTo>
                  <a:cubicBezTo>
                    <a:pt x="3998" y="38509"/>
                    <a:pt x="3314" y="39140"/>
                    <a:pt x="4103" y="39509"/>
                  </a:cubicBezTo>
                  <a:cubicBezTo>
                    <a:pt x="3785" y="39538"/>
                    <a:pt x="3482" y="39710"/>
                    <a:pt x="3248" y="39710"/>
                  </a:cubicBezTo>
                  <a:cubicBezTo>
                    <a:pt x="3057" y="39710"/>
                    <a:pt x="2912" y="39595"/>
                    <a:pt x="2841" y="39193"/>
                  </a:cubicBezTo>
                  <a:cubicBezTo>
                    <a:pt x="2630" y="40403"/>
                    <a:pt x="2157" y="41192"/>
                    <a:pt x="1789" y="41929"/>
                  </a:cubicBezTo>
                  <a:cubicBezTo>
                    <a:pt x="1473" y="42665"/>
                    <a:pt x="1263" y="43349"/>
                    <a:pt x="1789" y="44348"/>
                  </a:cubicBezTo>
                  <a:cubicBezTo>
                    <a:pt x="1755" y="44355"/>
                    <a:pt x="1722" y="44358"/>
                    <a:pt x="1691" y="44358"/>
                  </a:cubicBezTo>
                  <a:cubicBezTo>
                    <a:pt x="1248" y="44358"/>
                    <a:pt x="1152" y="43750"/>
                    <a:pt x="878" y="43750"/>
                  </a:cubicBezTo>
                  <a:cubicBezTo>
                    <a:pt x="850" y="43750"/>
                    <a:pt x="821" y="43756"/>
                    <a:pt x="789" y="43770"/>
                  </a:cubicBezTo>
                  <a:cubicBezTo>
                    <a:pt x="842" y="43980"/>
                    <a:pt x="1052" y="44611"/>
                    <a:pt x="631" y="44769"/>
                  </a:cubicBezTo>
                  <a:cubicBezTo>
                    <a:pt x="589" y="44787"/>
                    <a:pt x="553" y="44796"/>
                    <a:pt x="520" y="44796"/>
                  </a:cubicBezTo>
                  <a:cubicBezTo>
                    <a:pt x="273" y="44796"/>
                    <a:pt x="298" y="44294"/>
                    <a:pt x="158" y="43875"/>
                  </a:cubicBezTo>
                  <a:cubicBezTo>
                    <a:pt x="53" y="44506"/>
                    <a:pt x="0" y="44980"/>
                    <a:pt x="105" y="45400"/>
                  </a:cubicBezTo>
                  <a:cubicBezTo>
                    <a:pt x="211" y="45821"/>
                    <a:pt x="421" y="46137"/>
                    <a:pt x="684" y="46400"/>
                  </a:cubicBezTo>
                  <a:cubicBezTo>
                    <a:pt x="1210" y="46926"/>
                    <a:pt x="1947" y="47189"/>
                    <a:pt x="2736" y="47452"/>
                  </a:cubicBezTo>
                  <a:cubicBezTo>
                    <a:pt x="2210" y="47978"/>
                    <a:pt x="1947" y="48346"/>
                    <a:pt x="1947" y="48767"/>
                  </a:cubicBezTo>
                  <a:cubicBezTo>
                    <a:pt x="1894" y="49188"/>
                    <a:pt x="2157" y="49609"/>
                    <a:pt x="2578" y="50135"/>
                  </a:cubicBezTo>
                  <a:cubicBezTo>
                    <a:pt x="2289" y="50293"/>
                    <a:pt x="1973" y="50516"/>
                    <a:pt x="1743" y="50516"/>
                  </a:cubicBezTo>
                  <a:cubicBezTo>
                    <a:pt x="1513" y="50516"/>
                    <a:pt x="1368" y="50293"/>
                    <a:pt x="1421" y="49556"/>
                  </a:cubicBezTo>
                  <a:lnTo>
                    <a:pt x="1421" y="49556"/>
                  </a:lnTo>
                  <a:cubicBezTo>
                    <a:pt x="1368" y="49767"/>
                    <a:pt x="1210" y="50135"/>
                    <a:pt x="1105" y="50661"/>
                  </a:cubicBezTo>
                  <a:cubicBezTo>
                    <a:pt x="947" y="51134"/>
                    <a:pt x="789" y="51766"/>
                    <a:pt x="684" y="52344"/>
                  </a:cubicBezTo>
                  <a:cubicBezTo>
                    <a:pt x="526" y="53502"/>
                    <a:pt x="526" y="54606"/>
                    <a:pt x="1158" y="54712"/>
                  </a:cubicBezTo>
                  <a:cubicBezTo>
                    <a:pt x="842" y="54922"/>
                    <a:pt x="1000" y="55816"/>
                    <a:pt x="1105" y="56079"/>
                  </a:cubicBezTo>
                  <a:cubicBezTo>
                    <a:pt x="895" y="57920"/>
                    <a:pt x="842" y="58078"/>
                    <a:pt x="895" y="59867"/>
                  </a:cubicBezTo>
                  <a:lnTo>
                    <a:pt x="1105" y="59393"/>
                  </a:lnTo>
                  <a:cubicBezTo>
                    <a:pt x="2578" y="60077"/>
                    <a:pt x="1473" y="60866"/>
                    <a:pt x="1684" y="62287"/>
                  </a:cubicBezTo>
                  <a:lnTo>
                    <a:pt x="1526" y="62287"/>
                  </a:lnTo>
                  <a:cubicBezTo>
                    <a:pt x="1000" y="63970"/>
                    <a:pt x="1210" y="64338"/>
                    <a:pt x="1368" y="64654"/>
                  </a:cubicBezTo>
                  <a:cubicBezTo>
                    <a:pt x="1421" y="64812"/>
                    <a:pt x="1473" y="65022"/>
                    <a:pt x="1473" y="65338"/>
                  </a:cubicBezTo>
                  <a:cubicBezTo>
                    <a:pt x="1421" y="65706"/>
                    <a:pt x="1368" y="66179"/>
                    <a:pt x="1158" y="67021"/>
                  </a:cubicBezTo>
                  <a:lnTo>
                    <a:pt x="2052" y="66758"/>
                  </a:lnTo>
                  <a:cubicBezTo>
                    <a:pt x="3104" y="66811"/>
                    <a:pt x="2894" y="67494"/>
                    <a:pt x="2578" y="68494"/>
                  </a:cubicBezTo>
                  <a:cubicBezTo>
                    <a:pt x="2262" y="69441"/>
                    <a:pt x="1841" y="70703"/>
                    <a:pt x="2420" y="71545"/>
                  </a:cubicBezTo>
                  <a:lnTo>
                    <a:pt x="2841" y="70756"/>
                  </a:lnTo>
                  <a:lnTo>
                    <a:pt x="2841" y="70756"/>
                  </a:lnTo>
                  <a:cubicBezTo>
                    <a:pt x="3262" y="71229"/>
                    <a:pt x="2736" y="72071"/>
                    <a:pt x="2104" y="72965"/>
                  </a:cubicBezTo>
                  <a:cubicBezTo>
                    <a:pt x="1473" y="73860"/>
                    <a:pt x="737" y="74807"/>
                    <a:pt x="789" y="75385"/>
                  </a:cubicBezTo>
                  <a:cubicBezTo>
                    <a:pt x="771" y="75432"/>
                    <a:pt x="745" y="75452"/>
                    <a:pt x="715" y="75452"/>
                  </a:cubicBezTo>
                  <a:cubicBezTo>
                    <a:pt x="577" y="75452"/>
                    <a:pt x="340" y="75023"/>
                    <a:pt x="211" y="74807"/>
                  </a:cubicBezTo>
                  <a:lnTo>
                    <a:pt x="211" y="74807"/>
                  </a:lnTo>
                  <a:cubicBezTo>
                    <a:pt x="47" y="76016"/>
                    <a:pt x="202" y="76291"/>
                    <a:pt x="503" y="76291"/>
                  </a:cubicBezTo>
                  <a:cubicBezTo>
                    <a:pt x="753" y="76291"/>
                    <a:pt x="1104" y="76101"/>
                    <a:pt x="1455" y="76101"/>
                  </a:cubicBezTo>
                  <a:cubicBezTo>
                    <a:pt x="1765" y="76101"/>
                    <a:pt x="2074" y="76249"/>
                    <a:pt x="2315" y="76806"/>
                  </a:cubicBezTo>
                  <a:cubicBezTo>
                    <a:pt x="1789" y="77332"/>
                    <a:pt x="526" y="76806"/>
                    <a:pt x="842" y="78226"/>
                  </a:cubicBezTo>
                  <a:cubicBezTo>
                    <a:pt x="737" y="78647"/>
                    <a:pt x="1578" y="79488"/>
                    <a:pt x="2367" y="80435"/>
                  </a:cubicBezTo>
                  <a:cubicBezTo>
                    <a:pt x="3262" y="81382"/>
                    <a:pt x="4051" y="82487"/>
                    <a:pt x="3840" y="83644"/>
                  </a:cubicBezTo>
                  <a:cubicBezTo>
                    <a:pt x="4051" y="83223"/>
                    <a:pt x="4261" y="82826"/>
                    <a:pt x="4596" y="82826"/>
                  </a:cubicBezTo>
                  <a:cubicBezTo>
                    <a:pt x="4764" y="82826"/>
                    <a:pt x="4963" y="82925"/>
                    <a:pt x="5208" y="83171"/>
                  </a:cubicBezTo>
                  <a:cubicBezTo>
                    <a:pt x="5629" y="83802"/>
                    <a:pt x="5524" y="84959"/>
                    <a:pt x="5734" y="85959"/>
                  </a:cubicBezTo>
                  <a:cubicBezTo>
                    <a:pt x="5945" y="86958"/>
                    <a:pt x="6260" y="87905"/>
                    <a:pt x="7312" y="88116"/>
                  </a:cubicBezTo>
                  <a:cubicBezTo>
                    <a:pt x="7260" y="88326"/>
                    <a:pt x="7207" y="88484"/>
                    <a:pt x="7102" y="88536"/>
                  </a:cubicBezTo>
                  <a:cubicBezTo>
                    <a:pt x="7575" y="88905"/>
                    <a:pt x="8154" y="89641"/>
                    <a:pt x="8785" y="90220"/>
                  </a:cubicBezTo>
                  <a:cubicBezTo>
                    <a:pt x="9469" y="90851"/>
                    <a:pt x="10153" y="91377"/>
                    <a:pt x="10679" y="91377"/>
                  </a:cubicBezTo>
                  <a:cubicBezTo>
                    <a:pt x="10153" y="92061"/>
                    <a:pt x="10206" y="92692"/>
                    <a:pt x="10574" y="93323"/>
                  </a:cubicBezTo>
                  <a:cubicBezTo>
                    <a:pt x="10942" y="93902"/>
                    <a:pt x="11626" y="94481"/>
                    <a:pt x="12310" y="95007"/>
                  </a:cubicBezTo>
                  <a:cubicBezTo>
                    <a:pt x="13625" y="96006"/>
                    <a:pt x="14940" y="96795"/>
                    <a:pt x="13783" y="97795"/>
                  </a:cubicBezTo>
                  <a:cubicBezTo>
                    <a:pt x="13783" y="97795"/>
                    <a:pt x="14361" y="98426"/>
                    <a:pt x="14993" y="99057"/>
                  </a:cubicBezTo>
                  <a:lnTo>
                    <a:pt x="16255" y="100267"/>
                  </a:lnTo>
                  <a:lnTo>
                    <a:pt x="15992" y="100425"/>
                  </a:lnTo>
                  <a:cubicBezTo>
                    <a:pt x="16676" y="101319"/>
                    <a:pt x="17360" y="101740"/>
                    <a:pt x="17939" y="101951"/>
                  </a:cubicBezTo>
                  <a:cubicBezTo>
                    <a:pt x="18517" y="102161"/>
                    <a:pt x="19043" y="102161"/>
                    <a:pt x="19569" y="102161"/>
                  </a:cubicBezTo>
                  <a:cubicBezTo>
                    <a:pt x="19832" y="102634"/>
                    <a:pt x="19359" y="102634"/>
                    <a:pt x="19201" y="102687"/>
                  </a:cubicBezTo>
                  <a:cubicBezTo>
                    <a:pt x="20201" y="104002"/>
                    <a:pt x="20832" y="104686"/>
                    <a:pt x="21568" y="105054"/>
                  </a:cubicBezTo>
                  <a:cubicBezTo>
                    <a:pt x="22305" y="105475"/>
                    <a:pt x="23146" y="105633"/>
                    <a:pt x="24672" y="105791"/>
                  </a:cubicBezTo>
                  <a:lnTo>
                    <a:pt x="24356" y="106738"/>
                  </a:lnTo>
                  <a:cubicBezTo>
                    <a:pt x="24830" y="106738"/>
                    <a:pt x="25514" y="107737"/>
                    <a:pt x="26618" y="108789"/>
                  </a:cubicBezTo>
                  <a:cubicBezTo>
                    <a:pt x="26881" y="109052"/>
                    <a:pt x="27197" y="109315"/>
                    <a:pt x="27513" y="109578"/>
                  </a:cubicBezTo>
                  <a:cubicBezTo>
                    <a:pt x="27828" y="109841"/>
                    <a:pt x="28144" y="110104"/>
                    <a:pt x="28512" y="110315"/>
                  </a:cubicBezTo>
                  <a:cubicBezTo>
                    <a:pt x="29249" y="110788"/>
                    <a:pt x="30038" y="111104"/>
                    <a:pt x="30879" y="111209"/>
                  </a:cubicBezTo>
                  <a:cubicBezTo>
                    <a:pt x="30774" y="111314"/>
                    <a:pt x="30669" y="111420"/>
                    <a:pt x="30353" y="111420"/>
                  </a:cubicBezTo>
                  <a:cubicBezTo>
                    <a:pt x="32194" y="111788"/>
                    <a:pt x="33878" y="113313"/>
                    <a:pt x="35509" y="114365"/>
                  </a:cubicBezTo>
                  <a:cubicBezTo>
                    <a:pt x="36428" y="114988"/>
                    <a:pt x="37315" y="115428"/>
                    <a:pt x="38120" y="115428"/>
                  </a:cubicBezTo>
                  <a:cubicBezTo>
                    <a:pt x="38743" y="115428"/>
                    <a:pt x="39318" y="115165"/>
                    <a:pt x="39822" y="114523"/>
                  </a:cubicBezTo>
                  <a:cubicBezTo>
                    <a:pt x="39822" y="114523"/>
                    <a:pt x="40453" y="114523"/>
                    <a:pt x="41085" y="114471"/>
                  </a:cubicBezTo>
                  <a:cubicBezTo>
                    <a:pt x="41716" y="114418"/>
                    <a:pt x="42347" y="114365"/>
                    <a:pt x="42347" y="114365"/>
                  </a:cubicBezTo>
                  <a:cubicBezTo>
                    <a:pt x="40927" y="113839"/>
                    <a:pt x="41137" y="113471"/>
                    <a:pt x="41611" y="113155"/>
                  </a:cubicBezTo>
                  <a:cubicBezTo>
                    <a:pt x="42032" y="112840"/>
                    <a:pt x="42663" y="112577"/>
                    <a:pt x="42189" y="112103"/>
                  </a:cubicBezTo>
                  <a:lnTo>
                    <a:pt x="42189" y="112103"/>
                  </a:lnTo>
                  <a:cubicBezTo>
                    <a:pt x="42768" y="112156"/>
                    <a:pt x="43399" y="112629"/>
                    <a:pt x="43715" y="113050"/>
                  </a:cubicBezTo>
                  <a:cubicBezTo>
                    <a:pt x="43994" y="113422"/>
                    <a:pt x="44067" y="113752"/>
                    <a:pt x="43574" y="113752"/>
                  </a:cubicBezTo>
                  <a:cubicBezTo>
                    <a:pt x="43509" y="113752"/>
                    <a:pt x="43433" y="113746"/>
                    <a:pt x="43347" y="113734"/>
                  </a:cubicBezTo>
                  <a:lnTo>
                    <a:pt x="43189" y="113524"/>
                  </a:lnTo>
                  <a:lnTo>
                    <a:pt x="43189" y="113524"/>
                  </a:lnTo>
                  <a:cubicBezTo>
                    <a:pt x="42189" y="115207"/>
                    <a:pt x="46608" y="115049"/>
                    <a:pt x="46293" y="116207"/>
                  </a:cubicBezTo>
                  <a:cubicBezTo>
                    <a:pt x="49238" y="116785"/>
                    <a:pt x="52184" y="117311"/>
                    <a:pt x="55130" y="117679"/>
                  </a:cubicBezTo>
                  <a:cubicBezTo>
                    <a:pt x="56962" y="117946"/>
                    <a:pt x="58816" y="118086"/>
                    <a:pt x="60650" y="118086"/>
                  </a:cubicBezTo>
                  <a:cubicBezTo>
                    <a:pt x="61712" y="118086"/>
                    <a:pt x="62768" y="118039"/>
                    <a:pt x="63810" y="117942"/>
                  </a:cubicBezTo>
                  <a:cubicBezTo>
                    <a:pt x="63810" y="117942"/>
                    <a:pt x="63600" y="117627"/>
                    <a:pt x="63442" y="117311"/>
                  </a:cubicBezTo>
                  <a:cubicBezTo>
                    <a:pt x="63231" y="116943"/>
                    <a:pt x="63021" y="116575"/>
                    <a:pt x="63021" y="116575"/>
                  </a:cubicBezTo>
                  <a:lnTo>
                    <a:pt x="63337" y="116575"/>
                  </a:lnTo>
                  <a:cubicBezTo>
                    <a:pt x="63494" y="116575"/>
                    <a:pt x="63757" y="116575"/>
                    <a:pt x="64020" y="116522"/>
                  </a:cubicBezTo>
                  <a:lnTo>
                    <a:pt x="64967" y="116470"/>
                  </a:lnTo>
                  <a:lnTo>
                    <a:pt x="64967" y="116470"/>
                  </a:lnTo>
                  <a:cubicBezTo>
                    <a:pt x="65546" y="116733"/>
                    <a:pt x="65809" y="117469"/>
                    <a:pt x="64389" y="117627"/>
                  </a:cubicBezTo>
                  <a:cubicBezTo>
                    <a:pt x="64528" y="117740"/>
                    <a:pt x="64684" y="117789"/>
                    <a:pt x="64846" y="117789"/>
                  </a:cubicBezTo>
                  <a:cubicBezTo>
                    <a:pt x="65662" y="117789"/>
                    <a:pt x="66651" y="116566"/>
                    <a:pt x="66651" y="116259"/>
                  </a:cubicBezTo>
                  <a:cubicBezTo>
                    <a:pt x="68018" y="116312"/>
                    <a:pt x="67861" y="116785"/>
                    <a:pt x="67387" y="117206"/>
                  </a:cubicBezTo>
                  <a:cubicBezTo>
                    <a:pt x="67010" y="117630"/>
                    <a:pt x="66381" y="118011"/>
                    <a:pt x="66592" y="118011"/>
                  </a:cubicBezTo>
                  <a:cubicBezTo>
                    <a:pt x="66617" y="118011"/>
                    <a:pt x="66654" y="118006"/>
                    <a:pt x="66703" y="117995"/>
                  </a:cubicBezTo>
                  <a:lnTo>
                    <a:pt x="67808" y="117732"/>
                  </a:lnTo>
                  <a:lnTo>
                    <a:pt x="67545" y="117574"/>
                  </a:lnTo>
                  <a:cubicBezTo>
                    <a:pt x="67966" y="117206"/>
                    <a:pt x="68124" y="116890"/>
                    <a:pt x="68439" y="116575"/>
                  </a:cubicBezTo>
                  <a:cubicBezTo>
                    <a:pt x="68755" y="116312"/>
                    <a:pt x="69176" y="116101"/>
                    <a:pt x="69965" y="115944"/>
                  </a:cubicBezTo>
                  <a:cubicBezTo>
                    <a:pt x="71029" y="115994"/>
                    <a:pt x="70726" y="116630"/>
                    <a:pt x="71079" y="116630"/>
                  </a:cubicBezTo>
                  <a:cubicBezTo>
                    <a:pt x="71092" y="116630"/>
                    <a:pt x="71107" y="116629"/>
                    <a:pt x="71122" y="116627"/>
                  </a:cubicBezTo>
                  <a:cubicBezTo>
                    <a:pt x="71144" y="116671"/>
                    <a:pt x="71184" y="116696"/>
                    <a:pt x="71257" y="116696"/>
                  </a:cubicBezTo>
                  <a:cubicBezTo>
                    <a:pt x="71360" y="116696"/>
                    <a:pt x="71529" y="116645"/>
                    <a:pt x="71806" y="116522"/>
                  </a:cubicBezTo>
                  <a:cubicBezTo>
                    <a:pt x="71806" y="116522"/>
                    <a:pt x="71964" y="116522"/>
                    <a:pt x="72174" y="116470"/>
                  </a:cubicBezTo>
                  <a:cubicBezTo>
                    <a:pt x="72385" y="116417"/>
                    <a:pt x="72700" y="116312"/>
                    <a:pt x="73016" y="116259"/>
                  </a:cubicBezTo>
                  <a:cubicBezTo>
                    <a:pt x="73647" y="116101"/>
                    <a:pt x="74226" y="115996"/>
                    <a:pt x="74226" y="115996"/>
                  </a:cubicBezTo>
                  <a:lnTo>
                    <a:pt x="72963" y="115154"/>
                  </a:lnTo>
                  <a:cubicBezTo>
                    <a:pt x="73844" y="114325"/>
                    <a:pt x="75184" y="114568"/>
                    <a:pt x="73817" y="113721"/>
                  </a:cubicBezTo>
                  <a:lnTo>
                    <a:pt x="73817" y="113721"/>
                  </a:lnTo>
                  <a:cubicBezTo>
                    <a:pt x="74148" y="113912"/>
                    <a:pt x="74585" y="113996"/>
                    <a:pt x="75092" y="113996"/>
                  </a:cubicBezTo>
                  <a:cubicBezTo>
                    <a:pt x="76239" y="113996"/>
                    <a:pt x="77741" y="113569"/>
                    <a:pt x="79171" y="112998"/>
                  </a:cubicBezTo>
                  <a:cubicBezTo>
                    <a:pt x="80170" y="112577"/>
                    <a:pt x="81170" y="112051"/>
                    <a:pt x="81959" y="111683"/>
                  </a:cubicBezTo>
                  <a:cubicBezTo>
                    <a:pt x="82748" y="111314"/>
                    <a:pt x="83326" y="111051"/>
                    <a:pt x="83642" y="111051"/>
                  </a:cubicBezTo>
                  <a:cubicBezTo>
                    <a:pt x="83905" y="110683"/>
                    <a:pt x="84168" y="110367"/>
                    <a:pt x="84431" y="110104"/>
                  </a:cubicBezTo>
                  <a:cubicBezTo>
                    <a:pt x="84747" y="109841"/>
                    <a:pt x="85010" y="109578"/>
                    <a:pt x="85325" y="109315"/>
                  </a:cubicBezTo>
                  <a:cubicBezTo>
                    <a:pt x="86009" y="108842"/>
                    <a:pt x="86746" y="108474"/>
                    <a:pt x="87535" y="108000"/>
                  </a:cubicBezTo>
                  <a:lnTo>
                    <a:pt x="87535" y="108000"/>
                  </a:lnTo>
                  <a:cubicBezTo>
                    <a:pt x="87521" y="108002"/>
                    <a:pt x="87506" y="108002"/>
                    <a:pt x="87492" y="108002"/>
                  </a:cubicBezTo>
                  <a:cubicBezTo>
                    <a:pt x="86963" y="108002"/>
                    <a:pt x="86153" y="107086"/>
                    <a:pt x="87535" y="106369"/>
                  </a:cubicBezTo>
                  <a:cubicBezTo>
                    <a:pt x="87819" y="107127"/>
                    <a:pt x="88217" y="107392"/>
                    <a:pt x="88682" y="107392"/>
                  </a:cubicBezTo>
                  <a:cubicBezTo>
                    <a:pt x="88993" y="107392"/>
                    <a:pt x="89334" y="107274"/>
                    <a:pt x="89692" y="107106"/>
                  </a:cubicBezTo>
                  <a:cubicBezTo>
                    <a:pt x="90407" y="106769"/>
                    <a:pt x="91257" y="106332"/>
                    <a:pt x="92107" y="106332"/>
                  </a:cubicBezTo>
                  <a:cubicBezTo>
                    <a:pt x="92254" y="106332"/>
                    <a:pt x="92401" y="106345"/>
                    <a:pt x="92547" y="106373"/>
                  </a:cubicBezTo>
                  <a:lnTo>
                    <a:pt x="92547" y="106373"/>
                  </a:lnTo>
                  <a:cubicBezTo>
                    <a:pt x="92071" y="106165"/>
                    <a:pt x="92866" y="105452"/>
                    <a:pt x="93532" y="104739"/>
                  </a:cubicBezTo>
                  <a:cubicBezTo>
                    <a:pt x="94268" y="103950"/>
                    <a:pt x="94847" y="103161"/>
                    <a:pt x="93584" y="103055"/>
                  </a:cubicBezTo>
                  <a:cubicBezTo>
                    <a:pt x="93812" y="102921"/>
                    <a:pt x="93979" y="102868"/>
                    <a:pt x="94109" y="102868"/>
                  </a:cubicBezTo>
                  <a:cubicBezTo>
                    <a:pt x="94591" y="102868"/>
                    <a:pt x="94560" y="103603"/>
                    <a:pt x="95257" y="103603"/>
                  </a:cubicBezTo>
                  <a:cubicBezTo>
                    <a:pt x="95324" y="103603"/>
                    <a:pt x="95397" y="103596"/>
                    <a:pt x="95478" y="103581"/>
                  </a:cubicBezTo>
                  <a:cubicBezTo>
                    <a:pt x="95952" y="102845"/>
                    <a:pt x="96478" y="102214"/>
                    <a:pt x="97162" y="101582"/>
                  </a:cubicBezTo>
                  <a:cubicBezTo>
                    <a:pt x="97477" y="101319"/>
                    <a:pt x="97793" y="101004"/>
                    <a:pt x="98161" y="100741"/>
                  </a:cubicBezTo>
                  <a:cubicBezTo>
                    <a:pt x="98529" y="100425"/>
                    <a:pt x="98845" y="100109"/>
                    <a:pt x="99213" y="99846"/>
                  </a:cubicBezTo>
                  <a:cubicBezTo>
                    <a:pt x="100002" y="99215"/>
                    <a:pt x="100739" y="98584"/>
                    <a:pt x="101423" y="97900"/>
                  </a:cubicBezTo>
                  <a:cubicBezTo>
                    <a:pt x="102159" y="97269"/>
                    <a:pt x="102843" y="96480"/>
                    <a:pt x="103369" y="95638"/>
                  </a:cubicBezTo>
                  <a:cubicBezTo>
                    <a:pt x="103159" y="95375"/>
                    <a:pt x="102317" y="95533"/>
                    <a:pt x="102422" y="94586"/>
                  </a:cubicBezTo>
                  <a:cubicBezTo>
                    <a:pt x="102422" y="94586"/>
                    <a:pt x="102580" y="94533"/>
                    <a:pt x="102843" y="94481"/>
                  </a:cubicBezTo>
                  <a:cubicBezTo>
                    <a:pt x="103106" y="94428"/>
                    <a:pt x="103422" y="94376"/>
                    <a:pt x="103737" y="94270"/>
                  </a:cubicBezTo>
                  <a:cubicBezTo>
                    <a:pt x="104421" y="94060"/>
                    <a:pt x="105052" y="93902"/>
                    <a:pt x="105052" y="93902"/>
                  </a:cubicBezTo>
                  <a:cubicBezTo>
                    <a:pt x="105368" y="93113"/>
                    <a:pt x="103895" y="92166"/>
                    <a:pt x="105631" y="91640"/>
                  </a:cubicBezTo>
                  <a:cubicBezTo>
                    <a:pt x="105263" y="91640"/>
                    <a:pt x="104737" y="91640"/>
                    <a:pt x="104947" y="91167"/>
                  </a:cubicBezTo>
                  <a:cubicBezTo>
                    <a:pt x="107788" y="88379"/>
                    <a:pt x="109366" y="84591"/>
                    <a:pt x="110628" y="80804"/>
                  </a:cubicBezTo>
                  <a:cubicBezTo>
                    <a:pt x="111944" y="77016"/>
                    <a:pt x="112996" y="73281"/>
                    <a:pt x="115205" y="69546"/>
                  </a:cubicBezTo>
                  <a:lnTo>
                    <a:pt x="115205" y="69546"/>
                  </a:lnTo>
                  <a:cubicBezTo>
                    <a:pt x="114922" y="69864"/>
                    <a:pt x="114741" y="69992"/>
                    <a:pt x="114628" y="69992"/>
                  </a:cubicBezTo>
                  <a:cubicBezTo>
                    <a:pt x="114405" y="69992"/>
                    <a:pt x="114451" y="69491"/>
                    <a:pt x="114521" y="68967"/>
                  </a:cubicBezTo>
                  <a:lnTo>
                    <a:pt x="114521" y="68967"/>
                  </a:lnTo>
                  <a:cubicBezTo>
                    <a:pt x="114447" y="69115"/>
                    <a:pt x="114349" y="69167"/>
                    <a:pt x="114234" y="69167"/>
                  </a:cubicBezTo>
                  <a:cubicBezTo>
                    <a:pt x="113957" y="69167"/>
                    <a:pt x="113588" y="68859"/>
                    <a:pt x="113260" y="68859"/>
                  </a:cubicBezTo>
                  <a:cubicBezTo>
                    <a:pt x="113242" y="68859"/>
                    <a:pt x="113224" y="68860"/>
                    <a:pt x="113206" y="68862"/>
                  </a:cubicBezTo>
                  <a:cubicBezTo>
                    <a:pt x="113206" y="68862"/>
                    <a:pt x="113627" y="68073"/>
                    <a:pt x="114048" y="67337"/>
                  </a:cubicBezTo>
                  <a:cubicBezTo>
                    <a:pt x="114258" y="66916"/>
                    <a:pt x="114469" y="66548"/>
                    <a:pt x="114626" y="66232"/>
                  </a:cubicBezTo>
                  <a:cubicBezTo>
                    <a:pt x="114837" y="65916"/>
                    <a:pt x="114889" y="65706"/>
                    <a:pt x="114889" y="65706"/>
                  </a:cubicBezTo>
                  <a:cubicBezTo>
                    <a:pt x="114258" y="65338"/>
                    <a:pt x="114311" y="64496"/>
                    <a:pt x="114363" y="63654"/>
                  </a:cubicBezTo>
                  <a:cubicBezTo>
                    <a:pt x="114416" y="62760"/>
                    <a:pt x="114416" y="61971"/>
                    <a:pt x="113785" y="61761"/>
                  </a:cubicBezTo>
                  <a:lnTo>
                    <a:pt x="113785" y="61761"/>
                  </a:lnTo>
                  <a:lnTo>
                    <a:pt x="113995" y="62813"/>
                  </a:lnTo>
                  <a:cubicBezTo>
                    <a:pt x="113726" y="62544"/>
                    <a:pt x="113450" y="62436"/>
                    <a:pt x="113165" y="62436"/>
                  </a:cubicBezTo>
                  <a:cubicBezTo>
                    <a:pt x="112668" y="62436"/>
                    <a:pt x="112143" y="62761"/>
                    <a:pt x="111575" y="63128"/>
                  </a:cubicBezTo>
                  <a:cubicBezTo>
                    <a:pt x="110749" y="63587"/>
                    <a:pt x="109922" y="64167"/>
                    <a:pt x="109096" y="64167"/>
                  </a:cubicBezTo>
                  <a:cubicBezTo>
                    <a:pt x="108975" y="64167"/>
                    <a:pt x="108855" y="64155"/>
                    <a:pt x="108735" y="64128"/>
                  </a:cubicBezTo>
                  <a:lnTo>
                    <a:pt x="108735" y="64128"/>
                  </a:lnTo>
                  <a:cubicBezTo>
                    <a:pt x="109103" y="64549"/>
                    <a:pt x="109155" y="64969"/>
                    <a:pt x="108998" y="65390"/>
                  </a:cubicBezTo>
                  <a:cubicBezTo>
                    <a:pt x="108840" y="65811"/>
                    <a:pt x="108472" y="66285"/>
                    <a:pt x="108156" y="66758"/>
                  </a:cubicBezTo>
                  <a:cubicBezTo>
                    <a:pt x="107525" y="67758"/>
                    <a:pt x="106893" y="68757"/>
                    <a:pt x="107840" y="70072"/>
                  </a:cubicBezTo>
                  <a:cubicBezTo>
                    <a:pt x="107752" y="70150"/>
                    <a:pt x="107679" y="70181"/>
                    <a:pt x="107615" y="70181"/>
                  </a:cubicBezTo>
                  <a:cubicBezTo>
                    <a:pt x="107368" y="70181"/>
                    <a:pt x="107256" y="69726"/>
                    <a:pt x="106974" y="69726"/>
                  </a:cubicBezTo>
                  <a:cubicBezTo>
                    <a:pt x="106933" y="69726"/>
                    <a:pt x="106889" y="69735"/>
                    <a:pt x="106841" y="69756"/>
                  </a:cubicBezTo>
                  <a:cubicBezTo>
                    <a:pt x="107577" y="70440"/>
                    <a:pt x="107525" y="71177"/>
                    <a:pt x="106893" y="72387"/>
                  </a:cubicBezTo>
                  <a:lnTo>
                    <a:pt x="106736" y="72176"/>
                  </a:lnTo>
                  <a:cubicBezTo>
                    <a:pt x="106578" y="73071"/>
                    <a:pt x="106315" y="73807"/>
                    <a:pt x="106104" y="74491"/>
                  </a:cubicBezTo>
                  <a:cubicBezTo>
                    <a:pt x="105841" y="75175"/>
                    <a:pt x="105526" y="75753"/>
                    <a:pt x="105210" y="76385"/>
                  </a:cubicBezTo>
                  <a:cubicBezTo>
                    <a:pt x="104894" y="76963"/>
                    <a:pt x="104526" y="77542"/>
                    <a:pt x="104105" y="78226"/>
                  </a:cubicBezTo>
                  <a:cubicBezTo>
                    <a:pt x="103685" y="78857"/>
                    <a:pt x="103264" y="79594"/>
                    <a:pt x="102738" y="80488"/>
                  </a:cubicBezTo>
                  <a:lnTo>
                    <a:pt x="103685" y="80593"/>
                  </a:lnTo>
                  <a:cubicBezTo>
                    <a:pt x="103211" y="81330"/>
                    <a:pt x="102895" y="81382"/>
                    <a:pt x="102475" y="81645"/>
                  </a:cubicBezTo>
                  <a:cubicBezTo>
                    <a:pt x="102632" y="81913"/>
                    <a:pt x="102768" y="82019"/>
                    <a:pt x="102891" y="82019"/>
                  </a:cubicBezTo>
                  <a:cubicBezTo>
                    <a:pt x="103349" y="82019"/>
                    <a:pt x="103630" y="80558"/>
                    <a:pt x="104159" y="80558"/>
                  </a:cubicBezTo>
                  <a:cubicBezTo>
                    <a:pt x="104297" y="80558"/>
                    <a:pt x="104452" y="80657"/>
                    <a:pt x="104631" y="80909"/>
                  </a:cubicBezTo>
                  <a:cubicBezTo>
                    <a:pt x="104053" y="80961"/>
                    <a:pt x="103632" y="81382"/>
                    <a:pt x="103264" y="81908"/>
                  </a:cubicBezTo>
                  <a:cubicBezTo>
                    <a:pt x="102895" y="82434"/>
                    <a:pt x="102475" y="83118"/>
                    <a:pt x="102159" y="83749"/>
                  </a:cubicBezTo>
                  <a:cubicBezTo>
                    <a:pt x="101791" y="84433"/>
                    <a:pt x="101370" y="85012"/>
                    <a:pt x="100949" y="85485"/>
                  </a:cubicBezTo>
                  <a:cubicBezTo>
                    <a:pt x="100612" y="85822"/>
                    <a:pt x="100242" y="86058"/>
                    <a:pt x="99811" y="86058"/>
                  </a:cubicBezTo>
                  <a:cubicBezTo>
                    <a:pt x="99703" y="86058"/>
                    <a:pt x="99592" y="86043"/>
                    <a:pt x="99476" y="86011"/>
                  </a:cubicBezTo>
                  <a:lnTo>
                    <a:pt x="99476" y="86011"/>
                  </a:lnTo>
                  <a:cubicBezTo>
                    <a:pt x="98792" y="87116"/>
                    <a:pt x="100633" y="86274"/>
                    <a:pt x="99897" y="87379"/>
                  </a:cubicBezTo>
                  <a:lnTo>
                    <a:pt x="99213" y="87379"/>
                  </a:lnTo>
                  <a:lnTo>
                    <a:pt x="99634" y="88063"/>
                  </a:lnTo>
                  <a:cubicBezTo>
                    <a:pt x="99341" y="88444"/>
                    <a:pt x="98933" y="88580"/>
                    <a:pt x="98556" y="88580"/>
                  </a:cubicBezTo>
                  <a:cubicBezTo>
                    <a:pt x="98258" y="88580"/>
                    <a:pt x="97979" y="88495"/>
                    <a:pt x="97793" y="88379"/>
                  </a:cubicBezTo>
                  <a:cubicBezTo>
                    <a:pt x="97951" y="88273"/>
                    <a:pt x="98003" y="87853"/>
                    <a:pt x="98108" y="87642"/>
                  </a:cubicBezTo>
                  <a:lnTo>
                    <a:pt x="98108" y="87642"/>
                  </a:lnTo>
                  <a:cubicBezTo>
                    <a:pt x="97477" y="87905"/>
                    <a:pt x="97109" y="88536"/>
                    <a:pt x="96793" y="89168"/>
                  </a:cubicBezTo>
                  <a:cubicBezTo>
                    <a:pt x="96495" y="89764"/>
                    <a:pt x="96244" y="90314"/>
                    <a:pt x="96084" y="90461"/>
                  </a:cubicBezTo>
                  <a:lnTo>
                    <a:pt x="96084" y="90461"/>
                  </a:lnTo>
                  <a:cubicBezTo>
                    <a:pt x="96157" y="90402"/>
                    <a:pt x="96370" y="90232"/>
                    <a:pt x="96583" y="90062"/>
                  </a:cubicBezTo>
                  <a:cubicBezTo>
                    <a:pt x="96846" y="89904"/>
                    <a:pt x="97109" y="89694"/>
                    <a:pt x="97109" y="89694"/>
                  </a:cubicBezTo>
                  <a:lnTo>
                    <a:pt x="97109" y="89694"/>
                  </a:lnTo>
                  <a:cubicBezTo>
                    <a:pt x="96688" y="90483"/>
                    <a:pt x="96109" y="91272"/>
                    <a:pt x="95531" y="92061"/>
                  </a:cubicBezTo>
                  <a:cubicBezTo>
                    <a:pt x="94900" y="92797"/>
                    <a:pt x="94268" y="93534"/>
                    <a:pt x="93584" y="94270"/>
                  </a:cubicBezTo>
                  <a:cubicBezTo>
                    <a:pt x="93269" y="94639"/>
                    <a:pt x="92901" y="95007"/>
                    <a:pt x="92585" y="95375"/>
                  </a:cubicBezTo>
                  <a:cubicBezTo>
                    <a:pt x="92269" y="95743"/>
                    <a:pt x="91901" y="96059"/>
                    <a:pt x="91585" y="96427"/>
                  </a:cubicBezTo>
                  <a:cubicBezTo>
                    <a:pt x="91007" y="97216"/>
                    <a:pt x="90376" y="97900"/>
                    <a:pt x="89902" y="98742"/>
                  </a:cubicBezTo>
                  <a:lnTo>
                    <a:pt x="90428" y="98900"/>
                  </a:lnTo>
                  <a:cubicBezTo>
                    <a:pt x="90060" y="99478"/>
                    <a:pt x="89692" y="99846"/>
                    <a:pt x="89429" y="100057"/>
                  </a:cubicBezTo>
                  <a:cubicBezTo>
                    <a:pt x="89113" y="100320"/>
                    <a:pt x="88850" y="100425"/>
                    <a:pt x="88534" y="100530"/>
                  </a:cubicBezTo>
                  <a:cubicBezTo>
                    <a:pt x="88008" y="100793"/>
                    <a:pt x="87377" y="100951"/>
                    <a:pt x="86272" y="101951"/>
                  </a:cubicBezTo>
                  <a:lnTo>
                    <a:pt x="86272" y="101793"/>
                  </a:lnTo>
                  <a:cubicBezTo>
                    <a:pt x="86062" y="102529"/>
                    <a:pt x="85483" y="103108"/>
                    <a:pt x="84799" y="103529"/>
                  </a:cubicBezTo>
                  <a:cubicBezTo>
                    <a:pt x="85115" y="102687"/>
                    <a:pt x="83063" y="103424"/>
                    <a:pt x="83589" y="102424"/>
                  </a:cubicBezTo>
                  <a:lnTo>
                    <a:pt x="83589" y="102424"/>
                  </a:lnTo>
                  <a:cubicBezTo>
                    <a:pt x="82590" y="103529"/>
                    <a:pt x="82327" y="103844"/>
                    <a:pt x="82274" y="104213"/>
                  </a:cubicBezTo>
                  <a:cubicBezTo>
                    <a:pt x="82169" y="104581"/>
                    <a:pt x="82274" y="104949"/>
                    <a:pt x="81801" y="106159"/>
                  </a:cubicBezTo>
                  <a:lnTo>
                    <a:pt x="81064" y="105686"/>
                  </a:lnTo>
                  <a:cubicBezTo>
                    <a:pt x="80749" y="106580"/>
                    <a:pt x="80907" y="106948"/>
                    <a:pt x="79592" y="107790"/>
                  </a:cubicBezTo>
                  <a:cubicBezTo>
                    <a:pt x="80433" y="106685"/>
                    <a:pt x="78224" y="107159"/>
                    <a:pt x="79118" y="105843"/>
                  </a:cubicBezTo>
                  <a:cubicBezTo>
                    <a:pt x="79011" y="105837"/>
                    <a:pt x="78907" y="105833"/>
                    <a:pt x="78805" y="105833"/>
                  </a:cubicBezTo>
                  <a:cubicBezTo>
                    <a:pt x="78105" y="105833"/>
                    <a:pt x="77526" y="105989"/>
                    <a:pt x="77066" y="106264"/>
                  </a:cubicBezTo>
                  <a:cubicBezTo>
                    <a:pt x="76540" y="106527"/>
                    <a:pt x="76120" y="106843"/>
                    <a:pt x="75751" y="107211"/>
                  </a:cubicBezTo>
                  <a:cubicBezTo>
                    <a:pt x="75318" y="107583"/>
                    <a:pt x="74902" y="107882"/>
                    <a:pt x="74419" y="107882"/>
                  </a:cubicBezTo>
                  <a:cubicBezTo>
                    <a:pt x="74081" y="107882"/>
                    <a:pt x="73711" y="107736"/>
                    <a:pt x="73279" y="107369"/>
                  </a:cubicBezTo>
                  <a:lnTo>
                    <a:pt x="73279" y="107369"/>
                  </a:lnTo>
                  <a:cubicBezTo>
                    <a:pt x="73040" y="108285"/>
                    <a:pt x="73374" y="108538"/>
                    <a:pt x="73893" y="108538"/>
                  </a:cubicBezTo>
                  <a:cubicBezTo>
                    <a:pt x="74060" y="108538"/>
                    <a:pt x="74245" y="108512"/>
                    <a:pt x="74436" y="108474"/>
                  </a:cubicBezTo>
                  <a:cubicBezTo>
                    <a:pt x="74975" y="108358"/>
                    <a:pt x="75514" y="108074"/>
                    <a:pt x="75641" y="108074"/>
                  </a:cubicBezTo>
                  <a:cubicBezTo>
                    <a:pt x="75687" y="108074"/>
                    <a:pt x="75678" y="108112"/>
                    <a:pt x="75594" y="108211"/>
                  </a:cubicBezTo>
                  <a:cubicBezTo>
                    <a:pt x="76067" y="108421"/>
                    <a:pt x="75909" y="108894"/>
                    <a:pt x="75488" y="109315"/>
                  </a:cubicBezTo>
                  <a:cubicBezTo>
                    <a:pt x="75120" y="109736"/>
                    <a:pt x="74489" y="110104"/>
                    <a:pt x="73963" y="110210"/>
                  </a:cubicBezTo>
                  <a:cubicBezTo>
                    <a:pt x="73892" y="110231"/>
                    <a:pt x="73821" y="110241"/>
                    <a:pt x="73748" y="110241"/>
                  </a:cubicBezTo>
                  <a:cubicBezTo>
                    <a:pt x="73278" y="110241"/>
                    <a:pt x="72752" y="109831"/>
                    <a:pt x="72069" y="109421"/>
                  </a:cubicBezTo>
                  <a:cubicBezTo>
                    <a:pt x="71701" y="109210"/>
                    <a:pt x="71227" y="109000"/>
                    <a:pt x="70754" y="108894"/>
                  </a:cubicBezTo>
                  <a:cubicBezTo>
                    <a:pt x="70517" y="108842"/>
                    <a:pt x="70267" y="108816"/>
                    <a:pt x="70004" y="108816"/>
                  </a:cubicBezTo>
                  <a:cubicBezTo>
                    <a:pt x="69741" y="108816"/>
                    <a:pt x="69465" y="108842"/>
                    <a:pt x="69176" y="108894"/>
                  </a:cubicBezTo>
                  <a:cubicBezTo>
                    <a:pt x="69386" y="108842"/>
                    <a:pt x="69386" y="108737"/>
                    <a:pt x="69649" y="108684"/>
                  </a:cubicBezTo>
                  <a:cubicBezTo>
                    <a:pt x="69539" y="108651"/>
                    <a:pt x="69433" y="108636"/>
                    <a:pt x="69332" y="108636"/>
                  </a:cubicBezTo>
                  <a:cubicBezTo>
                    <a:pt x="68947" y="108636"/>
                    <a:pt x="68614" y="108844"/>
                    <a:pt x="68281" y="109052"/>
                  </a:cubicBezTo>
                  <a:cubicBezTo>
                    <a:pt x="68015" y="109185"/>
                    <a:pt x="67707" y="109318"/>
                    <a:pt x="67357" y="109318"/>
                  </a:cubicBezTo>
                  <a:cubicBezTo>
                    <a:pt x="67153" y="109318"/>
                    <a:pt x="66935" y="109274"/>
                    <a:pt x="66703" y="109157"/>
                  </a:cubicBezTo>
                  <a:cubicBezTo>
                    <a:pt x="66335" y="110473"/>
                    <a:pt x="65283" y="109368"/>
                    <a:pt x="65336" y="110893"/>
                  </a:cubicBezTo>
                  <a:lnTo>
                    <a:pt x="67545" y="110157"/>
                  </a:lnTo>
                  <a:lnTo>
                    <a:pt x="67545" y="110157"/>
                  </a:lnTo>
                  <a:cubicBezTo>
                    <a:pt x="66966" y="110473"/>
                    <a:pt x="66440" y="111104"/>
                    <a:pt x="65756" y="111630"/>
                  </a:cubicBezTo>
                  <a:cubicBezTo>
                    <a:pt x="65241" y="112026"/>
                    <a:pt x="64607" y="112303"/>
                    <a:pt x="63853" y="112303"/>
                  </a:cubicBezTo>
                  <a:cubicBezTo>
                    <a:pt x="63606" y="112303"/>
                    <a:pt x="63346" y="112273"/>
                    <a:pt x="63074" y="112209"/>
                  </a:cubicBezTo>
                  <a:cubicBezTo>
                    <a:pt x="63179" y="111840"/>
                    <a:pt x="63810" y="111367"/>
                    <a:pt x="64178" y="111104"/>
                  </a:cubicBezTo>
                  <a:cubicBezTo>
                    <a:pt x="64041" y="111020"/>
                    <a:pt x="63913" y="110988"/>
                    <a:pt x="63790" y="110988"/>
                  </a:cubicBezTo>
                  <a:cubicBezTo>
                    <a:pt x="63420" y="110988"/>
                    <a:pt x="63095" y="111272"/>
                    <a:pt x="62726" y="111272"/>
                  </a:cubicBezTo>
                  <a:cubicBezTo>
                    <a:pt x="62602" y="111272"/>
                    <a:pt x="62474" y="111241"/>
                    <a:pt x="62337" y="111156"/>
                  </a:cubicBezTo>
                  <a:cubicBezTo>
                    <a:pt x="62337" y="110367"/>
                    <a:pt x="63021" y="110210"/>
                    <a:pt x="63863" y="110052"/>
                  </a:cubicBezTo>
                  <a:cubicBezTo>
                    <a:pt x="64283" y="109999"/>
                    <a:pt x="64704" y="109894"/>
                    <a:pt x="65125" y="109789"/>
                  </a:cubicBezTo>
                  <a:cubicBezTo>
                    <a:pt x="65546" y="109631"/>
                    <a:pt x="65967" y="109421"/>
                    <a:pt x="66230" y="109052"/>
                  </a:cubicBezTo>
                  <a:cubicBezTo>
                    <a:pt x="66147" y="108993"/>
                    <a:pt x="66053" y="108968"/>
                    <a:pt x="65952" y="108968"/>
                  </a:cubicBezTo>
                  <a:cubicBezTo>
                    <a:pt x="65606" y="108968"/>
                    <a:pt x="65176" y="109258"/>
                    <a:pt x="64810" y="109421"/>
                  </a:cubicBezTo>
                  <a:cubicBezTo>
                    <a:pt x="64642" y="109495"/>
                    <a:pt x="64501" y="109550"/>
                    <a:pt x="64398" y="109550"/>
                  </a:cubicBezTo>
                  <a:cubicBezTo>
                    <a:pt x="64209" y="109550"/>
                    <a:pt x="64147" y="109367"/>
                    <a:pt x="64283" y="108789"/>
                  </a:cubicBezTo>
                  <a:lnTo>
                    <a:pt x="64283" y="108789"/>
                  </a:lnTo>
                  <a:cubicBezTo>
                    <a:pt x="64023" y="109743"/>
                    <a:pt x="63549" y="109911"/>
                    <a:pt x="62977" y="109911"/>
                  </a:cubicBezTo>
                  <a:cubicBezTo>
                    <a:pt x="62856" y="109911"/>
                    <a:pt x="62730" y="109903"/>
                    <a:pt x="62600" y="109894"/>
                  </a:cubicBezTo>
                  <a:cubicBezTo>
                    <a:pt x="62379" y="109877"/>
                    <a:pt x="62148" y="109849"/>
                    <a:pt x="61909" y="109849"/>
                  </a:cubicBezTo>
                  <a:cubicBezTo>
                    <a:pt x="61407" y="109849"/>
                    <a:pt x="60873" y="109972"/>
                    <a:pt x="60338" y="110578"/>
                  </a:cubicBezTo>
                  <a:lnTo>
                    <a:pt x="60391" y="109631"/>
                  </a:lnTo>
                  <a:lnTo>
                    <a:pt x="60391" y="109631"/>
                  </a:lnTo>
                  <a:cubicBezTo>
                    <a:pt x="60128" y="109789"/>
                    <a:pt x="59602" y="110262"/>
                    <a:pt x="59128" y="110262"/>
                  </a:cubicBezTo>
                  <a:lnTo>
                    <a:pt x="59970" y="109000"/>
                  </a:lnTo>
                  <a:lnTo>
                    <a:pt x="59970" y="109000"/>
                  </a:lnTo>
                  <a:cubicBezTo>
                    <a:pt x="59685" y="109237"/>
                    <a:pt x="59388" y="109325"/>
                    <a:pt x="59091" y="109325"/>
                  </a:cubicBezTo>
                  <a:cubicBezTo>
                    <a:pt x="58731" y="109325"/>
                    <a:pt x="58369" y="109196"/>
                    <a:pt x="58023" y="109052"/>
                  </a:cubicBezTo>
                  <a:cubicBezTo>
                    <a:pt x="57545" y="108853"/>
                    <a:pt x="57067" y="108594"/>
                    <a:pt x="56589" y="108594"/>
                  </a:cubicBezTo>
                  <a:cubicBezTo>
                    <a:pt x="56436" y="108594"/>
                    <a:pt x="56283" y="108620"/>
                    <a:pt x="56130" y="108684"/>
                  </a:cubicBezTo>
                  <a:cubicBezTo>
                    <a:pt x="57445" y="108737"/>
                    <a:pt x="57603" y="109000"/>
                    <a:pt x="57550" y="109368"/>
                  </a:cubicBezTo>
                  <a:cubicBezTo>
                    <a:pt x="57497" y="109736"/>
                    <a:pt x="57287" y="110210"/>
                    <a:pt x="57866" y="110525"/>
                  </a:cubicBezTo>
                  <a:cubicBezTo>
                    <a:pt x="57376" y="110699"/>
                    <a:pt x="56987" y="110773"/>
                    <a:pt x="56671" y="110773"/>
                  </a:cubicBezTo>
                  <a:cubicBezTo>
                    <a:pt x="54825" y="110773"/>
                    <a:pt x="55420" y="108258"/>
                    <a:pt x="52568" y="108258"/>
                  </a:cubicBezTo>
                  <a:cubicBezTo>
                    <a:pt x="52516" y="108258"/>
                    <a:pt x="52463" y="108259"/>
                    <a:pt x="52408" y="108261"/>
                  </a:cubicBezTo>
                  <a:lnTo>
                    <a:pt x="52408" y="108261"/>
                  </a:lnTo>
                  <a:cubicBezTo>
                    <a:pt x="52403" y="108261"/>
                    <a:pt x="52398" y="108261"/>
                    <a:pt x="52393" y="108261"/>
                  </a:cubicBezTo>
                  <a:cubicBezTo>
                    <a:pt x="52375" y="108261"/>
                    <a:pt x="52358" y="108261"/>
                    <a:pt x="52342" y="108263"/>
                  </a:cubicBezTo>
                  <a:cubicBezTo>
                    <a:pt x="52364" y="108262"/>
                    <a:pt x="52386" y="108261"/>
                    <a:pt x="52408" y="108261"/>
                  </a:cubicBezTo>
                  <a:lnTo>
                    <a:pt x="52408" y="108261"/>
                  </a:lnTo>
                  <a:cubicBezTo>
                    <a:pt x="52926" y="108274"/>
                    <a:pt x="54096" y="108965"/>
                    <a:pt x="53342" y="109368"/>
                  </a:cubicBezTo>
                  <a:cubicBezTo>
                    <a:pt x="52658" y="109105"/>
                    <a:pt x="51763" y="108631"/>
                    <a:pt x="51395" y="108105"/>
                  </a:cubicBezTo>
                  <a:cubicBezTo>
                    <a:pt x="51286" y="108101"/>
                    <a:pt x="51188" y="108098"/>
                    <a:pt x="51098" y="108098"/>
                  </a:cubicBezTo>
                  <a:cubicBezTo>
                    <a:pt x="49210" y="108098"/>
                    <a:pt x="51608" y="109124"/>
                    <a:pt x="50554" y="109526"/>
                  </a:cubicBezTo>
                  <a:cubicBezTo>
                    <a:pt x="50358" y="109180"/>
                    <a:pt x="50172" y="109054"/>
                    <a:pt x="49978" y="109054"/>
                  </a:cubicBezTo>
                  <a:cubicBezTo>
                    <a:pt x="49492" y="109054"/>
                    <a:pt x="48961" y="109849"/>
                    <a:pt x="48134" y="109999"/>
                  </a:cubicBezTo>
                  <a:lnTo>
                    <a:pt x="48292" y="109052"/>
                  </a:lnTo>
                  <a:cubicBezTo>
                    <a:pt x="47824" y="108873"/>
                    <a:pt x="47504" y="108791"/>
                    <a:pt x="47265" y="108791"/>
                  </a:cubicBezTo>
                  <a:cubicBezTo>
                    <a:pt x="47154" y="108791"/>
                    <a:pt x="47060" y="108809"/>
                    <a:pt x="46976" y="108842"/>
                  </a:cubicBezTo>
                  <a:cubicBezTo>
                    <a:pt x="46661" y="108894"/>
                    <a:pt x="46556" y="109157"/>
                    <a:pt x="46398" y="109368"/>
                  </a:cubicBezTo>
                  <a:cubicBezTo>
                    <a:pt x="46265" y="109634"/>
                    <a:pt x="46111" y="109900"/>
                    <a:pt x="45722" y="109900"/>
                  </a:cubicBezTo>
                  <a:cubicBezTo>
                    <a:pt x="45497" y="109900"/>
                    <a:pt x="45192" y="109810"/>
                    <a:pt x="44767" y="109578"/>
                  </a:cubicBezTo>
                  <a:cubicBezTo>
                    <a:pt x="44767" y="109578"/>
                    <a:pt x="45083" y="109315"/>
                    <a:pt x="45451" y="109052"/>
                  </a:cubicBezTo>
                  <a:cubicBezTo>
                    <a:pt x="45767" y="108789"/>
                    <a:pt x="46135" y="108526"/>
                    <a:pt x="46135" y="108526"/>
                  </a:cubicBezTo>
                  <a:lnTo>
                    <a:pt x="45451" y="108526"/>
                  </a:lnTo>
                  <a:cubicBezTo>
                    <a:pt x="45293" y="108526"/>
                    <a:pt x="45083" y="108526"/>
                    <a:pt x="44977" y="108579"/>
                  </a:cubicBezTo>
                  <a:cubicBezTo>
                    <a:pt x="44820" y="108579"/>
                    <a:pt x="44767" y="108526"/>
                    <a:pt x="44767" y="108526"/>
                  </a:cubicBezTo>
                  <a:lnTo>
                    <a:pt x="45293" y="107579"/>
                  </a:lnTo>
                  <a:lnTo>
                    <a:pt x="45293" y="107579"/>
                  </a:lnTo>
                  <a:cubicBezTo>
                    <a:pt x="44831" y="107703"/>
                    <a:pt x="44477" y="107754"/>
                    <a:pt x="44168" y="107754"/>
                  </a:cubicBezTo>
                  <a:cubicBezTo>
                    <a:pt x="43949" y="107754"/>
                    <a:pt x="43753" y="107728"/>
                    <a:pt x="43557" y="107685"/>
                  </a:cubicBezTo>
                  <a:cubicBezTo>
                    <a:pt x="43084" y="107527"/>
                    <a:pt x="42715" y="107316"/>
                    <a:pt x="42084" y="106948"/>
                  </a:cubicBezTo>
                  <a:lnTo>
                    <a:pt x="42084" y="106948"/>
                  </a:lnTo>
                  <a:cubicBezTo>
                    <a:pt x="42170" y="107548"/>
                    <a:pt x="41662" y="108218"/>
                    <a:pt x="40788" y="108218"/>
                  </a:cubicBezTo>
                  <a:cubicBezTo>
                    <a:pt x="40589" y="108218"/>
                    <a:pt x="40372" y="108183"/>
                    <a:pt x="40138" y="108105"/>
                  </a:cubicBezTo>
                  <a:cubicBezTo>
                    <a:pt x="39507" y="107316"/>
                    <a:pt x="40927" y="107474"/>
                    <a:pt x="39191" y="106948"/>
                  </a:cubicBezTo>
                  <a:cubicBezTo>
                    <a:pt x="39519" y="106710"/>
                    <a:pt x="39880" y="106438"/>
                    <a:pt x="40208" y="106438"/>
                  </a:cubicBezTo>
                  <a:cubicBezTo>
                    <a:pt x="40460" y="106438"/>
                    <a:pt x="40692" y="106597"/>
                    <a:pt x="40874" y="107053"/>
                  </a:cubicBezTo>
                  <a:cubicBezTo>
                    <a:pt x="41032" y="106790"/>
                    <a:pt x="41453" y="106632"/>
                    <a:pt x="41611" y="106369"/>
                  </a:cubicBezTo>
                  <a:cubicBezTo>
                    <a:pt x="40979" y="105475"/>
                    <a:pt x="39559" y="105423"/>
                    <a:pt x="38980" y="105212"/>
                  </a:cubicBezTo>
                  <a:lnTo>
                    <a:pt x="38980" y="105212"/>
                  </a:lnTo>
                  <a:cubicBezTo>
                    <a:pt x="39191" y="105317"/>
                    <a:pt x="39401" y="105475"/>
                    <a:pt x="39507" y="105686"/>
                  </a:cubicBezTo>
                  <a:cubicBezTo>
                    <a:pt x="39507" y="105686"/>
                    <a:pt x="38823" y="105738"/>
                    <a:pt x="38086" y="105791"/>
                  </a:cubicBezTo>
                  <a:cubicBezTo>
                    <a:pt x="37350" y="105843"/>
                    <a:pt x="36666" y="105896"/>
                    <a:pt x="36666" y="105896"/>
                  </a:cubicBezTo>
                  <a:cubicBezTo>
                    <a:pt x="36403" y="105370"/>
                    <a:pt x="36824" y="105265"/>
                    <a:pt x="37245" y="105107"/>
                  </a:cubicBezTo>
                  <a:cubicBezTo>
                    <a:pt x="37148" y="105088"/>
                    <a:pt x="37051" y="105081"/>
                    <a:pt x="36953" y="105081"/>
                  </a:cubicBezTo>
                  <a:cubicBezTo>
                    <a:pt x="36711" y="105081"/>
                    <a:pt x="36463" y="105123"/>
                    <a:pt x="36194" y="105123"/>
                  </a:cubicBezTo>
                  <a:cubicBezTo>
                    <a:pt x="35981" y="105123"/>
                    <a:pt x="35755" y="105097"/>
                    <a:pt x="35509" y="105002"/>
                  </a:cubicBezTo>
                  <a:cubicBezTo>
                    <a:pt x="36000" y="104461"/>
                    <a:pt x="36262" y="103782"/>
                    <a:pt x="37197" y="103782"/>
                  </a:cubicBezTo>
                  <a:cubicBezTo>
                    <a:pt x="37262" y="103782"/>
                    <a:pt x="37331" y="103785"/>
                    <a:pt x="37402" y="103792"/>
                  </a:cubicBezTo>
                  <a:lnTo>
                    <a:pt x="37034" y="103739"/>
                  </a:lnTo>
                  <a:cubicBezTo>
                    <a:pt x="36771" y="103739"/>
                    <a:pt x="36455" y="103687"/>
                    <a:pt x="36192" y="103634"/>
                  </a:cubicBezTo>
                  <a:cubicBezTo>
                    <a:pt x="35561" y="103581"/>
                    <a:pt x="34930" y="103476"/>
                    <a:pt x="34930" y="103476"/>
                  </a:cubicBezTo>
                  <a:cubicBezTo>
                    <a:pt x="34930" y="103108"/>
                    <a:pt x="34246" y="102108"/>
                    <a:pt x="34667" y="102003"/>
                  </a:cubicBezTo>
                  <a:cubicBezTo>
                    <a:pt x="34246" y="101477"/>
                    <a:pt x="33352" y="101425"/>
                    <a:pt x="32405" y="101267"/>
                  </a:cubicBezTo>
                  <a:cubicBezTo>
                    <a:pt x="31511" y="101109"/>
                    <a:pt x="30564" y="100899"/>
                    <a:pt x="29985" y="100162"/>
                  </a:cubicBezTo>
                  <a:cubicBezTo>
                    <a:pt x="29906" y="100188"/>
                    <a:pt x="29814" y="100215"/>
                    <a:pt x="29696" y="100215"/>
                  </a:cubicBezTo>
                  <a:cubicBezTo>
                    <a:pt x="29577" y="100215"/>
                    <a:pt x="29433" y="100188"/>
                    <a:pt x="29249" y="100109"/>
                  </a:cubicBezTo>
                  <a:cubicBezTo>
                    <a:pt x="28933" y="99846"/>
                    <a:pt x="28670" y="99531"/>
                    <a:pt x="28354" y="99215"/>
                  </a:cubicBezTo>
                  <a:cubicBezTo>
                    <a:pt x="28144" y="98900"/>
                    <a:pt x="27881" y="98584"/>
                    <a:pt x="27565" y="98268"/>
                  </a:cubicBezTo>
                  <a:cubicBezTo>
                    <a:pt x="27302" y="97953"/>
                    <a:pt x="26987" y="97690"/>
                    <a:pt x="26618" y="97479"/>
                  </a:cubicBezTo>
                  <a:cubicBezTo>
                    <a:pt x="26250" y="97216"/>
                    <a:pt x="25829" y="97058"/>
                    <a:pt x="25251" y="96901"/>
                  </a:cubicBezTo>
                  <a:lnTo>
                    <a:pt x="25303" y="96006"/>
                  </a:lnTo>
                  <a:cubicBezTo>
                    <a:pt x="25356" y="95585"/>
                    <a:pt x="25356" y="95165"/>
                    <a:pt x="25356" y="95165"/>
                  </a:cubicBezTo>
                  <a:cubicBezTo>
                    <a:pt x="25204" y="95063"/>
                    <a:pt x="25085" y="95020"/>
                    <a:pt x="24991" y="95020"/>
                  </a:cubicBezTo>
                  <a:cubicBezTo>
                    <a:pt x="24696" y="95020"/>
                    <a:pt x="24647" y="95449"/>
                    <a:pt x="24567" y="95848"/>
                  </a:cubicBezTo>
                  <a:cubicBezTo>
                    <a:pt x="24468" y="96145"/>
                    <a:pt x="24349" y="96441"/>
                    <a:pt x="23990" y="96441"/>
                  </a:cubicBezTo>
                  <a:cubicBezTo>
                    <a:pt x="23775" y="96441"/>
                    <a:pt x="23475" y="96335"/>
                    <a:pt x="23041" y="96059"/>
                  </a:cubicBezTo>
                  <a:cubicBezTo>
                    <a:pt x="21410" y="95112"/>
                    <a:pt x="23409" y="94744"/>
                    <a:pt x="23199" y="94060"/>
                  </a:cubicBezTo>
                  <a:cubicBezTo>
                    <a:pt x="22673" y="93955"/>
                    <a:pt x="21884" y="93902"/>
                    <a:pt x="21147" y="93586"/>
                  </a:cubicBezTo>
                  <a:cubicBezTo>
                    <a:pt x="20411" y="93218"/>
                    <a:pt x="19832" y="92640"/>
                    <a:pt x="19727" y="91640"/>
                  </a:cubicBezTo>
                  <a:lnTo>
                    <a:pt x="19727" y="91640"/>
                  </a:lnTo>
                  <a:cubicBezTo>
                    <a:pt x="20253" y="91903"/>
                    <a:pt x="20411" y="92377"/>
                    <a:pt x="20832" y="92692"/>
                  </a:cubicBezTo>
                  <a:lnTo>
                    <a:pt x="20569" y="91219"/>
                  </a:lnTo>
                  <a:lnTo>
                    <a:pt x="20569" y="91219"/>
                  </a:lnTo>
                  <a:cubicBezTo>
                    <a:pt x="21727" y="91407"/>
                    <a:pt x="22326" y="91856"/>
                    <a:pt x="22633" y="91856"/>
                  </a:cubicBezTo>
                  <a:cubicBezTo>
                    <a:pt x="22842" y="91856"/>
                    <a:pt x="22915" y="91648"/>
                    <a:pt x="22936" y="91009"/>
                  </a:cubicBezTo>
                  <a:lnTo>
                    <a:pt x="22936" y="91009"/>
                  </a:lnTo>
                  <a:cubicBezTo>
                    <a:pt x="22630" y="91254"/>
                    <a:pt x="22337" y="91356"/>
                    <a:pt x="22056" y="91356"/>
                  </a:cubicBezTo>
                  <a:cubicBezTo>
                    <a:pt x="21372" y="91356"/>
                    <a:pt x="20760" y="90749"/>
                    <a:pt x="20201" y="90115"/>
                  </a:cubicBezTo>
                  <a:cubicBezTo>
                    <a:pt x="19780" y="89641"/>
                    <a:pt x="19411" y="89220"/>
                    <a:pt x="18938" y="88957"/>
                  </a:cubicBezTo>
                  <a:cubicBezTo>
                    <a:pt x="18718" y="88820"/>
                    <a:pt x="18484" y="88740"/>
                    <a:pt x="18235" y="88740"/>
                  </a:cubicBezTo>
                  <a:cubicBezTo>
                    <a:pt x="18008" y="88740"/>
                    <a:pt x="17769" y="88807"/>
                    <a:pt x="17518" y="88957"/>
                  </a:cubicBezTo>
                  <a:lnTo>
                    <a:pt x="17465" y="87958"/>
                  </a:lnTo>
                  <a:lnTo>
                    <a:pt x="17465" y="87958"/>
                  </a:lnTo>
                  <a:cubicBezTo>
                    <a:pt x="17570" y="88168"/>
                    <a:pt x="17728" y="88116"/>
                    <a:pt x="17833" y="88326"/>
                  </a:cubicBezTo>
                  <a:cubicBezTo>
                    <a:pt x="17878" y="87462"/>
                    <a:pt x="17484" y="87344"/>
                    <a:pt x="16946" y="87344"/>
                  </a:cubicBezTo>
                  <a:cubicBezTo>
                    <a:pt x="16744" y="87344"/>
                    <a:pt x="16522" y="87361"/>
                    <a:pt x="16295" y="87361"/>
                  </a:cubicBezTo>
                  <a:cubicBezTo>
                    <a:pt x="15691" y="87361"/>
                    <a:pt x="15053" y="87243"/>
                    <a:pt x="14677" y="86380"/>
                  </a:cubicBezTo>
                  <a:cubicBezTo>
                    <a:pt x="14500" y="85760"/>
                    <a:pt x="14546" y="85214"/>
                    <a:pt x="14880" y="85214"/>
                  </a:cubicBezTo>
                  <a:cubicBezTo>
                    <a:pt x="14942" y="85214"/>
                    <a:pt x="15015" y="85233"/>
                    <a:pt x="15098" y="85275"/>
                  </a:cubicBezTo>
                  <a:lnTo>
                    <a:pt x="13678" y="84170"/>
                  </a:lnTo>
                  <a:cubicBezTo>
                    <a:pt x="13590" y="83908"/>
                    <a:pt x="13697" y="83758"/>
                    <a:pt x="13836" y="83758"/>
                  </a:cubicBezTo>
                  <a:cubicBezTo>
                    <a:pt x="13894" y="83758"/>
                    <a:pt x="13957" y="83784"/>
                    <a:pt x="14015" y="83838"/>
                  </a:cubicBezTo>
                  <a:lnTo>
                    <a:pt x="14015" y="83838"/>
                  </a:lnTo>
                  <a:cubicBezTo>
                    <a:pt x="13991" y="83795"/>
                    <a:pt x="13966" y="83747"/>
                    <a:pt x="13941" y="83697"/>
                  </a:cubicBezTo>
                  <a:cubicBezTo>
                    <a:pt x="13835" y="83486"/>
                    <a:pt x="13625" y="83223"/>
                    <a:pt x="13467" y="82960"/>
                  </a:cubicBezTo>
                  <a:lnTo>
                    <a:pt x="12783" y="81908"/>
                  </a:lnTo>
                  <a:lnTo>
                    <a:pt x="12888" y="81856"/>
                  </a:lnTo>
                  <a:cubicBezTo>
                    <a:pt x="12362" y="81750"/>
                    <a:pt x="11416" y="81277"/>
                    <a:pt x="10995" y="81014"/>
                  </a:cubicBezTo>
                  <a:cubicBezTo>
                    <a:pt x="11027" y="80771"/>
                    <a:pt x="11079" y="80693"/>
                    <a:pt x="11142" y="80693"/>
                  </a:cubicBezTo>
                  <a:cubicBezTo>
                    <a:pt x="11258" y="80693"/>
                    <a:pt x="11409" y="80956"/>
                    <a:pt x="11540" y="80956"/>
                  </a:cubicBezTo>
                  <a:cubicBezTo>
                    <a:pt x="11570" y="80956"/>
                    <a:pt x="11599" y="80943"/>
                    <a:pt x="11626" y="80909"/>
                  </a:cubicBezTo>
                  <a:cubicBezTo>
                    <a:pt x="11626" y="80909"/>
                    <a:pt x="11310" y="80646"/>
                    <a:pt x="11047" y="80383"/>
                  </a:cubicBezTo>
                  <a:cubicBezTo>
                    <a:pt x="10732" y="80120"/>
                    <a:pt x="10469" y="79857"/>
                    <a:pt x="10469" y="79857"/>
                  </a:cubicBezTo>
                  <a:cubicBezTo>
                    <a:pt x="10592" y="79610"/>
                    <a:pt x="10769" y="79508"/>
                    <a:pt x="10959" y="79508"/>
                  </a:cubicBezTo>
                  <a:cubicBezTo>
                    <a:pt x="11092" y="79508"/>
                    <a:pt x="11232" y="79559"/>
                    <a:pt x="11363" y="79646"/>
                  </a:cubicBezTo>
                  <a:cubicBezTo>
                    <a:pt x="11731" y="79909"/>
                    <a:pt x="12099" y="80330"/>
                    <a:pt x="12257" y="80751"/>
                  </a:cubicBezTo>
                  <a:cubicBezTo>
                    <a:pt x="13204" y="79646"/>
                    <a:pt x="12941" y="79436"/>
                    <a:pt x="12468" y="79173"/>
                  </a:cubicBezTo>
                  <a:cubicBezTo>
                    <a:pt x="11994" y="78857"/>
                    <a:pt x="11363" y="78384"/>
                    <a:pt x="11573" y="76806"/>
                  </a:cubicBezTo>
                  <a:lnTo>
                    <a:pt x="11573" y="76806"/>
                  </a:lnTo>
                  <a:cubicBezTo>
                    <a:pt x="11574" y="76806"/>
                    <a:pt x="11784" y="77069"/>
                    <a:pt x="11942" y="77332"/>
                  </a:cubicBezTo>
                  <a:lnTo>
                    <a:pt x="12362" y="77858"/>
                  </a:lnTo>
                  <a:cubicBezTo>
                    <a:pt x="12941" y="77226"/>
                    <a:pt x="12941" y="76700"/>
                    <a:pt x="12941" y="76174"/>
                  </a:cubicBezTo>
                  <a:cubicBezTo>
                    <a:pt x="12941" y="75596"/>
                    <a:pt x="12836" y="75017"/>
                    <a:pt x="13099" y="74175"/>
                  </a:cubicBezTo>
                  <a:lnTo>
                    <a:pt x="13099" y="74175"/>
                  </a:lnTo>
                  <a:cubicBezTo>
                    <a:pt x="12888" y="74438"/>
                    <a:pt x="12573" y="75280"/>
                    <a:pt x="12152" y="75964"/>
                  </a:cubicBezTo>
                  <a:cubicBezTo>
                    <a:pt x="11835" y="76422"/>
                    <a:pt x="11517" y="76786"/>
                    <a:pt x="11168" y="76786"/>
                  </a:cubicBezTo>
                  <a:cubicBezTo>
                    <a:pt x="10997" y="76786"/>
                    <a:pt x="10817" y="76698"/>
                    <a:pt x="10626" y="76490"/>
                  </a:cubicBezTo>
                  <a:cubicBezTo>
                    <a:pt x="10679" y="76016"/>
                    <a:pt x="10574" y="75490"/>
                    <a:pt x="9837" y="74859"/>
                  </a:cubicBezTo>
                  <a:cubicBezTo>
                    <a:pt x="10732" y="74596"/>
                    <a:pt x="10311" y="73860"/>
                    <a:pt x="9995" y="72965"/>
                  </a:cubicBezTo>
                  <a:lnTo>
                    <a:pt x="11205" y="72702"/>
                  </a:lnTo>
                  <a:cubicBezTo>
                    <a:pt x="10574" y="71755"/>
                    <a:pt x="9995" y="71966"/>
                    <a:pt x="9311" y="71492"/>
                  </a:cubicBezTo>
                  <a:cubicBezTo>
                    <a:pt x="9153" y="70283"/>
                    <a:pt x="10048" y="69862"/>
                    <a:pt x="10837" y="69441"/>
                  </a:cubicBezTo>
                  <a:cubicBezTo>
                    <a:pt x="10789" y="69012"/>
                    <a:pt x="10699" y="68864"/>
                    <a:pt x="10579" y="68864"/>
                  </a:cubicBezTo>
                  <a:cubicBezTo>
                    <a:pt x="10435" y="68864"/>
                    <a:pt x="10249" y="69081"/>
                    <a:pt x="10048" y="69283"/>
                  </a:cubicBezTo>
                  <a:cubicBezTo>
                    <a:pt x="9841" y="69438"/>
                    <a:pt x="9635" y="69605"/>
                    <a:pt x="9441" y="69605"/>
                  </a:cubicBezTo>
                  <a:cubicBezTo>
                    <a:pt x="9239" y="69605"/>
                    <a:pt x="9051" y="69425"/>
                    <a:pt x="8890" y="68862"/>
                  </a:cubicBezTo>
                  <a:cubicBezTo>
                    <a:pt x="8943" y="68441"/>
                    <a:pt x="8890" y="68073"/>
                    <a:pt x="8838" y="67705"/>
                  </a:cubicBezTo>
                  <a:cubicBezTo>
                    <a:pt x="8838" y="67389"/>
                    <a:pt x="8733" y="67021"/>
                    <a:pt x="8627" y="66705"/>
                  </a:cubicBezTo>
                  <a:cubicBezTo>
                    <a:pt x="8364" y="66022"/>
                    <a:pt x="7944" y="65285"/>
                    <a:pt x="7523" y="64338"/>
                  </a:cubicBezTo>
                  <a:cubicBezTo>
                    <a:pt x="7625" y="63962"/>
                    <a:pt x="7739" y="63847"/>
                    <a:pt x="7859" y="63847"/>
                  </a:cubicBezTo>
                  <a:cubicBezTo>
                    <a:pt x="8046" y="63847"/>
                    <a:pt x="8247" y="64130"/>
                    <a:pt x="8442" y="64130"/>
                  </a:cubicBezTo>
                  <a:cubicBezTo>
                    <a:pt x="8505" y="64130"/>
                    <a:pt x="8567" y="64101"/>
                    <a:pt x="8627" y="64023"/>
                  </a:cubicBezTo>
                  <a:lnTo>
                    <a:pt x="7523" y="63128"/>
                  </a:lnTo>
                  <a:cubicBezTo>
                    <a:pt x="7523" y="62973"/>
                    <a:pt x="7633" y="62928"/>
                    <a:pt x="7756" y="62928"/>
                  </a:cubicBezTo>
                  <a:cubicBezTo>
                    <a:pt x="7841" y="62928"/>
                    <a:pt x="7932" y="62949"/>
                    <a:pt x="7996" y="62970"/>
                  </a:cubicBezTo>
                  <a:cubicBezTo>
                    <a:pt x="7575" y="62129"/>
                    <a:pt x="6734" y="62970"/>
                    <a:pt x="6365" y="61603"/>
                  </a:cubicBezTo>
                  <a:cubicBezTo>
                    <a:pt x="5682" y="61445"/>
                    <a:pt x="6155" y="60761"/>
                    <a:pt x="6628" y="59867"/>
                  </a:cubicBezTo>
                  <a:cubicBezTo>
                    <a:pt x="7155" y="59025"/>
                    <a:pt x="7628" y="58026"/>
                    <a:pt x="6891" y="57184"/>
                  </a:cubicBezTo>
                  <a:cubicBezTo>
                    <a:pt x="6985" y="57078"/>
                    <a:pt x="7078" y="57038"/>
                    <a:pt x="7173" y="57038"/>
                  </a:cubicBezTo>
                  <a:cubicBezTo>
                    <a:pt x="7441" y="57038"/>
                    <a:pt x="7728" y="57345"/>
                    <a:pt x="8091" y="57345"/>
                  </a:cubicBezTo>
                  <a:cubicBezTo>
                    <a:pt x="8112" y="57345"/>
                    <a:pt x="8133" y="57344"/>
                    <a:pt x="8154" y="57342"/>
                  </a:cubicBezTo>
                  <a:cubicBezTo>
                    <a:pt x="7681" y="56184"/>
                    <a:pt x="7575" y="55658"/>
                    <a:pt x="7365" y="55185"/>
                  </a:cubicBezTo>
                  <a:cubicBezTo>
                    <a:pt x="7155" y="54764"/>
                    <a:pt x="6944" y="54343"/>
                    <a:pt x="6365" y="53291"/>
                  </a:cubicBezTo>
                  <a:lnTo>
                    <a:pt x="6891" y="52555"/>
                  </a:lnTo>
                  <a:cubicBezTo>
                    <a:pt x="7154" y="52187"/>
                    <a:pt x="7417" y="51819"/>
                    <a:pt x="7418" y="51818"/>
                  </a:cubicBezTo>
                  <a:lnTo>
                    <a:pt x="7418" y="51818"/>
                  </a:lnTo>
                  <a:cubicBezTo>
                    <a:pt x="7171" y="52031"/>
                    <a:pt x="6938" y="52125"/>
                    <a:pt x="6719" y="52125"/>
                  </a:cubicBezTo>
                  <a:cubicBezTo>
                    <a:pt x="5911" y="52125"/>
                    <a:pt x="5284" y="50851"/>
                    <a:pt x="4787" y="49609"/>
                  </a:cubicBezTo>
                  <a:cubicBezTo>
                    <a:pt x="4261" y="49977"/>
                    <a:pt x="3788" y="50293"/>
                    <a:pt x="3577" y="50503"/>
                  </a:cubicBezTo>
                  <a:lnTo>
                    <a:pt x="3420" y="49293"/>
                  </a:lnTo>
                  <a:cubicBezTo>
                    <a:pt x="3367" y="48715"/>
                    <a:pt x="3314" y="48136"/>
                    <a:pt x="3314" y="48136"/>
                  </a:cubicBezTo>
                  <a:cubicBezTo>
                    <a:pt x="3376" y="48075"/>
                    <a:pt x="3446" y="48048"/>
                    <a:pt x="3522" y="48048"/>
                  </a:cubicBezTo>
                  <a:cubicBezTo>
                    <a:pt x="3774" y="48048"/>
                    <a:pt x="4096" y="48339"/>
                    <a:pt x="4419" y="48662"/>
                  </a:cubicBezTo>
                  <a:cubicBezTo>
                    <a:pt x="4314" y="48504"/>
                    <a:pt x="4261" y="48346"/>
                    <a:pt x="4209" y="48241"/>
                  </a:cubicBezTo>
                  <a:cubicBezTo>
                    <a:pt x="4409" y="48024"/>
                    <a:pt x="4609" y="47935"/>
                    <a:pt x="4805" y="47935"/>
                  </a:cubicBezTo>
                  <a:cubicBezTo>
                    <a:pt x="5229" y="47935"/>
                    <a:pt x="5638" y="48353"/>
                    <a:pt x="5997" y="48820"/>
                  </a:cubicBezTo>
                  <a:cubicBezTo>
                    <a:pt x="5734" y="49030"/>
                    <a:pt x="5366" y="49241"/>
                    <a:pt x="5050" y="49398"/>
                  </a:cubicBezTo>
                  <a:cubicBezTo>
                    <a:pt x="5734" y="50135"/>
                    <a:pt x="6471" y="50766"/>
                    <a:pt x="7207" y="50766"/>
                  </a:cubicBezTo>
                  <a:cubicBezTo>
                    <a:pt x="7102" y="50608"/>
                    <a:pt x="7049" y="50345"/>
                    <a:pt x="6997" y="50030"/>
                  </a:cubicBezTo>
                  <a:lnTo>
                    <a:pt x="6997" y="50030"/>
                  </a:lnTo>
                  <a:cubicBezTo>
                    <a:pt x="7179" y="50166"/>
                    <a:pt x="7322" y="50303"/>
                    <a:pt x="7425" y="50303"/>
                  </a:cubicBezTo>
                  <a:cubicBezTo>
                    <a:pt x="7441" y="50303"/>
                    <a:pt x="7456" y="50300"/>
                    <a:pt x="7470" y="50293"/>
                  </a:cubicBezTo>
                  <a:cubicBezTo>
                    <a:pt x="7628" y="50240"/>
                    <a:pt x="7365" y="49977"/>
                    <a:pt x="7155" y="49556"/>
                  </a:cubicBezTo>
                  <a:lnTo>
                    <a:pt x="8627" y="49398"/>
                  </a:lnTo>
                  <a:lnTo>
                    <a:pt x="8101" y="49188"/>
                  </a:lnTo>
                  <a:cubicBezTo>
                    <a:pt x="8101" y="49188"/>
                    <a:pt x="8470" y="48557"/>
                    <a:pt x="8838" y="47925"/>
                  </a:cubicBezTo>
                  <a:cubicBezTo>
                    <a:pt x="9048" y="47610"/>
                    <a:pt x="9259" y="47347"/>
                    <a:pt x="9417" y="47136"/>
                  </a:cubicBezTo>
                  <a:cubicBezTo>
                    <a:pt x="9522" y="46873"/>
                    <a:pt x="9627" y="46768"/>
                    <a:pt x="9627" y="46768"/>
                  </a:cubicBezTo>
                  <a:cubicBezTo>
                    <a:pt x="9417" y="46190"/>
                    <a:pt x="9206" y="45611"/>
                    <a:pt x="8943" y="45032"/>
                  </a:cubicBezTo>
                  <a:cubicBezTo>
                    <a:pt x="8680" y="44454"/>
                    <a:pt x="8470" y="43875"/>
                    <a:pt x="8312" y="43191"/>
                  </a:cubicBezTo>
                  <a:cubicBezTo>
                    <a:pt x="8101" y="42560"/>
                    <a:pt x="7944" y="41876"/>
                    <a:pt x="7944" y="41139"/>
                  </a:cubicBezTo>
                  <a:cubicBezTo>
                    <a:pt x="7891" y="40456"/>
                    <a:pt x="7891" y="39667"/>
                    <a:pt x="8101" y="38825"/>
                  </a:cubicBezTo>
                  <a:cubicBezTo>
                    <a:pt x="8733" y="39982"/>
                    <a:pt x="9627" y="39667"/>
                    <a:pt x="10732" y="40193"/>
                  </a:cubicBezTo>
                  <a:cubicBezTo>
                    <a:pt x="9943" y="40350"/>
                    <a:pt x="9837" y="40982"/>
                    <a:pt x="9837" y="41718"/>
                  </a:cubicBezTo>
                  <a:cubicBezTo>
                    <a:pt x="9786" y="42439"/>
                    <a:pt x="9936" y="43310"/>
                    <a:pt x="9548" y="44038"/>
                  </a:cubicBezTo>
                  <a:lnTo>
                    <a:pt x="9548" y="44038"/>
                  </a:lnTo>
                  <a:cubicBezTo>
                    <a:pt x="9725" y="43728"/>
                    <a:pt x="9910" y="43625"/>
                    <a:pt x="10076" y="43625"/>
                  </a:cubicBezTo>
                  <a:cubicBezTo>
                    <a:pt x="10298" y="43625"/>
                    <a:pt x="10485" y="43810"/>
                    <a:pt x="10574" y="43928"/>
                  </a:cubicBezTo>
                  <a:cubicBezTo>
                    <a:pt x="10574" y="43928"/>
                    <a:pt x="10521" y="43770"/>
                    <a:pt x="10521" y="43454"/>
                  </a:cubicBezTo>
                  <a:cubicBezTo>
                    <a:pt x="10521" y="43191"/>
                    <a:pt x="10469" y="42823"/>
                    <a:pt x="10469" y="42402"/>
                  </a:cubicBezTo>
                  <a:cubicBezTo>
                    <a:pt x="10469" y="41666"/>
                    <a:pt x="10469" y="40876"/>
                    <a:pt x="10469" y="40876"/>
                  </a:cubicBezTo>
                  <a:cubicBezTo>
                    <a:pt x="10655" y="40964"/>
                    <a:pt x="10803" y="41002"/>
                    <a:pt x="10926" y="41002"/>
                  </a:cubicBezTo>
                  <a:cubicBezTo>
                    <a:pt x="11393" y="41002"/>
                    <a:pt x="11505" y="40462"/>
                    <a:pt x="12047" y="40087"/>
                  </a:cubicBezTo>
                  <a:cubicBezTo>
                    <a:pt x="11047" y="39930"/>
                    <a:pt x="10995" y="39298"/>
                    <a:pt x="11152" y="38562"/>
                  </a:cubicBezTo>
                  <a:cubicBezTo>
                    <a:pt x="11310" y="37773"/>
                    <a:pt x="11784" y="36931"/>
                    <a:pt x="11784" y="36247"/>
                  </a:cubicBezTo>
                  <a:cubicBezTo>
                    <a:pt x="12415" y="36510"/>
                    <a:pt x="12888" y="37036"/>
                    <a:pt x="12099" y="38246"/>
                  </a:cubicBezTo>
                  <a:cubicBezTo>
                    <a:pt x="13099" y="37878"/>
                    <a:pt x="12836" y="37194"/>
                    <a:pt x="12520" y="36458"/>
                  </a:cubicBezTo>
                  <a:cubicBezTo>
                    <a:pt x="12205" y="35721"/>
                    <a:pt x="11889" y="34932"/>
                    <a:pt x="12836" y="34564"/>
                  </a:cubicBezTo>
                  <a:lnTo>
                    <a:pt x="12836" y="34564"/>
                  </a:lnTo>
                  <a:cubicBezTo>
                    <a:pt x="12678" y="34880"/>
                    <a:pt x="12520" y="34985"/>
                    <a:pt x="12731" y="35300"/>
                  </a:cubicBezTo>
                  <a:cubicBezTo>
                    <a:pt x="12678" y="34774"/>
                    <a:pt x="12994" y="34143"/>
                    <a:pt x="13362" y="33722"/>
                  </a:cubicBezTo>
                  <a:cubicBezTo>
                    <a:pt x="13630" y="33454"/>
                    <a:pt x="13898" y="33293"/>
                    <a:pt x="14085" y="33293"/>
                  </a:cubicBezTo>
                  <a:cubicBezTo>
                    <a:pt x="14191" y="33293"/>
                    <a:pt x="14271" y="33345"/>
                    <a:pt x="14309" y="33459"/>
                  </a:cubicBezTo>
                  <a:lnTo>
                    <a:pt x="14151" y="33775"/>
                  </a:lnTo>
                  <a:cubicBezTo>
                    <a:pt x="14519" y="33301"/>
                    <a:pt x="14940" y="32723"/>
                    <a:pt x="15308" y="32039"/>
                  </a:cubicBezTo>
                  <a:cubicBezTo>
                    <a:pt x="15729" y="31408"/>
                    <a:pt x="16203" y="30724"/>
                    <a:pt x="16518" y="30040"/>
                  </a:cubicBezTo>
                  <a:cubicBezTo>
                    <a:pt x="17255" y="28672"/>
                    <a:pt x="17675" y="27357"/>
                    <a:pt x="17202" y="26673"/>
                  </a:cubicBezTo>
                  <a:lnTo>
                    <a:pt x="17202" y="26673"/>
                  </a:lnTo>
                  <a:cubicBezTo>
                    <a:pt x="17360" y="26831"/>
                    <a:pt x="18517" y="28199"/>
                    <a:pt x="18728" y="28514"/>
                  </a:cubicBezTo>
                  <a:cubicBezTo>
                    <a:pt x="18728" y="28514"/>
                    <a:pt x="18622" y="28093"/>
                    <a:pt x="18465" y="27462"/>
                  </a:cubicBezTo>
                  <a:cubicBezTo>
                    <a:pt x="18307" y="26831"/>
                    <a:pt x="18096" y="25989"/>
                    <a:pt x="17939" y="25095"/>
                  </a:cubicBezTo>
                  <a:cubicBezTo>
                    <a:pt x="17728" y="24201"/>
                    <a:pt x="17623" y="23359"/>
                    <a:pt x="17518" y="22675"/>
                  </a:cubicBezTo>
                  <a:cubicBezTo>
                    <a:pt x="17465" y="21992"/>
                    <a:pt x="17360" y="21571"/>
                    <a:pt x="17360" y="21570"/>
                  </a:cubicBezTo>
                  <a:lnTo>
                    <a:pt x="17360" y="21570"/>
                  </a:lnTo>
                  <a:cubicBezTo>
                    <a:pt x="17781" y="22202"/>
                    <a:pt x="18833" y="22833"/>
                    <a:pt x="19674" y="23569"/>
                  </a:cubicBezTo>
                  <a:cubicBezTo>
                    <a:pt x="20569" y="24306"/>
                    <a:pt x="21200" y="25148"/>
                    <a:pt x="20884" y="26147"/>
                  </a:cubicBezTo>
                  <a:cubicBezTo>
                    <a:pt x="21410" y="25884"/>
                    <a:pt x="21989" y="25568"/>
                    <a:pt x="22463" y="24411"/>
                  </a:cubicBezTo>
                  <a:lnTo>
                    <a:pt x="22463" y="24411"/>
                  </a:lnTo>
                  <a:cubicBezTo>
                    <a:pt x="22443" y="24417"/>
                    <a:pt x="22420" y="24419"/>
                    <a:pt x="22394" y="24419"/>
                  </a:cubicBezTo>
                  <a:cubicBezTo>
                    <a:pt x="21914" y="24419"/>
                    <a:pt x="20322" y="23545"/>
                    <a:pt x="20621" y="23096"/>
                  </a:cubicBezTo>
                  <a:lnTo>
                    <a:pt x="20621" y="23096"/>
                  </a:lnTo>
                  <a:cubicBezTo>
                    <a:pt x="21089" y="23130"/>
                    <a:pt x="21416" y="23145"/>
                    <a:pt x="21663" y="23145"/>
                  </a:cubicBezTo>
                  <a:cubicBezTo>
                    <a:pt x="22539" y="23145"/>
                    <a:pt x="22421" y="22964"/>
                    <a:pt x="24048" y="22840"/>
                  </a:cubicBezTo>
                  <a:lnTo>
                    <a:pt x="24048" y="22840"/>
                  </a:lnTo>
                  <a:cubicBezTo>
                    <a:pt x="23414" y="22784"/>
                    <a:pt x="22502" y="20860"/>
                    <a:pt x="23252" y="20361"/>
                  </a:cubicBezTo>
                  <a:lnTo>
                    <a:pt x="23252" y="20361"/>
                  </a:lnTo>
                  <a:cubicBezTo>
                    <a:pt x="23353" y="20665"/>
                    <a:pt x="24626" y="21896"/>
                    <a:pt x="24625" y="22315"/>
                  </a:cubicBezTo>
                  <a:lnTo>
                    <a:pt x="24625" y="22315"/>
                  </a:lnTo>
                  <a:cubicBezTo>
                    <a:pt x="24648" y="22138"/>
                    <a:pt x="24732" y="21460"/>
                    <a:pt x="24777" y="20781"/>
                  </a:cubicBezTo>
                  <a:cubicBezTo>
                    <a:pt x="24818" y="20164"/>
                    <a:pt x="24892" y="19546"/>
                    <a:pt x="24922" y="19307"/>
                  </a:cubicBezTo>
                  <a:lnTo>
                    <a:pt x="24922" y="19307"/>
                  </a:lnTo>
                  <a:cubicBezTo>
                    <a:pt x="24902" y="19970"/>
                    <a:pt x="26079" y="20739"/>
                    <a:pt x="26829" y="20939"/>
                  </a:cubicBezTo>
                  <a:cubicBezTo>
                    <a:pt x="26618" y="20834"/>
                    <a:pt x="26987" y="20571"/>
                    <a:pt x="27460" y="20255"/>
                  </a:cubicBezTo>
                  <a:cubicBezTo>
                    <a:pt x="27933" y="19940"/>
                    <a:pt x="28565" y="19572"/>
                    <a:pt x="28723" y="19308"/>
                  </a:cubicBezTo>
                  <a:lnTo>
                    <a:pt x="28723" y="19308"/>
                  </a:lnTo>
                  <a:lnTo>
                    <a:pt x="27670" y="19466"/>
                  </a:lnTo>
                  <a:cubicBezTo>
                    <a:pt x="28775" y="18888"/>
                    <a:pt x="28828" y="17836"/>
                    <a:pt x="28880" y="16836"/>
                  </a:cubicBezTo>
                  <a:cubicBezTo>
                    <a:pt x="28986" y="15837"/>
                    <a:pt x="29091" y="14732"/>
                    <a:pt x="30248" y="14153"/>
                  </a:cubicBezTo>
                  <a:lnTo>
                    <a:pt x="30248" y="14153"/>
                  </a:lnTo>
                  <a:cubicBezTo>
                    <a:pt x="30199" y="14640"/>
                    <a:pt x="30917" y="16613"/>
                    <a:pt x="32024" y="16613"/>
                  </a:cubicBezTo>
                  <a:cubicBezTo>
                    <a:pt x="32114" y="16613"/>
                    <a:pt x="32205" y="16601"/>
                    <a:pt x="32300" y="16573"/>
                  </a:cubicBezTo>
                  <a:cubicBezTo>
                    <a:pt x="32247" y="15942"/>
                    <a:pt x="32142" y="14364"/>
                    <a:pt x="32300" y="12785"/>
                  </a:cubicBezTo>
                  <a:cubicBezTo>
                    <a:pt x="32457" y="11207"/>
                    <a:pt x="32878" y="9471"/>
                    <a:pt x="33878" y="8630"/>
                  </a:cubicBezTo>
                  <a:lnTo>
                    <a:pt x="34562" y="8998"/>
                  </a:lnTo>
                  <a:lnTo>
                    <a:pt x="35246" y="8261"/>
                  </a:lnTo>
                  <a:cubicBezTo>
                    <a:pt x="35614" y="7893"/>
                    <a:pt x="35982" y="7578"/>
                    <a:pt x="35982" y="7578"/>
                  </a:cubicBezTo>
                  <a:lnTo>
                    <a:pt x="35982" y="7578"/>
                  </a:lnTo>
                  <a:cubicBezTo>
                    <a:pt x="35772" y="8577"/>
                    <a:pt x="35298" y="10260"/>
                    <a:pt x="34772" y="11891"/>
                  </a:cubicBezTo>
                  <a:cubicBezTo>
                    <a:pt x="34299" y="13522"/>
                    <a:pt x="33878" y="15205"/>
                    <a:pt x="33510" y="16152"/>
                  </a:cubicBezTo>
                  <a:cubicBezTo>
                    <a:pt x="34155" y="16184"/>
                    <a:pt x="34226" y="16395"/>
                    <a:pt x="34464" y="16395"/>
                  </a:cubicBezTo>
                  <a:cubicBezTo>
                    <a:pt x="34614" y="16395"/>
                    <a:pt x="34830" y="16311"/>
                    <a:pt x="35298" y="16047"/>
                  </a:cubicBezTo>
                  <a:lnTo>
                    <a:pt x="35298" y="16047"/>
                  </a:lnTo>
                  <a:cubicBezTo>
                    <a:pt x="35982" y="16363"/>
                    <a:pt x="35035" y="17204"/>
                    <a:pt x="34719" y="17415"/>
                  </a:cubicBezTo>
                  <a:cubicBezTo>
                    <a:pt x="34719" y="17415"/>
                    <a:pt x="35456" y="17152"/>
                    <a:pt x="36192" y="16889"/>
                  </a:cubicBezTo>
                  <a:cubicBezTo>
                    <a:pt x="36561" y="16731"/>
                    <a:pt x="36929" y="16626"/>
                    <a:pt x="37245" y="16520"/>
                  </a:cubicBezTo>
                  <a:cubicBezTo>
                    <a:pt x="37508" y="16468"/>
                    <a:pt x="37718" y="16415"/>
                    <a:pt x="37718" y="16415"/>
                  </a:cubicBezTo>
                  <a:cubicBezTo>
                    <a:pt x="37350" y="15837"/>
                    <a:pt x="37771" y="15258"/>
                    <a:pt x="38191" y="14732"/>
                  </a:cubicBezTo>
                  <a:cubicBezTo>
                    <a:pt x="38665" y="14206"/>
                    <a:pt x="39138" y="13732"/>
                    <a:pt x="38875" y="13259"/>
                  </a:cubicBezTo>
                  <a:lnTo>
                    <a:pt x="38875" y="13259"/>
                  </a:lnTo>
                  <a:cubicBezTo>
                    <a:pt x="38875" y="13259"/>
                    <a:pt x="38717" y="13417"/>
                    <a:pt x="38454" y="13627"/>
                  </a:cubicBezTo>
                  <a:cubicBezTo>
                    <a:pt x="38191" y="13890"/>
                    <a:pt x="37823" y="14206"/>
                    <a:pt x="37508" y="14574"/>
                  </a:cubicBezTo>
                  <a:cubicBezTo>
                    <a:pt x="36876" y="15205"/>
                    <a:pt x="36192" y="15889"/>
                    <a:pt x="36192" y="15889"/>
                  </a:cubicBezTo>
                  <a:cubicBezTo>
                    <a:pt x="35877" y="15311"/>
                    <a:pt x="35929" y="14258"/>
                    <a:pt x="36350" y="13259"/>
                  </a:cubicBezTo>
                  <a:cubicBezTo>
                    <a:pt x="36613" y="12733"/>
                    <a:pt x="36929" y="12207"/>
                    <a:pt x="37350" y="11839"/>
                  </a:cubicBezTo>
                  <a:cubicBezTo>
                    <a:pt x="37771" y="11418"/>
                    <a:pt x="38297" y="11102"/>
                    <a:pt x="38875" y="10944"/>
                  </a:cubicBezTo>
                  <a:cubicBezTo>
                    <a:pt x="39612" y="11207"/>
                    <a:pt x="39296" y="13312"/>
                    <a:pt x="39507" y="13680"/>
                  </a:cubicBezTo>
                  <a:cubicBezTo>
                    <a:pt x="39559" y="13417"/>
                    <a:pt x="39980" y="12996"/>
                    <a:pt x="40453" y="12733"/>
                  </a:cubicBezTo>
                  <a:cubicBezTo>
                    <a:pt x="40842" y="12517"/>
                    <a:pt x="41230" y="12337"/>
                    <a:pt x="41444" y="12337"/>
                  </a:cubicBezTo>
                  <a:cubicBezTo>
                    <a:pt x="41491" y="12337"/>
                    <a:pt x="41530" y="12346"/>
                    <a:pt x="41558" y="12365"/>
                  </a:cubicBezTo>
                  <a:lnTo>
                    <a:pt x="40874" y="13364"/>
                  </a:lnTo>
                  <a:cubicBezTo>
                    <a:pt x="41558" y="13364"/>
                    <a:pt x="41874" y="12785"/>
                    <a:pt x="42295" y="12312"/>
                  </a:cubicBezTo>
                  <a:cubicBezTo>
                    <a:pt x="42597" y="11934"/>
                    <a:pt x="42954" y="11637"/>
                    <a:pt x="43483" y="11637"/>
                  </a:cubicBezTo>
                  <a:cubicBezTo>
                    <a:pt x="43689" y="11637"/>
                    <a:pt x="43922" y="11683"/>
                    <a:pt x="44188" y="11786"/>
                  </a:cubicBezTo>
                  <a:cubicBezTo>
                    <a:pt x="44199" y="11785"/>
                    <a:pt x="44209" y="11784"/>
                    <a:pt x="44220" y="11784"/>
                  </a:cubicBezTo>
                  <a:cubicBezTo>
                    <a:pt x="44645" y="11784"/>
                    <a:pt x="45530" y="12537"/>
                    <a:pt x="45858" y="12537"/>
                  </a:cubicBezTo>
                  <a:cubicBezTo>
                    <a:pt x="45952" y="12537"/>
                    <a:pt x="46000" y="12474"/>
                    <a:pt x="45977" y="12312"/>
                  </a:cubicBezTo>
                  <a:cubicBezTo>
                    <a:pt x="44820" y="10997"/>
                    <a:pt x="43452" y="6526"/>
                    <a:pt x="43820" y="5263"/>
                  </a:cubicBezTo>
                  <a:lnTo>
                    <a:pt x="43820" y="5263"/>
                  </a:lnTo>
                  <a:cubicBezTo>
                    <a:pt x="43925" y="5316"/>
                    <a:pt x="44767" y="5473"/>
                    <a:pt x="45661" y="5736"/>
                  </a:cubicBezTo>
                  <a:cubicBezTo>
                    <a:pt x="46556" y="5947"/>
                    <a:pt x="47555" y="6368"/>
                    <a:pt x="47923" y="6631"/>
                  </a:cubicBezTo>
                  <a:cubicBezTo>
                    <a:pt x="48502" y="7157"/>
                    <a:pt x="48239" y="7893"/>
                    <a:pt x="48029" y="8630"/>
                  </a:cubicBezTo>
                  <a:cubicBezTo>
                    <a:pt x="47818" y="9366"/>
                    <a:pt x="47555" y="10103"/>
                    <a:pt x="48029" y="10523"/>
                  </a:cubicBezTo>
                  <a:cubicBezTo>
                    <a:pt x="47976" y="10155"/>
                    <a:pt x="48397" y="9629"/>
                    <a:pt x="48555" y="9471"/>
                  </a:cubicBezTo>
                  <a:cubicBezTo>
                    <a:pt x="49085" y="9648"/>
                    <a:pt x="48724" y="10345"/>
                    <a:pt x="49281" y="10345"/>
                  </a:cubicBezTo>
                  <a:cubicBezTo>
                    <a:pt x="49387" y="10345"/>
                    <a:pt x="49527" y="10319"/>
                    <a:pt x="49712" y="10260"/>
                  </a:cubicBezTo>
                  <a:cubicBezTo>
                    <a:pt x="49712" y="8893"/>
                    <a:pt x="52237" y="10050"/>
                    <a:pt x="50133" y="9051"/>
                  </a:cubicBezTo>
                  <a:cubicBezTo>
                    <a:pt x="50512" y="8878"/>
                    <a:pt x="50783" y="8824"/>
                    <a:pt x="51028" y="8824"/>
                  </a:cubicBezTo>
                  <a:cubicBezTo>
                    <a:pt x="51434" y="8824"/>
                    <a:pt x="51763" y="8974"/>
                    <a:pt x="52382" y="8974"/>
                  </a:cubicBezTo>
                  <a:cubicBezTo>
                    <a:pt x="52527" y="8974"/>
                    <a:pt x="52687" y="8965"/>
                    <a:pt x="52868" y="8945"/>
                  </a:cubicBezTo>
                  <a:cubicBezTo>
                    <a:pt x="52605" y="8524"/>
                    <a:pt x="52868" y="7788"/>
                    <a:pt x="53342" y="7052"/>
                  </a:cubicBezTo>
                  <a:cubicBezTo>
                    <a:pt x="53815" y="6368"/>
                    <a:pt x="54552" y="5631"/>
                    <a:pt x="55235" y="5473"/>
                  </a:cubicBezTo>
                  <a:lnTo>
                    <a:pt x="55235" y="5473"/>
                  </a:lnTo>
                  <a:cubicBezTo>
                    <a:pt x="55183" y="5789"/>
                    <a:pt x="55446" y="6210"/>
                    <a:pt x="55604" y="6420"/>
                  </a:cubicBezTo>
                  <a:cubicBezTo>
                    <a:pt x="56235" y="6420"/>
                    <a:pt x="56814" y="6473"/>
                    <a:pt x="57392" y="6526"/>
                  </a:cubicBezTo>
                  <a:cubicBezTo>
                    <a:pt x="57918" y="6631"/>
                    <a:pt x="58392" y="6736"/>
                    <a:pt x="58865" y="6841"/>
                  </a:cubicBezTo>
                  <a:cubicBezTo>
                    <a:pt x="59339" y="6946"/>
                    <a:pt x="59812" y="6999"/>
                    <a:pt x="60338" y="7104"/>
                  </a:cubicBezTo>
                  <a:cubicBezTo>
                    <a:pt x="60812" y="7209"/>
                    <a:pt x="61390" y="7262"/>
                    <a:pt x="61969" y="7315"/>
                  </a:cubicBezTo>
                  <a:cubicBezTo>
                    <a:pt x="62179" y="7683"/>
                    <a:pt x="63284" y="8156"/>
                    <a:pt x="62705" y="8682"/>
                  </a:cubicBezTo>
                  <a:cubicBezTo>
                    <a:pt x="63049" y="8486"/>
                    <a:pt x="63394" y="8151"/>
                    <a:pt x="64038" y="8151"/>
                  </a:cubicBezTo>
                  <a:cubicBezTo>
                    <a:pt x="64083" y="8151"/>
                    <a:pt x="64130" y="8153"/>
                    <a:pt x="64178" y="8156"/>
                  </a:cubicBezTo>
                  <a:cubicBezTo>
                    <a:pt x="65388" y="9471"/>
                    <a:pt x="62548" y="8104"/>
                    <a:pt x="63442" y="9629"/>
                  </a:cubicBezTo>
                  <a:cubicBezTo>
                    <a:pt x="63600" y="8893"/>
                    <a:pt x="65388" y="8788"/>
                    <a:pt x="66493" y="8524"/>
                  </a:cubicBezTo>
                  <a:cubicBezTo>
                    <a:pt x="66449" y="7996"/>
                    <a:pt x="66036" y="7762"/>
                    <a:pt x="65501" y="7762"/>
                  </a:cubicBezTo>
                  <a:cubicBezTo>
                    <a:pt x="65397" y="7762"/>
                    <a:pt x="65289" y="7771"/>
                    <a:pt x="65178" y="7788"/>
                  </a:cubicBezTo>
                  <a:cubicBezTo>
                    <a:pt x="64441" y="7841"/>
                    <a:pt x="63600" y="8104"/>
                    <a:pt x="63074" y="8261"/>
                  </a:cubicBezTo>
                  <a:cubicBezTo>
                    <a:pt x="63179" y="7472"/>
                    <a:pt x="63705" y="6683"/>
                    <a:pt x="64599" y="6052"/>
                  </a:cubicBezTo>
                  <a:cubicBezTo>
                    <a:pt x="65020" y="5736"/>
                    <a:pt x="65546" y="5421"/>
                    <a:pt x="66125" y="5210"/>
                  </a:cubicBezTo>
                  <a:cubicBezTo>
                    <a:pt x="66756" y="5053"/>
                    <a:pt x="67387" y="4895"/>
                    <a:pt x="68071" y="4842"/>
                  </a:cubicBezTo>
                  <a:cubicBezTo>
                    <a:pt x="70096" y="4842"/>
                    <a:pt x="68922" y="5908"/>
                    <a:pt x="69118" y="5908"/>
                  </a:cubicBezTo>
                  <a:cubicBezTo>
                    <a:pt x="69131" y="5908"/>
                    <a:pt x="69150" y="5904"/>
                    <a:pt x="69176" y="5894"/>
                  </a:cubicBezTo>
                  <a:cubicBezTo>
                    <a:pt x="69823" y="6074"/>
                    <a:pt x="70347" y="6155"/>
                    <a:pt x="70799" y="6155"/>
                  </a:cubicBezTo>
                  <a:cubicBezTo>
                    <a:pt x="71008" y="6155"/>
                    <a:pt x="71202" y="6138"/>
                    <a:pt x="71385" y="6105"/>
                  </a:cubicBezTo>
                  <a:cubicBezTo>
                    <a:pt x="72016" y="5999"/>
                    <a:pt x="72490" y="5789"/>
                    <a:pt x="72911" y="5579"/>
                  </a:cubicBezTo>
                  <a:cubicBezTo>
                    <a:pt x="73334" y="5404"/>
                    <a:pt x="73746" y="5242"/>
                    <a:pt x="74213" y="5242"/>
                  </a:cubicBezTo>
                  <a:cubicBezTo>
                    <a:pt x="74732" y="5242"/>
                    <a:pt x="75319" y="5443"/>
                    <a:pt x="76067" y="6052"/>
                  </a:cubicBezTo>
                  <a:cubicBezTo>
                    <a:pt x="76961" y="7472"/>
                    <a:pt x="75383" y="8051"/>
                    <a:pt x="75436" y="8893"/>
                  </a:cubicBezTo>
                  <a:cubicBezTo>
                    <a:pt x="74594" y="8788"/>
                    <a:pt x="74068" y="8419"/>
                    <a:pt x="73542" y="8051"/>
                  </a:cubicBezTo>
                  <a:cubicBezTo>
                    <a:pt x="73068" y="7683"/>
                    <a:pt x="72648" y="7315"/>
                    <a:pt x="72122" y="7157"/>
                  </a:cubicBezTo>
                  <a:lnTo>
                    <a:pt x="72122" y="7157"/>
                  </a:lnTo>
                  <a:lnTo>
                    <a:pt x="73279" y="8051"/>
                  </a:lnTo>
                  <a:cubicBezTo>
                    <a:pt x="73086" y="8104"/>
                    <a:pt x="72829" y="8133"/>
                    <a:pt x="72554" y="8133"/>
                  </a:cubicBezTo>
                  <a:cubicBezTo>
                    <a:pt x="72005" y="8133"/>
                    <a:pt x="71385" y="8016"/>
                    <a:pt x="71070" y="7735"/>
                  </a:cubicBezTo>
                  <a:lnTo>
                    <a:pt x="71070" y="7735"/>
                  </a:lnTo>
                  <a:cubicBezTo>
                    <a:pt x="71280" y="7998"/>
                    <a:pt x="71753" y="8314"/>
                    <a:pt x="72385" y="8577"/>
                  </a:cubicBezTo>
                  <a:cubicBezTo>
                    <a:pt x="72700" y="8682"/>
                    <a:pt x="73068" y="8788"/>
                    <a:pt x="73489" y="8945"/>
                  </a:cubicBezTo>
                  <a:cubicBezTo>
                    <a:pt x="73858" y="9103"/>
                    <a:pt x="74278" y="9261"/>
                    <a:pt x="74699" y="9419"/>
                  </a:cubicBezTo>
                  <a:cubicBezTo>
                    <a:pt x="75120" y="9577"/>
                    <a:pt x="75594" y="9734"/>
                    <a:pt x="76014" y="9892"/>
                  </a:cubicBezTo>
                  <a:cubicBezTo>
                    <a:pt x="76435" y="10103"/>
                    <a:pt x="76909" y="10260"/>
                    <a:pt x="77329" y="10471"/>
                  </a:cubicBezTo>
                  <a:cubicBezTo>
                    <a:pt x="78171" y="10839"/>
                    <a:pt x="78908" y="11313"/>
                    <a:pt x="79486" y="11839"/>
                  </a:cubicBezTo>
                  <a:cubicBezTo>
                    <a:pt x="80065" y="11733"/>
                    <a:pt x="81064" y="11733"/>
                    <a:pt x="80854" y="11207"/>
                  </a:cubicBezTo>
                  <a:lnTo>
                    <a:pt x="79960" y="10944"/>
                  </a:lnTo>
                  <a:cubicBezTo>
                    <a:pt x="79486" y="9787"/>
                    <a:pt x="82064" y="10629"/>
                    <a:pt x="81117" y="9734"/>
                  </a:cubicBezTo>
                  <a:cubicBezTo>
                    <a:pt x="81854" y="9734"/>
                    <a:pt x="82643" y="9734"/>
                    <a:pt x="83432" y="9840"/>
                  </a:cubicBezTo>
                  <a:cubicBezTo>
                    <a:pt x="83800" y="9892"/>
                    <a:pt x="84221" y="9997"/>
                    <a:pt x="84589" y="10155"/>
                  </a:cubicBezTo>
                  <a:cubicBezTo>
                    <a:pt x="84957" y="10366"/>
                    <a:pt x="85325" y="10576"/>
                    <a:pt x="85694" y="10944"/>
                  </a:cubicBezTo>
                  <a:lnTo>
                    <a:pt x="85397" y="12083"/>
                  </a:lnTo>
                  <a:lnTo>
                    <a:pt x="85397" y="12083"/>
                  </a:lnTo>
                  <a:cubicBezTo>
                    <a:pt x="85421" y="11740"/>
                    <a:pt x="84726" y="11024"/>
                    <a:pt x="84152" y="10996"/>
                  </a:cubicBezTo>
                  <a:lnTo>
                    <a:pt x="84152" y="10996"/>
                  </a:lnTo>
                  <a:cubicBezTo>
                    <a:pt x="84590" y="11030"/>
                    <a:pt x="84987" y="11668"/>
                    <a:pt x="85431" y="12259"/>
                  </a:cubicBezTo>
                  <a:cubicBezTo>
                    <a:pt x="85778" y="12684"/>
                    <a:pt x="86125" y="13052"/>
                    <a:pt x="86597" y="13052"/>
                  </a:cubicBezTo>
                  <a:cubicBezTo>
                    <a:pt x="86768" y="13052"/>
                    <a:pt x="86956" y="13003"/>
                    <a:pt x="87167" y="12891"/>
                  </a:cubicBezTo>
                  <a:lnTo>
                    <a:pt x="86851" y="12154"/>
                  </a:lnTo>
                  <a:cubicBezTo>
                    <a:pt x="86693" y="11839"/>
                    <a:pt x="86535" y="11470"/>
                    <a:pt x="86535" y="11470"/>
                  </a:cubicBezTo>
                  <a:lnTo>
                    <a:pt x="86535" y="11470"/>
                  </a:lnTo>
                  <a:cubicBezTo>
                    <a:pt x="87219" y="11523"/>
                    <a:pt x="88114" y="11576"/>
                    <a:pt x="88955" y="11681"/>
                  </a:cubicBezTo>
                  <a:cubicBezTo>
                    <a:pt x="89797" y="11839"/>
                    <a:pt x="90639" y="12102"/>
                    <a:pt x="91217" y="12785"/>
                  </a:cubicBezTo>
                  <a:cubicBezTo>
                    <a:pt x="91270" y="11365"/>
                    <a:pt x="90849" y="12628"/>
                    <a:pt x="90639" y="10787"/>
                  </a:cubicBezTo>
                  <a:cubicBezTo>
                    <a:pt x="90618" y="11196"/>
                    <a:pt x="90461" y="11347"/>
                    <a:pt x="90226" y="11347"/>
                  </a:cubicBezTo>
                  <a:cubicBezTo>
                    <a:pt x="89551" y="11347"/>
                    <a:pt x="88236" y="10093"/>
                    <a:pt x="87667" y="10093"/>
                  </a:cubicBezTo>
                  <a:cubicBezTo>
                    <a:pt x="87476" y="10093"/>
                    <a:pt x="87369" y="10234"/>
                    <a:pt x="87400" y="10613"/>
                  </a:cubicBezTo>
                  <a:lnTo>
                    <a:pt x="87400" y="10613"/>
                  </a:lnTo>
                  <a:cubicBezTo>
                    <a:pt x="87266" y="9773"/>
                    <a:pt x="86923" y="9390"/>
                    <a:pt x="86535" y="9051"/>
                  </a:cubicBezTo>
                  <a:cubicBezTo>
                    <a:pt x="86115" y="8630"/>
                    <a:pt x="85588" y="8209"/>
                    <a:pt x="85220" y="7209"/>
                  </a:cubicBezTo>
                  <a:cubicBezTo>
                    <a:pt x="85122" y="7438"/>
                    <a:pt x="85207" y="7748"/>
                    <a:pt x="84995" y="7748"/>
                  </a:cubicBezTo>
                  <a:cubicBezTo>
                    <a:pt x="84866" y="7748"/>
                    <a:pt x="84626" y="7633"/>
                    <a:pt x="84168" y="7315"/>
                  </a:cubicBezTo>
                  <a:cubicBezTo>
                    <a:pt x="84063" y="7420"/>
                    <a:pt x="83853" y="7472"/>
                    <a:pt x="83747" y="7525"/>
                  </a:cubicBezTo>
                  <a:cubicBezTo>
                    <a:pt x="83958" y="7841"/>
                    <a:pt x="84116" y="8156"/>
                    <a:pt x="84116" y="8419"/>
                  </a:cubicBezTo>
                  <a:cubicBezTo>
                    <a:pt x="83905" y="8503"/>
                    <a:pt x="83661" y="8537"/>
                    <a:pt x="83397" y="8537"/>
                  </a:cubicBezTo>
                  <a:cubicBezTo>
                    <a:pt x="83000" y="8537"/>
                    <a:pt x="82558" y="8461"/>
                    <a:pt x="82117" y="8367"/>
                  </a:cubicBezTo>
                  <a:cubicBezTo>
                    <a:pt x="81459" y="8226"/>
                    <a:pt x="80801" y="8043"/>
                    <a:pt x="80368" y="8043"/>
                  </a:cubicBezTo>
                  <a:cubicBezTo>
                    <a:pt x="80316" y="8043"/>
                    <a:pt x="80268" y="8045"/>
                    <a:pt x="80223" y="8051"/>
                  </a:cubicBezTo>
                  <a:cubicBezTo>
                    <a:pt x="79539" y="7525"/>
                    <a:pt x="80696" y="7788"/>
                    <a:pt x="80486" y="7209"/>
                  </a:cubicBezTo>
                  <a:lnTo>
                    <a:pt x="80486" y="7209"/>
                  </a:lnTo>
                  <a:cubicBezTo>
                    <a:pt x="80486" y="7209"/>
                    <a:pt x="80170" y="7262"/>
                    <a:pt x="79855" y="7315"/>
                  </a:cubicBezTo>
                  <a:cubicBezTo>
                    <a:pt x="79486" y="7367"/>
                    <a:pt x="79171" y="7420"/>
                    <a:pt x="79171" y="7420"/>
                  </a:cubicBezTo>
                  <a:cubicBezTo>
                    <a:pt x="79415" y="6639"/>
                    <a:pt x="77893" y="5451"/>
                    <a:pt x="79309" y="5451"/>
                  </a:cubicBezTo>
                  <a:cubicBezTo>
                    <a:pt x="79420" y="5451"/>
                    <a:pt x="79548" y="5458"/>
                    <a:pt x="79697" y="5473"/>
                  </a:cubicBezTo>
                  <a:lnTo>
                    <a:pt x="78066" y="4790"/>
                  </a:lnTo>
                  <a:cubicBezTo>
                    <a:pt x="77257" y="3981"/>
                    <a:pt x="75962" y="3366"/>
                    <a:pt x="75022" y="3366"/>
                  </a:cubicBezTo>
                  <a:cubicBezTo>
                    <a:pt x="74984" y="3366"/>
                    <a:pt x="74947" y="3367"/>
                    <a:pt x="74910" y="3369"/>
                  </a:cubicBezTo>
                  <a:cubicBezTo>
                    <a:pt x="74731" y="3274"/>
                    <a:pt x="74515" y="3241"/>
                    <a:pt x="74298" y="3241"/>
                  </a:cubicBezTo>
                  <a:cubicBezTo>
                    <a:pt x="73792" y="3241"/>
                    <a:pt x="73280" y="3421"/>
                    <a:pt x="73222" y="3421"/>
                  </a:cubicBezTo>
                  <a:cubicBezTo>
                    <a:pt x="73195" y="3421"/>
                    <a:pt x="73268" y="3381"/>
                    <a:pt x="73489" y="3264"/>
                  </a:cubicBezTo>
                  <a:cubicBezTo>
                    <a:pt x="73489" y="3264"/>
                    <a:pt x="72753" y="3211"/>
                    <a:pt x="72069" y="3159"/>
                  </a:cubicBezTo>
                  <a:cubicBezTo>
                    <a:pt x="71333" y="3159"/>
                    <a:pt x="70596" y="3106"/>
                    <a:pt x="70596" y="3106"/>
                  </a:cubicBezTo>
                  <a:lnTo>
                    <a:pt x="70649" y="2896"/>
                  </a:lnTo>
                  <a:cubicBezTo>
                    <a:pt x="69334" y="2475"/>
                    <a:pt x="67808" y="2633"/>
                    <a:pt x="66388" y="2528"/>
                  </a:cubicBezTo>
                  <a:cubicBezTo>
                    <a:pt x="64915" y="2528"/>
                    <a:pt x="63442" y="2317"/>
                    <a:pt x="61916" y="1423"/>
                  </a:cubicBezTo>
                  <a:cubicBezTo>
                    <a:pt x="61443" y="1528"/>
                    <a:pt x="60969" y="1581"/>
                    <a:pt x="60391" y="1633"/>
                  </a:cubicBezTo>
                  <a:cubicBezTo>
                    <a:pt x="60198" y="1653"/>
                    <a:pt x="59992" y="1665"/>
                    <a:pt x="59768" y="1665"/>
                  </a:cubicBezTo>
                  <a:cubicBezTo>
                    <a:pt x="59381" y="1665"/>
                    <a:pt x="58945" y="1628"/>
                    <a:pt x="58444" y="1528"/>
                  </a:cubicBezTo>
                  <a:lnTo>
                    <a:pt x="58181" y="739"/>
                  </a:lnTo>
                  <a:cubicBezTo>
                    <a:pt x="58035" y="763"/>
                    <a:pt x="57874" y="774"/>
                    <a:pt x="57703" y="774"/>
                  </a:cubicBezTo>
                  <a:cubicBezTo>
                    <a:pt x="57137" y="774"/>
                    <a:pt x="56460" y="662"/>
                    <a:pt x="55814" y="581"/>
                  </a:cubicBezTo>
                  <a:cubicBezTo>
                    <a:pt x="55485" y="540"/>
                    <a:pt x="55173" y="507"/>
                    <a:pt x="54901" y="507"/>
                  </a:cubicBezTo>
                  <a:cubicBezTo>
                    <a:pt x="54478" y="507"/>
                    <a:pt x="54154" y="588"/>
                    <a:pt x="54026" y="844"/>
                  </a:cubicBezTo>
                  <a:cubicBezTo>
                    <a:pt x="53657" y="371"/>
                    <a:pt x="53131" y="108"/>
                    <a:pt x="52447" y="55"/>
                  </a:cubicBezTo>
                  <a:cubicBezTo>
                    <a:pt x="52205" y="18"/>
                    <a:pt x="51956" y="0"/>
                    <a:pt x="517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7"/>
            <p:cNvSpPr/>
            <p:nvPr/>
          </p:nvSpPr>
          <p:spPr>
            <a:xfrm>
              <a:off x="9003775" y="5005850"/>
              <a:ext cx="14475" cy="5125"/>
            </a:xfrm>
            <a:custGeom>
              <a:rect b="b" l="l" r="r" t="t"/>
              <a:pathLst>
                <a:path extrusionOk="0" h="205" w="579">
                  <a:moveTo>
                    <a:pt x="579" y="1"/>
                  </a:moveTo>
                  <a:cubicBezTo>
                    <a:pt x="474" y="53"/>
                    <a:pt x="381" y="66"/>
                    <a:pt x="289" y="66"/>
                  </a:cubicBezTo>
                  <a:cubicBezTo>
                    <a:pt x="197" y="66"/>
                    <a:pt x="105" y="53"/>
                    <a:pt x="0" y="53"/>
                  </a:cubicBezTo>
                  <a:cubicBezTo>
                    <a:pt x="75" y="153"/>
                    <a:pt x="149" y="205"/>
                    <a:pt x="235" y="205"/>
                  </a:cubicBezTo>
                  <a:cubicBezTo>
                    <a:pt x="330" y="205"/>
                    <a:pt x="440" y="139"/>
                    <a:pt x="5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7"/>
            <p:cNvSpPr/>
            <p:nvPr/>
          </p:nvSpPr>
          <p:spPr>
            <a:xfrm>
              <a:off x="9571900" y="6239425"/>
              <a:ext cx="5275" cy="2650"/>
            </a:xfrm>
            <a:custGeom>
              <a:rect b="b" l="l" r="r" t="t"/>
              <a:pathLst>
                <a:path extrusionOk="0" h="106" w="211">
                  <a:moveTo>
                    <a:pt x="211" y="1"/>
                  </a:moveTo>
                  <a:lnTo>
                    <a:pt x="0" y="53"/>
                  </a:lnTo>
                  <a:cubicBezTo>
                    <a:pt x="53" y="53"/>
                    <a:pt x="53" y="106"/>
                    <a:pt x="53" y="106"/>
                  </a:cubicBezTo>
                  <a:cubicBezTo>
                    <a:pt x="106" y="53"/>
                    <a:pt x="158" y="53"/>
                    <a:pt x="2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7"/>
            <p:cNvSpPr/>
            <p:nvPr/>
          </p:nvSpPr>
          <p:spPr>
            <a:xfrm>
              <a:off x="10024300" y="4001100"/>
              <a:ext cx="19750" cy="9475"/>
            </a:xfrm>
            <a:custGeom>
              <a:rect b="b" l="l" r="r" t="t"/>
              <a:pathLst>
                <a:path extrusionOk="0" h="379" w="790">
                  <a:moveTo>
                    <a:pt x="1" y="0"/>
                  </a:moveTo>
                  <a:lnTo>
                    <a:pt x="1" y="0"/>
                  </a:lnTo>
                  <a:cubicBezTo>
                    <a:pt x="46" y="230"/>
                    <a:pt x="172" y="379"/>
                    <a:pt x="586" y="379"/>
                  </a:cubicBezTo>
                  <a:cubicBezTo>
                    <a:pt x="647" y="379"/>
                    <a:pt x="715" y="376"/>
                    <a:pt x="790" y="369"/>
                  </a:cubicBezTo>
                  <a:cubicBezTo>
                    <a:pt x="421" y="316"/>
                    <a:pt x="158" y="158"/>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7"/>
            <p:cNvSpPr/>
            <p:nvPr/>
          </p:nvSpPr>
          <p:spPr>
            <a:xfrm>
              <a:off x="11011950" y="3960325"/>
              <a:ext cx="31600" cy="21075"/>
            </a:xfrm>
            <a:custGeom>
              <a:rect b="b" l="l" r="r" t="t"/>
              <a:pathLst>
                <a:path extrusionOk="0" h="843" w="1264">
                  <a:moveTo>
                    <a:pt x="1182" y="435"/>
                  </a:moveTo>
                  <a:lnTo>
                    <a:pt x="1182" y="435"/>
                  </a:lnTo>
                  <a:cubicBezTo>
                    <a:pt x="1233" y="459"/>
                    <a:pt x="1263" y="474"/>
                    <a:pt x="1263" y="474"/>
                  </a:cubicBezTo>
                  <a:cubicBezTo>
                    <a:pt x="1234" y="457"/>
                    <a:pt x="1207" y="444"/>
                    <a:pt x="1182" y="435"/>
                  </a:cubicBezTo>
                  <a:close/>
                  <a:moveTo>
                    <a:pt x="1" y="1"/>
                  </a:moveTo>
                  <a:cubicBezTo>
                    <a:pt x="580" y="264"/>
                    <a:pt x="685" y="579"/>
                    <a:pt x="843" y="842"/>
                  </a:cubicBezTo>
                  <a:cubicBezTo>
                    <a:pt x="927" y="715"/>
                    <a:pt x="910" y="416"/>
                    <a:pt x="1093" y="416"/>
                  </a:cubicBezTo>
                  <a:cubicBezTo>
                    <a:pt x="1118" y="416"/>
                    <a:pt x="1148" y="422"/>
                    <a:pt x="1182" y="435"/>
                  </a:cubicBezTo>
                  <a:lnTo>
                    <a:pt x="1182" y="435"/>
                  </a:lnTo>
                  <a:cubicBezTo>
                    <a:pt x="1068" y="381"/>
                    <a:pt x="850" y="284"/>
                    <a:pt x="632" y="211"/>
                  </a:cubicBezTo>
                  <a:cubicBezTo>
                    <a:pt x="317" y="106"/>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7"/>
            <p:cNvSpPr/>
            <p:nvPr/>
          </p:nvSpPr>
          <p:spPr>
            <a:xfrm>
              <a:off x="11168575" y="4242900"/>
              <a:ext cx="23575" cy="18600"/>
            </a:xfrm>
            <a:custGeom>
              <a:rect b="b" l="l" r="r" t="t"/>
              <a:pathLst>
                <a:path extrusionOk="0" h="744" w="943">
                  <a:moveTo>
                    <a:pt x="208" y="1"/>
                  </a:moveTo>
                  <a:cubicBezTo>
                    <a:pt x="46" y="1"/>
                    <a:pt x="0" y="147"/>
                    <a:pt x="206" y="481"/>
                  </a:cubicBezTo>
                  <a:cubicBezTo>
                    <a:pt x="417" y="534"/>
                    <a:pt x="469" y="744"/>
                    <a:pt x="680" y="744"/>
                  </a:cubicBezTo>
                  <a:lnTo>
                    <a:pt x="943" y="429"/>
                  </a:lnTo>
                  <a:cubicBezTo>
                    <a:pt x="674" y="160"/>
                    <a:pt x="378" y="1"/>
                    <a:pt x="2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7"/>
            <p:cNvSpPr/>
            <p:nvPr/>
          </p:nvSpPr>
          <p:spPr>
            <a:xfrm>
              <a:off x="11018700" y="4055025"/>
              <a:ext cx="57725" cy="31575"/>
            </a:xfrm>
            <a:custGeom>
              <a:rect b="b" l="l" r="r" t="t"/>
              <a:pathLst>
                <a:path extrusionOk="0" h="1263" w="2309">
                  <a:moveTo>
                    <a:pt x="310" y="0"/>
                  </a:moveTo>
                  <a:lnTo>
                    <a:pt x="310" y="0"/>
                  </a:lnTo>
                  <a:cubicBezTo>
                    <a:pt x="0" y="722"/>
                    <a:pt x="751" y="888"/>
                    <a:pt x="1523" y="1240"/>
                  </a:cubicBezTo>
                  <a:lnTo>
                    <a:pt x="1523" y="1240"/>
                  </a:lnTo>
                  <a:cubicBezTo>
                    <a:pt x="1509" y="1226"/>
                    <a:pt x="1496" y="1210"/>
                    <a:pt x="1467" y="1210"/>
                  </a:cubicBezTo>
                  <a:cubicBezTo>
                    <a:pt x="2308" y="421"/>
                    <a:pt x="1309" y="158"/>
                    <a:pt x="310" y="0"/>
                  </a:cubicBezTo>
                  <a:close/>
                  <a:moveTo>
                    <a:pt x="1523" y="1240"/>
                  </a:moveTo>
                  <a:cubicBezTo>
                    <a:pt x="1535" y="1252"/>
                    <a:pt x="1548" y="1263"/>
                    <a:pt x="1572" y="1263"/>
                  </a:cubicBezTo>
                  <a:cubicBezTo>
                    <a:pt x="1556" y="1255"/>
                    <a:pt x="1539" y="1248"/>
                    <a:pt x="1523" y="12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7"/>
            <p:cNvSpPr/>
            <p:nvPr/>
          </p:nvSpPr>
          <p:spPr>
            <a:xfrm>
              <a:off x="11063250" y="4089200"/>
              <a:ext cx="25000" cy="11875"/>
            </a:xfrm>
            <a:custGeom>
              <a:rect b="b" l="l" r="r" t="t"/>
              <a:pathLst>
                <a:path extrusionOk="0" h="475" w="1000">
                  <a:moveTo>
                    <a:pt x="0" y="1"/>
                  </a:moveTo>
                  <a:lnTo>
                    <a:pt x="0" y="1"/>
                  </a:lnTo>
                  <a:cubicBezTo>
                    <a:pt x="211" y="159"/>
                    <a:pt x="474" y="317"/>
                    <a:pt x="684" y="474"/>
                  </a:cubicBezTo>
                  <a:cubicBezTo>
                    <a:pt x="1000" y="159"/>
                    <a:pt x="474" y="21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7"/>
            <p:cNvSpPr/>
            <p:nvPr/>
          </p:nvSpPr>
          <p:spPr>
            <a:xfrm>
              <a:off x="10817325" y="3880575"/>
              <a:ext cx="55425" cy="21050"/>
            </a:xfrm>
            <a:custGeom>
              <a:rect b="b" l="l" r="r" t="t"/>
              <a:pathLst>
                <a:path extrusionOk="0" h="842" w="2217">
                  <a:moveTo>
                    <a:pt x="1625" y="1"/>
                  </a:moveTo>
                  <a:cubicBezTo>
                    <a:pt x="1421" y="1"/>
                    <a:pt x="1174" y="30"/>
                    <a:pt x="947" y="87"/>
                  </a:cubicBezTo>
                  <a:cubicBezTo>
                    <a:pt x="369" y="245"/>
                    <a:pt x="0" y="508"/>
                    <a:pt x="1158" y="771"/>
                  </a:cubicBezTo>
                  <a:cubicBezTo>
                    <a:pt x="1200" y="821"/>
                    <a:pt x="1244" y="842"/>
                    <a:pt x="1287" y="842"/>
                  </a:cubicBezTo>
                  <a:cubicBezTo>
                    <a:pt x="1524" y="842"/>
                    <a:pt x="1766" y="227"/>
                    <a:pt x="1891" y="227"/>
                  </a:cubicBezTo>
                  <a:cubicBezTo>
                    <a:pt x="1914" y="227"/>
                    <a:pt x="1933" y="248"/>
                    <a:pt x="1947" y="297"/>
                  </a:cubicBezTo>
                  <a:cubicBezTo>
                    <a:pt x="2217" y="95"/>
                    <a:pt x="1989" y="1"/>
                    <a:pt x="16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7"/>
            <p:cNvSpPr/>
            <p:nvPr/>
          </p:nvSpPr>
          <p:spPr>
            <a:xfrm>
              <a:off x="10992225" y="4094475"/>
              <a:ext cx="19750" cy="25000"/>
            </a:xfrm>
            <a:custGeom>
              <a:rect b="b" l="l" r="r" t="t"/>
              <a:pathLst>
                <a:path extrusionOk="0" h="1000" w="790">
                  <a:moveTo>
                    <a:pt x="790" y="0"/>
                  </a:moveTo>
                  <a:lnTo>
                    <a:pt x="1" y="421"/>
                  </a:lnTo>
                  <a:lnTo>
                    <a:pt x="527" y="1000"/>
                  </a:lnTo>
                  <a:lnTo>
                    <a:pt x="7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7"/>
            <p:cNvSpPr/>
            <p:nvPr/>
          </p:nvSpPr>
          <p:spPr>
            <a:xfrm>
              <a:off x="10868600" y="4017850"/>
              <a:ext cx="39475" cy="24025"/>
            </a:xfrm>
            <a:custGeom>
              <a:rect b="b" l="l" r="r" t="t"/>
              <a:pathLst>
                <a:path extrusionOk="0" h="961" w="1579">
                  <a:moveTo>
                    <a:pt x="110" y="1"/>
                  </a:moveTo>
                  <a:cubicBezTo>
                    <a:pt x="57" y="1"/>
                    <a:pt x="19" y="21"/>
                    <a:pt x="1" y="67"/>
                  </a:cubicBezTo>
                  <a:lnTo>
                    <a:pt x="1106" y="961"/>
                  </a:lnTo>
                  <a:cubicBezTo>
                    <a:pt x="1145" y="843"/>
                    <a:pt x="1273" y="784"/>
                    <a:pt x="1424" y="784"/>
                  </a:cubicBezTo>
                  <a:cubicBezTo>
                    <a:pt x="1474" y="784"/>
                    <a:pt x="1526" y="790"/>
                    <a:pt x="1579" y="803"/>
                  </a:cubicBezTo>
                  <a:cubicBezTo>
                    <a:pt x="971" y="456"/>
                    <a:pt x="363" y="1"/>
                    <a:pt x="1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7"/>
            <p:cNvSpPr/>
            <p:nvPr/>
          </p:nvSpPr>
          <p:spPr>
            <a:xfrm>
              <a:off x="10908075" y="4037925"/>
              <a:ext cx="26325" cy="10550"/>
            </a:xfrm>
            <a:custGeom>
              <a:rect b="b" l="l" r="r" t="t"/>
              <a:pathLst>
                <a:path extrusionOk="0" h="422" w="1053">
                  <a:moveTo>
                    <a:pt x="0" y="0"/>
                  </a:moveTo>
                  <a:lnTo>
                    <a:pt x="0" y="0"/>
                  </a:lnTo>
                  <a:cubicBezTo>
                    <a:pt x="421" y="211"/>
                    <a:pt x="737" y="421"/>
                    <a:pt x="1052" y="421"/>
                  </a:cubicBezTo>
                  <a:cubicBezTo>
                    <a:pt x="842" y="316"/>
                    <a:pt x="368" y="53"/>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7"/>
            <p:cNvSpPr/>
            <p:nvPr/>
          </p:nvSpPr>
          <p:spPr>
            <a:xfrm>
              <a:off x="10937000" y="4077375"/>
              <a:ext cx="25000" cy="23700"/>
            </a:xfrm>
            <a:custGeom>
              <a:rect b="b" l="l" r="r" t="t"/>
              <a:pathLst>
                <a:path extrusionOk="0" h="948" w="1000">
                  <a:moveTo>
                    <a:pt x="0" y="1"/>
                  </a:moveTo>
                  <a:cubicBezTo>
                    <a:pt x="1" y="1"/>
                    <a:pt x="264" y="264"/>
                    <a:pt x="526" y="474"/>
                  </a:cubicBezTo>
                  <a:cubicBezTo>
                    <a:pt x="789" y="684"/>
                    <a:pt x="1000" y="947"/>
                    <a:pt x="1000" y="947"/>
                  </a:cubicBezTo>
                  <a:lnTo>
                    <a:pt x="789" y="527"/>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7"/>
            <p:cNvSpPr/>
            <p:nvPr/>
          </p:nvSpPr>
          <p:spPr>
            <a:xfrm>
              <a:off x="10479325" y="3897200"/>
              <a:ext cx="47375" cy="14500"/>
            </a:xfrm>
            <a:custGeom>
              <a:rect b="b" l="l" r="r" t="t"/>
              <a:pathLst>
                <a:path extrusionOk="0" h="580" w="1895">
                  <a:moveTo>
                    <a:pt x="211" y="1"/>
                  </a:moveTo>
                  <a:cubicBezTo>
                    <a:pt x="1" y="316"/>
                    <a:pt x="369" y="579"/>
                    <a:pt x="948" y="579"/>
                  </a:cubicBezTo>
                  <a:cubicBezTo>
                    <a:pt x="1316" y="369"/>
                    <a:pt x="1895" y="369"/>
                    <a:pt x="17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7"/>
            <p:cNvSpPr/>
            <p:nvPr/>
          </p:nvSpPr>
          <p:spPr>
            <a:xfrm>
              <a:off x="10595075" y="3966900"/>
              <a:ext cx="19750" cy="28950"/>
            </a:xfrm>
            <a:custGeom>
              <a:rect b="b" l="l" r="r" t="t"/>
              <a:pathLst>
                <a:path extrusionOk="0" h="1158" w="790">
                  <a:moveTo>
                    <a:pt x="368" y="1"/>
                  </a:moveTo>
                  <a:lnTo>
                    <a:pt x="0" y="1158"/>
                  </a:lnTo>
                  <a:lnTo>
                    <a:pt x="789" y="895"/>
                  </a:lnTo>
                  <a:cubicBezTo>
                    <a:pt x="474" y="579"/>
                    <a:pt x="526" y="369"/>
                    <a:pt x="3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7"/>
            <p:cNvSpPr/>
            <p:nvPr/>
          </p:nvSpPr>
          <p:spPr>
            <a:xfrm>
              <a:off x="10458300" y="3970850"/>
              <a:ext cx="84175" cy="21050"/>
            </a:xfrm>
            <a:custGeom>
              <a:rect b="b" l="l" r="r" t="t"/>
              <a:pathLst>
                <a:path extrusionOk="0" h="842" w="3367">
                  <a:moveTo>
                    <a:pt x="2157" y="1"/>
                  </a:moveTo>
                  <a:cubicBezTo>
                    <a:pt x="1947" y="316"/>
                    <a:pt x="0" y="632"/>
                    <a:pt x="1736" y="842"/>
                  </a:cubicBezTo>
                  <a:cubicBezTo>
                    <a:pt x="1947" y="527"/>
                    <a:pt x="3367" y="527"/>
                    <a:pt x="21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7"/>
            <p:cNvSpPr/>
            <p:nvPr/>
          </p:nvSpPr>
          <p:spPr>
            <a:xfrm>
              <a:off x="9971700" y="3888000"/>
              <a:ext cx="11850" cy="51300"/>
            </a:xfrm>
            <a:custGeom>
              <a:rect b="b" l="l" r="r" t="t"/>
              <a:pathLst>
                <a:path extrusionOk="0" h="2052" w="474">
                  <a:moveTo>
                    <a:pt x="0" y="0"/>
                  </a:moveTo>
                  <a:lnTo>
                    <a:pt x="106" y="2052"/>
                  </a:lnTo>
                  <a:lnTo>
                    <a:pt x="474" y="194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7"/>
            <p:cNvSpPr/>
            <p:nvPr/>
          </p:nvSpPr>
          <p:spPr>
            <a:xfrm>
              <a:off x="9567950" y="4179950"/>
              <a:ext cx="67100" cy="46050"/>
            </a:xfrm>
            <a:custGeom>
              <a:rect b="b" l="l" r="r" t="t"/>
              <a:pathLst>
                <a:path extrusionOk="0" h="1842" w="2684">
                  <a:moveTo>
                    <a:pt x="1158" y="1"/>
                  </a:moveTo>
                  <a:lnTo>
                    <a:pt x="1158" y="1"/>
                  </a:lnTo>
                  <a:cubicBezTo>
                    <a:pt x="579" y="948"/>
                    <a:pt x="1" y="948"/>
                    <a:pt x="1105" y="1842"/>
                  </a:cubicBezTo>
                  <a:cubicBezTo>
                    <a:pt x="2683" y="1368"/>
                    <a:pt x="737" y="579"/>
                    <a:pt x="2315" y="316"/>
                  </a:cubicBezTo>
                  <a:cubicBezTo>
                    <a:pt x="2331" y="125"/>
                    <a:pt x="2222" y="69"/>
                    <a:pt x="2065" y="69"/>
                  </a:cubicBezTo>
                  <a:cubicBezTo>
                    <a:pt x="1840" y="69"/>
                    <a:pt x="1518" y="184"/>
                    <a:pt x="1322" y="184"/>
                  </a:cubicBezTo>
                  <a:cubicBezTo>
                    <a:pt x="1202" y="184"/>
                    <a:pt x="1130" y="140"/>
                    <a:pt x="11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7"/>
            <p:cNvSpPr/>
            <p:nvPr/>
          </p:nvSpPr>
          <p:spPr>
            <a:xfrm>
              <a:off x="9596875" y="4166800"/>
              <a:ext cx="6600" cy="13175"/>
            </a:xfrm>
            <a:custGeom>
              <a:rect b="b" l="l" r="r" t="t"/>
              <a:pathLst>
                <a:path extrusionOk="0" h="527" w="264">
                  <a:moveTo>
                    <a:pt x="264" y="1"/>
                  </a:moveTo>
                  <a:cubicBezTo>
                    <a:pt x="54" y="264"/>
                    <a:pt x="1" y="422"/>
                    <a:pt x="1" y="527"/>
                  </a:cubicBezTo>
                  <a:cubicBezTo>
                    <a:pt x="106" y="369"/>
                    <a:pt x="159" y="211"/>
                    <a:pt x="2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7"/>
            <p:cNvSpPr/>
            <p:nvPr/>
          </p:nvSpPr>
          <p:spPr>
            <a:xfrm>
              <a:off x="11720800" y="5296500"/>
              <a:ext cx="17125" cy="30250"/>
            </a:xfrm>
            <a:custGeom>
              <a:rect b="b" l="l" r="r" t="t"/>
              <a:pathLst>
                <a:path extrusionOk="0" h="1210" w="685">
                  <a:moveTo>
                    <a:pt x="685" y="0"/>
                  </a:moveTo>
                  <a:lnTo>
                    <a:pt x="1" y="789"/>
                  </a:lnTo>
                  <a:lnTo>
                    <a:pt x="211" y="1210"/>
                  </a:lnTo>
                  <a:cubicBezTo>
                    <a:pt x="211" y="1210"/>
                    <a:pt x="369" y="894"/>
                    <a:pt x="474" y="631"/>
                  </a:cubicBezTo>
                  <a:lnTo>
                    <a:pt x="68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7"/>
            <p:cNvSpPr/>
            <p:nvPr/>
          </p:nvSpPr>
          <p:spPr>
            <a:xfrm>
              <a:off x="11690550" y="5242575"/>
              <a:ext cx="32900" cy="25000"/>
            </a:xfrm>
            <a:custGeom>
              <a:rect b="b" l="l" r="r" t="t"/>
              <a:pathLst>
                <a:path extrusionOk="0" h="1000" w="1316">
                  <a:moveTo>
                    <a:pt x="159" y="0"/>
                  </a:moveTo>
                  <a:cubicBezTo>
                    <a:pt x="211" y="263"/>
                    <a:pt x="317" y="789"/>
                    <a:pt x="1" y="1000"/>
                  </a:cubicBezTo>
                  <a:lnTo>
                    <a:pt x="1316" y="737"/>
                  </a:lnTo>
                  <a:lnTo>
                    <a:pt x="1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7"/>
            <p:cNvSpPr/>
            <p:nvPr/>
          </p:nvSpPr>
          <p:spPr>
            <a:xfrm>
              <a:off x="9115550" y="5566100"/>
              <a:ext cx="14500" cy="23675"/>
            </a:xfrm>
            <a:custGeom>
              <a:rect b="b" l="l" r="r" t="t"/>
              <a:pathLst>
                <a:path extrusionOk="0" h="947" w="580">
                  <a:moveTo>
                    <a:pt x="264" y="0"/>
                  </a:moveTo>
                  <a:cubicBezTo>
                    <a:pt x="1" y="263"/>
                    <a:pt x="1" y="474"/>
                    <a:pt x="106" y="947"/>
                  </a:cubicBezTo>
                  <a:lnTo>
                    <a:pt x="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7"/>
            <p:cNvSpPr/>
            <p:nvPr/>
          </p:nvSpPr>
          <p:spPr>
            <a:xfrm>
              <a:off x="9223400" y="5875150"/>
              <a:ext cx="21050" cy="25000"/>
            </a:xfrm>
            <a:custGeom>
              <a:rect b="b" l="l" r="r" t="t"/>
              <a:pathLst>
                <a:path extrusionOk="0" h="1000" w="842">
                  <a:moveTo>
                    <a:pt x="737" y="0"/>
                  </a:moveTo>
                  <a:lnTo>
                    <a:pt x="0" y="1000"/>
                  </a:lnTo>
                  <a:lnTo>
                    <a:pt x="842" y="211"/>
                  </a:lnTo>
                  <a:lnTo>
                    <a:pt x="7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7"/>
            <p:cNvSpPr/>
            <p:nvPr/>
          </p:nvSpPr>
          <p:spPr>
            <a:xfrm>
              <a:off x="9420650" y="6052675"/>
              <a:ext cx="27650" cy="32600"/>
            </a:xfrm>
            <a:custGeom>
              <a:rect b="b" l="l" r="r" t="t"/>
              <a:pathLst>
                <a:path extrusionOk="0" h="1304" w="1106">
                  <a:moveTo>
                    <a:pt x="1" y="1"/>
                  </a:moveTo>
                  <a:lnTo>
                    <a:pt x="1" y="1"/>
                  </a:lnTo>
                  <a:cubicBezTo>
                    <a:pt x="63" y="88"/>
                    <a:pt x="140" y="164"/>
                    <a:pt x="226" y="233"/>
                  </a:cubicBezTo>
                  <a:lnTo>
                    <a:pt x="226" y="233"/>
                  </a:lnTo>
                  <a:cubicBezTo>
                    <a:pt x="167" y="148"/>
                    <a:pt x="93" y="69"/>
                    <a:pt x="1" y="1"/>
                  </a:cubicBezTo>
                  <a:close/>
                  <a:moveTo>
                    <a:pt x="226" y="233"/>
                  </a:moveTo>
                  <a:lnTo>
                    <a:pt x="226" y="233"/>
                  </a:lnTo>
                  <a:cubicBezTo>
                    <a:pt x="540" y="683"/>
                    <a:pt x="459" y="1304"/>
                    <a:pt x="651" y="1304"/>
                  </a:cubicBezTo>
                  <a:cubicBezTo>
                    <a:pt x="734" y="1304"/>
                    <a:pt x="868" y="1189"/>
                    <a:pt x="1106" y="895"/>
                  </a:cubicBezTo>
                  <a:cubicBezTo>
                    <a:pt x="865" y="614"/>
                    <a:pt x="502" y="456"/>
                    <a:pt x="226" y="2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5" name="Google Shape;1205;p37"/>
          <p:cNvGrpSpPr/>
          <p:nvPr/>
        </p:nvGrpSpPr>
        <p:grpSpPr>
          <a:xfrm>
            <a:off x="3387443" y="2489246"/>
            <a:ext cx="937377" cy="945390"/>
            <a:chOff x="8760475" y="7469075"/>
            <a:chExt cx="2927475" cy="2952500"/>
          </a:xfrm>
        </p:grpSpPr>
        <p:sp>
          <p:nvSpPr>
            <p:cNvPr id="1206" name="Google Shape;1206;p37"/>
            <p:cNvSpPr/>
            <p:nvPr/>
          </p:nvSpPr>
          <p:spPr>
            <a:xfrm>
              <a:off x="8848575" y="7626875"/>
              <a:ext cx="2696025" cy="2696025"/>
            </a:xfrm>
            <a:custGeom>
              <a:rect b="b" l="l" r="r" t="t"/>
              <a:pathLst>
                <a:path extrusionOk="0" h="107841" w="107841">
                  <a:moveTo>
                    <a:pt x="53921" y="1"/>
                  </a:moveTo>
                  <a:cubicBezTo>
                    <a:pt x="24146" y="1"/>
                    <a:pt x="1" y="24094"/>
                    <a:pt x="1" y="53921"/>
                  </a:cubicBezTo>
                  <a:cubicBezTo>
                    <a:pt x="1" y="83695"/>
                    <a:pt x="24146" y="107841"/>
                    <a:pt x="53921" y="107841"/>
                  </a:cubicBezTo>
                  <a:cubicBezTo>
                    <a:pt x="83695" y="107841"/>
                    <a:pt x="107841" y="83695"/>
                    <a:pt x="107841" y="53921"/>
                  </a:cubicBezTo>
                  <a:cubicBezTo>
                    <a:pt x="107841" y="24094"/>
                    <a:pt x="83695" y="1"/>
                    <a:pt x="53921"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7"/>
            <p:cNvSpPr/>
            <p:nvPr/>
          </p:nvSpPr>
          <p:spPr>
            <a:xfrm>
              <a:off x="11662525" y="8960575"/>
              <a:ext cx="25425" cy="16950"/>
            </a:xfrm>
            <a:custGeom>
              <a:rect b="b" l="l" r="r" t="t"/>
              <a:pathLst>
                <a:path extrusionOk="0" h="678" w="1017">
                  <a:moveTo>
                    <a:pt x="406" y="1"/>
                  </a:moveTo>
                  <a:cubicBezTo>
                    <a:pt x="183" y="1"/>
                    <a:pt x="1" y="103"/>
                    <a:pt x="47" y="103"/>
                  </a:cubicBezTo>
                  <a:cubicBezTo>
                    <a:pt x="52" y="103"/>
                    <a:pt x="59" y="102"/>
                    <a:pt x="70" y="99"/>
                  </a:cubicBezTo>
                  <a:lnTo>
                    <a:pt x="70" y="99"/>
                  </a:lnTo>
                  <a:cubicBezTo>
                    <a:pt x="17" y="678"/>
                    <a:pt x="859" y="468"/>
                    <a:pt x="1017" y="573"/>
                  </a:cubicBezTo>
                  <a:cubicBezTo>
                    <a:pt x="915" y="113"/>
                    <a:pt x="639" y="1"/>
                    <a:pt x="406"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7"/>
            <p:cNvSpPr/>
            <p:nvPr/>
          </p:nvSpPr>
          <p:spPr>
            <a:xfrm>
              <a:off x="11582725" y="8722375"/>
              <a:ext cx="26325" cy="27650"/>
            </a:xfrm>
            <a:custGeom>
              <a:rect b="b" l="l" r="r" t="t"/>
              <a:pathLst>
                <a:path extrusionOk="0" h="1106" w="1053">
                  <a:moveTo>
                    <a:pt x="0" y="1"/>
                  </a:moveTo>
                  <a:lnTo>
                    <a:pt x="684" y="1000"/>
                  </a:lnTo>
                  <a:lnTo>
                    <a:pt x="1052" y="1105"/>
                  </a:lnTo>
                  <a:lnTo>
                    <a:pt x="0" y="1"/>
                  </a:ln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7"/>
            <p:cNvSpPr/>
            <p:nvPr/>
          </p:nvSpPr>
          <p:spPr>
            <a:xfrm>
              <a:off x="11539325" y="8548775"/>
              <a:ext cx="61825" cy="126275"/>
            </a:xfrm>
            <a:custGeom>
              <a:rect b="b" l="l" r="r" t="t"/>
              <a:pathLst>
                <a:path extrusionOk="0" h="5051" w="2473">
                  <a:moveTo>
                    <a:pt x="579" y="1"/>
                  </a:moveTo>
                  <a:lnTo>
                    <a:pt x="579" y="1"/>
                  </a:lnTo>
                  <a:cubicBezTo>
                    <a:pt x="0" y="580"/>
                    <a:pt x="263" y="1263"/>
                    <a:pt x="684" y="2000"/>
                  </a:cubicBezTo>
                  <a:cubicBezTo>
                    <a:pt x="1053" y="2736"/>
                    <a:pt x="1526" y="3578"/>
                    <a:pt x="1473" y="4315"/>
                  </a:cubicBezTo>
                  <a:lnTo>
                    <a:pt x="1210" y="4630"/>
                  </a:lnTo>
                  <a:lnTo>
                    <a:pt x="2473" y="5051"/>
                  </a:lnTo>
                  <a:cubicBezTo>
                    <a:pt x="2157" y="4157"/>
                    <a:pt x="1736" y="3210"/>
                    <a:pt x="1316" y="2368"/>
                  </a:cubicBezTo>
                  <a:cubicBezTo>
                    <a:pt x="895" y="1474"/>
                    <a:pt x="579" y="685"/>
                    <a:pt x="579"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7"/>
            <p:cNvSpPr/>
            <p:nvPr/>
          </p:nvSpPr>
          <p:spPr>
            <a:xfrm>
              <a:off x="11577250" y="8418600"/>
              <a:ext cx="17325" cy="26300"/>
            </a:xfrm>
            <a:custGeom>
              <a:rect b="b" l="l" r="r" t="t"/>
              <a:pathLst>
                <a:path extrusionOk="0" h="1052" w="693">
                  <a:moveTo>
                    <a:pt x="1" y="31"/>
                  </a:moveTo>
                  <a:cubicBezTo>
                    <a:pt x="1" y="31"/>
                    <a:pt x="1" y="32"/>
                    <a:pt x="2" y="32"/>
                  </a:cubicBezTo>
                  <a:lnTo>
                    <a:pt x="2" y="32"/>
                  </a:lnTo>
                  <a:cubicBezTo>
                    <a:pt x="1" y="32"/>
                    <a:pt x="1" y="31"/>
                    <a:pt x="1" y="31"/>
                  </a:cubicBezTo>
                  <a:close/>
                  <a:moveTo>
                    <a:pt x="430" y="0"/>
                  </a:moveTo>
                  <a:cubicBezTo>
                    <a:pt x="349" y="91"/>
                    <a:pt x="270" y="120"/>
                    <a:pt x="203" y="120"/>
                  </a:cubicBezTo>
                  <a:cubicBezTo>
                    <a:pt x="91" y="120"/>
                    <a:pt x="10" y="41"/>
                    <a:pt x="2" y="32"/>
                  </a:cubicBezTo>
                  <a:lnTo>
                    <a:pt x="2" y="32"/>
                  </a:lnTo>
                  <a:cubicBezTo>
                    <a:pt x="14" y="46"/>
                    <a:pt x="186" y="239"/>
                    <a:pt x="640" y="1052"/>
                  </a:cubicBezTo>
                  <a:cubicBezTo>
                    <a:pt x="693" y="947"/>
                    <a:pt x="693" y="894"/>
                    <a:pt x="693" y="842"/>
                  </a:cubicBezTo>
                  <a:cubicBezTo>
                    <a:pt x="640" y="684"/>
                    <a:pt x="535" y="421"/>
                    <a:pt x="430"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7"/>
            <p:cNvSpPr/>
            <p:nvPr/>
          </p:nvSpPr>
          <p:spPr>
            <a:xfrm>
              <a:off x="11594550" y="8434575"/>
              <a:ext cx="6625" cy="11450"/>
            </a:xfrm>
            <a:custGeom>
              <a:rect b="b" l="l" r="r" t="t"/>
              <a:pathLst>
                <a:path extrusionOk="0" h="458" w="265">
                  <a:moveTo>
                    <a:pt x="117" y="1"/>
                  </a:moveTo>
                  <a:cubicBezTo>
                    <a:pt x="83" y="1"/>
                    <a:pt x="43" y="55"/>
                    <a:pt x="1" y="203"/>
                  </a:cubicBezTo>
                  <a:cubicBezTo>
                    <a:pt x="83" y="390"/>
                    <a:pt x="139" y="457"/>
                    <a:pt x="174" y="457"/>
                  </a:cubicBezTo>
                  <a:cubicBezTo>
                    <a:pt x="265" y="457"/>
                    <a:pt x="215" y="1"/>
                    <a:pt x="117"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7"/>
            <p:cNvSpPr/>
            <p:nvPr/>
          </p:nvSpPr>
          <p:spPr>
            <a:xfrm>
              <a:off x="11547225" y="8325950"/>
              <a:ext cx="28950" cy="42675"/>
            </a:xfrm>
            <a:custGeom>
              <a:rect b="b" l="l" r="r" t="t"/>
              <a:pathLst>
                <a:path extrusionOk="0" h="1707" w="1158">
                  <a:moveTo>
                    <a:pt x="442" y="0"/>
                  </a:moveTo>
                  <a:cubicBezTo>
                    <a:pt x="225" y="0"/>
                    <a:pt x="121" y="328"/>
                    <a:pt x="0" y="813"/>
                  </a:cubicBezTo>
                  <a:lnTo>
                    <a:pt x="947" y="1707"/>
                  </a:lnTo>
                  <a:cubicBezTo>
                    <a:pt x="1133" y="1381"/>
                    <a:pt x="824" y="559"/>
                    <a:pt x="1044" y="559"/>
                  </a:cubicBezTo>
                  <a:cubicBezTo>
                    <a:pt x="1072" y="559"/>
                    <a:pt x="1109" y="572"/>
                    <a:pt x="1157" y="602"/>
                  </a:cubicBezTo>
                  <a:cubicBezTo>
                    <a:pt x="823" y="178"/>
                    <a:pt x="601" y="0"/>
                    <a:pt x="442"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7"/>
            <p:cNvSpPr/>
            <p:nvPr/>
          </p:nvSpPr>
          <p:spPr>
            <a:xfrm>
              <a:off x="11511700" y="8333100"/>
              <a:ext cx="14500" cy="10550"/>
            </a:xfrm>
            <a:custGeom>
              <a:rect b="b" l="l" r="r" t="t"/>
              <a:pathLst>
                <a:path extrusionOk="0" h="422" w="580">
                  <a:moveTo>
                    <a:pt x="1" y="1"/>
                  </a:moveTo>
                  <a:lnTo>
                    <a:pt x="1" y="1"/>
                  </a:lnTo>
                  <a:cubicBezTo>
                    <a:pt x="1" y="1"/>
                    <a:pt x="159" y="106"/>
                    <a:pt x="264" y="211"/>
                  </a:cubicBezTo>
                  <a:cubicBezTo>
                    <a:pt x="369" y="316"/>
                    <a:pt x="474" y="422"/>
                    <a:pt x="474" y="422"/>
                  </a:cubicBezTo>
                  <a:cubicBezTo>
                    <a:pt x="579" y="264"/>
                    <a:pt x="527" y="106"/>
                    <a:pt x="1"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7"/>
            <p:cNvSpPr/>
            <p:nvPr/>
          </p:nvSpPr>
          <p:spPr>
            <a:xfrm>
              <a:off x="11510400" y="8343625"/>
              <a:ext cx="36825" cy="25000"/>
            </a:xfrm>
            <a:custGeom>
              <a:rect b="b" l="l" r="r" t="t"/>
              <a:pathLst>
                <a:path extrusionOk="0" h="1000" w="1473">
                  <a:moveTo>
                    <a:pt x="526" y="1"/>
                  </a:moveTo>
                  <a:cubicBezTo>
                    <a:pt x="368" y="264"/>
                    <a:pt x="0" y="474"/>
                    <a:pt x="894" y="474"/>
                  </a:cubicBezTo>
                  <a:cubicBezTo>
                    <a:pt x="474" y="579"/>
                    <a:pt x="947" y="632"/>
                    <a:pt x="1473" y="1000"/>
                  </a:cubicBezTo>
                  <a:lnTo>
                    <a:pt x="526" y="1"/>
                  </a:ln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7"/>
            <p:cNvSpPr/>
            <p:nvPr/>
          </p:nvSpPr>
          <p:spPr>
            <a:xfrm>
              <a:off x="11530125" y="8387025"/>
              <a:ext cx="32900" cy="47000"/>
            </a:xfrm>
            <a:custGeom>
              <a:rect b="b" l="l" r="r" t="t"/>
              <a:pathLst>
                <a:path extrusionOk="0" h="1880" w="1316">
                  <a:moveTo>
                    <a:pt x="789" y="1"/>
                  </a:moveTo>
                  <a:cubicBezTo>
                    <a:pt x="789" y="510"/>
                    <a:pt x="840" y="1070"/>
                    <a:pt x="574" y="1070"/>
                  </a:cubicBezTo>
                  <a:cubicBezTo>
                    <a:pt x="456" y="1070"/>
                    <a:pt x="275" y="960"/>
                    <a:pt x="0" y="684"/>
                  </a:cubicBezTo>
                  <a:lnTo>
                    <a:pt x="0" y="684"/>
                  </a:lnTo>
                  <a:cubicBezTo>
                    <a:pt x="442" y="1523"/>
                    <a:pt x="809" y="1880"/>
                    <a:pt x="1040" y="1880"/>
                  </a:cubicBezTo>
                  <a:cubicBezTo>
                    <a:pt x="1084" y="1880"/>
                    <a:pt x="1124" y="1867"/>
                    <a:pt x="1158" y="1842"/>
                  </a:cubicBezTo>
                  <a:cubicBezTo>
                    <a:pt x="1315" y="1684"/>
                    <a:pt x="1315" y="1000"/>
                    <a:pt x="789"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7"/>
            <p:cNvSpPr/>
            <p:nvPr/>
          </p:nvSpPr>
          <p:spPr>
            <a:xfrm>
              <a:off x="11511700" y="8549925"/>
              <a:ext cx="17125" cy="37025"/>
            </a:xfrm>
            <a:custGeom>
              <a:rect b="b" l="l" r="r" t="t"/>
              <a:pathLst>
                <a:path extrusionOk="0" h="1481" w="685">
                  <a:moveTo>
                    <a:pt x="209" y="1"/>
                  </a:moveTo>
                  <a:cubicBezTo>
                    <a:pt x="193" y="1"/>
                    <a:pt x="177" y="3"/>
                    <a:pt x="159" y="8"/>
                  </a:cubicBezTo>
                  <a:cubicBezTo>
                    <a:pt x="159" y="8"/>
                    <a:pt x="159" y="271"/>
                    <a:pt x="106" y="481"/>
                  </a:cubicBezTo>
                  <a:cubicBezTo>
                    <a:pt x="53" y="691"/>
                    <a:pt x="1" y="902"/>
                    <a:pt x="1" y="902"/>
                  </a:cubicBezTo>
                  <a:lnTo>
                    <a:pt x="685" y="1480"/>
                  </a:lnTo>
                  <a:cubicBezTo>
                    <a:pt x="527" y="1323"/>
                    <a:pt x="474" y="954"/>
                    <a:pt x="474" y="586"/>
                  </a:cubicBezTo>
                  <a:cubicBezTo>
                    <a:pt x="426" y="250"/>
                    <a:pt x="378" y="1"/>
                    <a:pt x="209"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7"/>
            <p:cNvSpPr/>
            <p:nvPr/>
          </p:nvSpPr>
          <p:spPr>
            <a:xfrm>
              <a:off x="11456475" y="8175300"/>
              <a:ext cx="18425" cy="39475"/>
            </a:xfrm>
            <a:custGeom>
              <a:rect b="b" l="l" r="r" t="t"/>
              <a:pathLst>
                <a:path extrusionOk="0" h="1579" w="737">
                  <a:moveTo>
                    <a:pt x="737" y="0"/>
                  </a:moveTo>
                  <a:cubicBezTo>
                    <a:pt x="421" y="105"/>
                    <a:pt x="263" y="737"/>
                    <a:pt x="0" y="1052"/>
                  </a:cubicBezTo>
                  <a:cubicBezTo>
                    <a:pt x="0" y="1052"/>
                    <a:pt x="158" y="1157"/>
                    <a:pt x="369" y="1315"/>
                  </a:cubicBezTo>
                  <a:lnTo>
                    <a:pt x="737" y="1578"/>
                  </a:lnTo>
                  <a:cubicBezTo>
                    <a:pt x="684" y="1105"/>
                    <a:pt x="369" y="263"/>
                    <a:pt x="737"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7"/>
            <p:cNvSpPr/>
            <p:nvPr/>
          </p:nvSpPr>
          <p:spPr>
            <a:xfrm>
              <a:off x="11427550" y="8180550"/>
              <a:ext cx="28950" cy="23575"/>
            </a:xfrm>
            <a:custGeom>
              <a:rect b="b" l="l" r="r" t="t"/>
              <a:pathLst>
                <a:path extrusionOk="0" h="943" w="1158">
                  <a:moveTo>
                    <a:pt x="0" y="1"/>
                  </a:moveTo>
                  <a:lnTo>
                    <a:pt x="0" y="1"/>
                  </a:lnTo>
                  <a:cubicBezTo>
                    <a:pt x="411" y="710"/>
                    <a:pt x="689" y="942"/>
                    <a:pt x="910" y="942"/>
                  </a:cubicBezTo>
                  <a:cubicBezTo>
                    <a:pt x="1000" y="942"/>
                    <a:pt x="1081" y="903"/>
                    <a:pt x="1157" y="842"/>
                  </a:cubicBezTo>
                  <a:lnTo>
                    <a:pt x="0" y="1"/>
                  </a:ln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7"/>
            <p:cNvSpPr/>
            <p:nvPr/>
          </p:nvSpPr>
          <p:spPr>
            <a:xfrm>
              <a:off x="11469625" y="8337050"/>
              <a:ext cx="51300" cy="43425"/>
            </a:xfrm>
            <a:custGeom>
              <a:rect b="b" l="l" r="r" t="t"/>
              <a:pathLst>
                <a:path extrusionOk="0" h="1737" w="2052">
                  <a:moveTo>
                    <a:pt x="0" y="1"/>
                  </a:moveTo>
                  <a:lnTo>
                    <a:pt x="211" y="316"/>
                  </a:lnTo>
                  <a:cubicBezTo>
                    <a:pt x="211" y="316"/>
                    <a:pt x="684" y="684"/>
                    <a:pt x="1158" y="1053"/>
                  </a:cubicBezTo>
                  <a:lnTo>
                    <a:pt x="2052" y="1736"/>
                  </a:lnTo>
                  <a:cubicBezTo>
                    <a:pt x="2052" y="1736"/>
                    <a:pt x="1579" y="1316"/>
                    <a:pt x="1052" y="842"/>
                  </a:cubicBezTo>
                  <a:cubicBezTo>
                    <a:pt x="789" y="632"/>
                    <a:pt x="526" y="421"/>
                    <a:pt x="369" y="264"/>
                  </a:cubicBezTo>
                  <a:lnTo>
                    <a:pt x="0" y="1"/>
                  </a:ln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7"/>
            <p:cNvSpPr/>
            <p:nvPr/>
          </p:nvSpPr>
          <p:spPr>
            <a:xfrm>
              <a:off x="11388075" y="8063500"/>
              <a:ext cx="40800" cy="11850"/>
            </a:xfrm>
            <a:custGeom>
              <a:rect b="b" l="l" r="r" t="t"/>
              <a:pathLst>
                <a:path extrusionOk="0" h="474" w="1632">
                  <a:moveTo>
                    <a:pt x="1" y="1"/>
                  </a:moveTo>
                  <a:lnTo>
                    <a:pt x="632" y="264"/>
                  </a:lnTo>
                  <a:lnTo>
                    <a:pt x="1632" y="474"/>
                  </a:lnTo>
                  <a:lnTo>
                    <a:pt x="843" y="211"/>
                  </a:lnTo>
                  <a:lnTo>
                    <a:pt x="1" y="1"/>
                  </a:ln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7"/>
            <p:cNvSpPr/>
            <p:nvPr/>
          </p:nvSpPr>
          <p:spPr>
            <a:xfrm>
              <a:off x="11313125" y="7954350"/>
              <a:ext cx="59200" cy="52675"/>
            </a:xfrm>
            <a:custGeom>
              <a:rect b="b" l="l" r="r" t="t"/>
              <a:pathLst>
                <a:path extrusionOk="0" h="2107" w="2368">
                  <a:moveTo>
                    <a:pt x="0" y="1"/>
                  </a:moveTo>
                  <a:cubicBezTo>
                    <a:pt x="684" y="369"/>
                    <a:pt x="1158" y="1000"/>
                    <a:pt x="1473" y="2105"/>
                  </a:cubicBezTo>
                  <a:cubicBezTo>
                    <a:pt x="1489" y="2106"/>
                    <a:pt x="1505" y="2106"/>
                    <a:pt x="1520" y="2106"/>
                  </a:cubicBezTo>
                  <a:cubicBezTo>
                    <a:pt x="2183" y="2106"/>
                    <a:pt x="1775" y="1082"/>
                    <a:pt x="2231" y="1082"/>
                  </a:cubicBezTo>
                  <a:cubicBezTo>
                    <a:pt x="2270" y="1082"/>
                    <a:pt x="2315" y="1089"/>
                    <a:pt x="2368" y="1105"/>
                  </a:cubicBezTo>
                  <a:cubicBezTo>
                    <a:pt x="1684" y="474"/>
                    <a:pt x="789" y="211"/>
                    <a:pt x="0"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7"/>
            <p:cNvSpPr/>
            <p:nvPr/>
          </p:nvSpPr>
          <p:spPr>
            <a:xfrm>
              <a:off x="11281550" y="7943825"/>
              <a:ext cx="31600" cy="10550"/>
            </a:xfrm>
            <a:custGeom>
              <a:rect b="b" l="l" r="r" t="t"/>
              <a:pathLst>
                <a:path extrusionOk="0" h="422" w="1264">
                  <a:moveTo>
                    <a:pt x="1" y="1"/>
                  </a:moveTo>
                  <a:cubicBezTo>
                    <a:pt x="316" y="159"/>
                    <a:pt x="790" y="264"/>
                    <a:pt x="1263" y="422"/>
                  </a:cubicBezTo>
                  <a:cubicBezTo>
                    <a:pt x="895" y="211"/>
                    <a:pt x="474" y="53"/>
                    <a:pt x="1"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7"/>
            <p:cNvSpPr/>
            <p:nvPr/>
          </p:nvSpPr>
          <p:spPr>
            <a:xfrm>
              <a:off x="11393350" y="8100325"/>
              <a:ext cx="15800" cy="32900"/>
            </a:xfrm>
            <a:custGeom>
              <a:rect b="b" l="l" r="r" t="t"/>
              <a:pathLst>
                <a:path extrusionOk="0" h="1316" w="632">
                  <a:moveTo>
                    <a:pt x="369" y="1"/>
                  </a:moveTo>
                  <a:lnTo>
                    <a:pt x="0" y="895"/>
                  </a:lnTo>
                  <a:cubicBezTo>
                    <a:pt x="105" y="1000"/>
                    <a:pt x="211" y="1158"/>
                    <a:pt x="263" y="1316"/>
                  </a:cubicBezTo>
                  <a:cubicBezTo>
                    <a:pt x="369" y="1105"/>
                    <a:pt x="632" y="685"/>
                    <a:pt x="369"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7"/>
            <p:cNvSpPr/>
            <p:nvPr/>
          </p:nvSpPr>
          <p:spPr>
            <a:xfrm>
              <a:off x="11378875" y="8099025"/>
              <a:ext cx="14500" cy="25000"/>
            </a:xfrm>
            <a:custGeom>
              <a:rect b="b" l="l" r="r" t="t"/>
              <a:pathLst>
                <a:path extrusionOk="0" h="1000" w="580">
                  <a:moveTo>
                    <a:pt x="1" y="1"/>
                  </a:moveTo>
                  <a:cubicBezTo>
                    <a:pt x="54" y="159"/>
                    <a:pt x="212" y="422"/>
                    <a:pt x="579" y="1000"/>
                  </a:cubicBezTo>
                  <a:lnTo>
                    <a:pt x="579" y="947"/>
                  </a:lnTo>
                  <a:cubicBezTo>
                    <a:pt x="264" y="474"/>
                    <a:pt x="54" y="159"/>
                    <a:pt x="1"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7"/>
            <p:cNvSpPr/>
            <p:nvPr/>
          </p:nvSpPr>
          <p:spPr>
            <a:xfrm>
              <a:off x="11399925" y="8133200"/>
              <a:ext cx="2650" cy="2650"/>
            </a:xfrm>
            <a:custGeom>
              <a:rect b="b" l="l" r="r" t="t"/>
              <a:pathLst>
                <a:path extrusionOk="0" h="106" w="106">
                  <a:moveTo>
                    <a:pt x="0" y="1"/>
                  </a:moveTo>
                  <a:cubicBezTo>
                    <a:pt x="0" y="106"/>
                    <a:pt x="0" y="106"/>
                    <a:pt x="106" y="106"/>
                  </a:cubicBezTo>
                  <a:cubicBezTo>
                    <a:pt x="53" y="53"/>
                    <a:pt x="53" y="53"/>
                    <a:pt x="0"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7"/>
            <p:cNvSpPr/>
            <p:nvPr/>
          </p:nvSpPr>
          <p:spPr>
            <a:xfrm>
              <a:off x="11405425" y="8245325"/>
              <a:ext cx="47125" cy="22500"/>
            </a:xfrm>
            <a:custGeom>
              <a:rect b="b" l="l" r="r" t="t"/>
              <a:pathLst>
                <a:path extrusionOk="0" h="900" w="1885">
                  <a:moveTo>
                    <a:pt x="1858" y="709"/>
                  </a:moveTo>
                  <a:lnTo>
                    <a:pt x="1858" y="709"/>
                  </a:lnTo>
                  <a:cubicBezTo>
                    <a:pt x="1867" y="714"/>
                    <a:pt x="1876" y="719"/>
                    <a:pt x="1885" y="724"/>
                  </a:cubicBezTo>
                  <a:cubicBezTo>
                    <a:pt x="1876" y="719"/>
                    <a:pt x="1867" y="714"/>
                    <a:pt x="1858" y="709"/>
                  </a:cubicBezTo>
                  <a:close/>
                  <a:moveTo>
                    <a:pt x="429" y="0"/>
                  </a:moveTo>
                  <a:cubicBezTo>
                    <a:pt x="166" y="0"/>
                    <a:pt x="1" y="220"/>
                    <a:pt x="43" y="881"/>
                  </a:cubicBezTo>
                  <a:cubicBezTo>
                    <a:pt x="102" y="894"/>
                    <a:pt x="155" y="900"/>
                    <a:pt x="204" y="900"/>
                  </a:cubicBezTo>
                  <a:cubicBezTo>
                    <a:pt x="620" y="900"/>
                    <a:pt x="755" y="504"/>
                    <a:pt x="1201" y="504"/>
                  </a:cubicBezTo>
                  <a:cubicBezTo>
                    <a:pt x="1367" y="504"/>
                    <a:pt x="1576" y="559"/>
                    <a:pt x="1858" y="709"/>
                  </a:cubicBezTo>
                  <a:lnTo>
                    <a:pt x="1858" y="709"/>
                  </a:lnTo>
                  <a:cubicBezTo>
                    <a:pt x="1393" y="456"/>
                    <a:pt x="809" y="0"/>
                    <a:pt x="429"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7"/>
            <p:cNvSpPr/>
            <p:nvPr/>
          </p:nvSpPr>
          <p:spPr>
            <a:xfrm>
              <a:off x="11389400" y="8163450"/>
              <a:ext cx="31575" cy="30275"/>
            </a:xfrm>
            <a:custGeom>
              <a:rect b="b" l="l" r="r" t="t"/>
              <a:pathLst>
                <a:path extrusionOk="0" h="1211" w="1263">
                  <a:moveTo>
                    <a:pt x="0" y="1"/>
                  </a:moveTo>
                  <a:cubicBezTo>
                    <a:pt x="1" y="1"/>
                    <a:pt x="158" y="316"/>
                    <a:pt x="316" y="632"/>
                  </a:cubicBezTo>
                  <a:cubicBezTo>
                    <a:pt x="421" y="948"/>
                    <a:pt x="579" y="1211"/>
                    <a:pt x="579" y="1211"/>
                  </a:cubicBezTo>
                  <a:cubicBezTo>
                    <a:pt x="706" y="1126"/>
                    <a:pt x="833" y="837"/>
                    <a:pt x="1070" y="837"/>
                  </a:cubicBezTo>
                  <a:cubicBezTo>
                    <a:pt x="1127" y="837"/>
                    <a:pt x="1191" y="854"/>
                    <a:pt x="1263" y="895"/>
                  </a:cubicBezTo>
                  <a:cubicBezTo>
                    <a:pt x="1263" y="895"/>
                    <a:pt x="947" y="685"/>
                    <a:pt x="632" y="422"/>
                  </a:cubicBezTo>
                  <a:cubicBezTo>
                    <a:pt x="316" y="211"/>
                    <a:pt x="1" y="1"/>
                    <a:pt x="0"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7"/>
            <p:cNvSpPr/>
            <p:nvPr/>
          </p:nvSpPr>
          <p:spPr>
            <a:xfrm>
              <a:off x="11374925" y="8152925"/>
              <a:ext cx="14500" cy="10550"/>
            </a:xfrm>
            <a:custGeom>
              <a:rect b="b" l="l" r="r" t="t"/>
              <a:pathLst>
                <a:path extrusionOk="0" h="422" w="580">
                  <a:moveTo>
                    <a:pt x="369" y="1"/>
                  </a:moveTo>
                  <a:lnTo>
                    <a:pt x="1" y="53"/>
                  </a:lnTo>
                  <a:lnTo>
                    <a:pt x="579" y="422"/>
                  </a:lnTo>
                  <a:lnTo>
                    <a:pt x="369" y="1"/>
                  </a:ln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7"/>
            <p:cNvSpPr/>
            <p:nvPr/>
          </p:nvSpPr>
          <p:spPr>
            <a:xfrm>
              <a:off x="11264450" y="7971450"/>
              <a:ext cx="56575" cy="48675"/>
            </a:xfrm>
            <a:custGeom>
              <a:rect b="b" l="l" r="r" t="t"/>
              <a:pathLst>
                <a:path extrusionOk="0" h="1947" w="2263">
                  <a:moveTo>
                    <a:pt x="1" y="0"/>
                  </a:moveTo>
                  <a:lnTo>
                    <a:pt x="1" y="0"/>
                  </a:lnTo>
                  <a:cubicBezTo>
                    <a:pt x="422" y="684"/>
                    <a:pt x="895" y="1368"/>
                    <a:pt x="1421" y="1947"/>
                  </a:cubicBezTo>
                  <a:cubicBezTo>
                    <a:pt x="1684" y="1842"/>
                    <a:pt x="2263" y="1789"/>
                    <a:pt x="1684" y="1158"/>
                  </a:cubicBezTo>
                  <a:cubicBezTo>
                    <a:pt x="1000" y="947"/>
                    <a:pt x="580" y="474"/>
                    <a:pt x="1"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7"/>
            <p:cNvSpPr/>
            <p:nvPr/>
          </p:nvSpPr>
          <p:spPr>
            <a:xfrm>
              <a:off x="11346000" y="8058250"/>
              <a:ext cx="2650" cy="3725"/>
            </a:xfrm>
            <a:custGeom>
              <a:rect b="b" l="l" r="r" t="t"/>
              <a:pathLst>
                <a:path extrusionOk="0" h="149" w="106">
                  <a:moveTo>
                    <a:pt x="1" y="0"/>
                  </a:moveTo>
                  <a:cubicBezTo>
                    <a:pt x="1" y="75"/>
                    <a:pt x="1" y="149"/>
                    <a:pt x="38" y="149"/>
                  </a:cubicBezTo>
                  <a:cubicBezTo>
                    <a:pt x="53" y="149"/>
                    <a:pt x="75" y="136"/>
                    <a:pt x="106" y="106"/>
                  </a:cubicBezTo>
                  <a:cubicBezTo>
                    <a:pt x="53" y="53"/>
                    <a:pt x="53" y="53"/>
                    <a:pt x="1"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7"/>
            <p:cNvSpPr/>
            <p:nvPr/>
          </p:nvSpPr>
          <p:spPr>
            <a:xfrm>
              <a:off x="11134275" y="7849150"/>
              <a:ext cx="2650" cy="3950"/>
            </a:xfrm>
            <a:custGeom>
              <a:rect b="b" l="l" r="r" t="t"/>
              <a:pathLst>
                <a:path extrusionOk="0" h="158" w="106">
                  <a:moveTo>
                    <a:pt x="0" y="0"/>
                  </a:moveTo>
                  <a:cubicBezTo>
                    <a:pt x="0" y="53"/>
                    <a:pt x="0" y="105"/>
                    <a:pt x="0" y="158"/>
                  </a:cubicBezTo>
                  <a:cubicBezTo>
                    <a:pt x="53" y="158"/>
                    <a:pt x="53" y="105"/>
                    <a:pt x="105" y="53"/>
                  </a:cubicBezTo>
                  <a:lnTo>
                    <a:pt x="0" y="0"/>
                  </a:ln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7"/>
            <p:cNvSpPr/>
            <p:nvPr/>
          </p:nvSpPr>
          <p:spPr>
            <a:xfrm>
              <a:off x="11294700" y="8020100"/>
              <a:ext cx="30275" cy="23700"/>
            </a:xfrm>
            <a:custGeom>
              <a:rect b="b" l="l" r="r" t="t"/>
              <a:pathLst>
                <a:path extrusionOk="0" h="948" w="1211">
                  <a:moveTo>
                    <a:pt x="211" y="1"/>
                  </a:moveTo>
                  <a:cubicBezTo>
                    <a:pt x="54" y="53"/>
                    <a:pt x="1" y="53"/>
                    <a:pt x="159" y="211"/>
                  </a:cubicBezTo>
                  <a:cubicBezTo>
                    <a:pt x="422" y="737"/>
                    <a:pt x="790" y="842"/>
                    <a:pt x="1211" y="948"/>
                  </a:cubicBezTo>
                  <a:cubicBezTo>
                    <a:pt x="843" y="685"/>
                    <a:pt x="527" y="369"/>
                    <a:pt x="211"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7"/>
            <p:cNvSpPr/>
            <p:nvPr/>
          </p:nvSpPr>
          <p:spPr>
            <a:xfrm>
              <a:off x="11238150" y="7913525"/>
              <a:ext cx="10550" cy="26375"/>
            </a:xfrm>
            <a:custGeom>
              <a:rect b="b" l="l" r="r" t="t"/>
              <a:pathLst>
                <a:path extrusionOk="0" h="1055" w="422">
                  <a:moveTo>
                    <a:pt x="27" y="0"/>
                  </a:moveTo>
                  <a:cubicBezTo>
                    <a:pt x="19" y="0"/>
                    <a:pt x="10" y="1"/>
                    <a:pt x="1" y="3"/>
                  </a:cubicBezTo>
                  <a:cubicBezTo>
                    <a:pt x="106" y="371"/>
                    <a:pt x="264" y="739"/>
                    <a:pt x="422" y="1055"/>
                  </a:cubicBezTo>
                  <a:cubicBezTo>
                    <a:pt x="371" y="699"/>
                    <a:pt x="271" y="0"/>
                    <a:pt x="27"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7"/>
            <p:cNvSpPr/>
            <p:nvPr/>
          </p:nvSpPr>
          <p:spPr>
            <a:xfrm>
              <a:off x="11347325" y="8047675"/>
              <a:ext cx="2650" cy="4025"/>
            </a:xfrm>
            <a:custGeom>
              <a:rect b="b" l="l" r="r" t="t"/>
              <a:pathLst>
                <a:path extrusionOk="0" h="161" w="106">
                  <a:moveTo>
                    <a:pt x="79" y="0"/>
                  </a:moveTo>
                  <a:cubicBezTo>
                    <a:pt x="59" y="0"/>
                    <a:pt x="30" y="72"/>
                    <a:pt x="0" y="160"/>
                  </a:cubicBezTo>
                  <a:lnTo>
                    <a:pt x="105" y="160"/>
                  </a:lnTo>
                  <a:cubicBezTo>
                    <a:pt x="105" y="45"/>
                    <a:pt x="95" y="0"/>
                    <a:pt x="79"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7"/>
            <p:cNvSpPr/>
            <p:nvPr/>
          </p:nvSpPr>
          <p:spPr>
            <a:xfrm>
              <a:off x="11324950" y="8043775"/>
              <a:ext cx="22375" cy="14500"/>
            </a:xfrm>
            <a:custGeom>
              <a:rect b="b" l="l" r="r" t="t"/>
              <a:pathLst>
                <a:path extrusionOk="0" h="580" w="895">
                  <a:moveTo>
                    <a:pt x="1" y="1"/>
                  </a:moveTo>
                  <a:lnTo>
                    <a:pt x="1" y="1"/>
                  </a:lnTo>
                  <a:cubicBezTo>
                    <a:pt x="264" y="264"/>
                    <a:pt x="527" y="422"/>
                    <a:pt x="843" y="579"/>
                  </a:cubicBezTo>
                  <a:cubicBezTo>
                    <a:pt x="843" y="474"/>
                    <a:pt x="843" y="369"/>
                    <a:pt x="895" y="316"/>
                  </a:cubicBezTo>
                  <a:cubicBezTo>
                    <a:pt x="632" y="106"/>
                    <a:pt x="316" y="53"/>
                    <a:pt x="1"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7"/>
            <p:cNvSpPr/>
            <p:nvPr/>
          </p:nvSpPr>
          <p:spPr>
            <a:xfrm>
              <a:off x="10986975" y="7853075"/>
              <a:ext cx="147300" cy="99600"/>
            </a:xfrm>
            <a:custGeom>
              <a:rect b="b" l="l" r="r" t="t"/>
              <a:pathLst>
                <a:path extrusionOk="0" h="3984" w="5892">
                  <a:moveTo>
                    <a:pt x="4104" y="1"/>
                  </a:moveTo>
                  <a:lnTo>
                    <a:pt x="4104" y="1"/>
                  </a:lnTo>
                  <a:cubicBezTo>
                    <a:pt x="4255" y="608"/>
                    <a:pt x="5576" y="2482"/>
                    <a:pt x="4551" y="2482"/>
                  </a:cubicBezTo>
                  <a:cubicBezTo>
                    <a:pt x="4511" y="2482"/>
                    <a:pt x="4467" y="2479"/>
                    <a:pt x="4419" y="2473"/>
                  </a:cubicBezTo>
                  <a:cubicBezTo>
                    <a:pt x="2894" y="1684"/>
                    <a:pt x="3525" y="1369"/>
                    <a:pt x="3104" y="527"/>
                  </a:cubicBezTo>
                  <a:lnTo>
                    <a:pt x="3104" y="527"/>
                  </a:lnTo>
                  <a:cubicBezTo>
                    <a:pt x="3084" y="988"/>
                    <a:pt x="2713" y="1067"/>
                    <a:pt x="2229" y="1067"/>
                  </a:cubicBezTo>
                  <a:cubicBezTo>
                    <a:pt x="1975" y="1067"/>
                    <a:pt x="1691" y="1045"/>
                    <a:pt x="1409" y="1045"/>
                  </a:cubicBezTo>
                  <a:cubicBezTo>
                    <a:pt x="819" y="1045"/>
                    <a:pt x="243" y="1141"/>
                    <a:pt x="0" y="1737"/>
                  </a:cubicBezTo>
                  <a:cubicBezTo>
                    <a:pt x="0" y="1737"/>
                    <a:pt x="369" y="1790"/>
                    <a:pt x="737" y="1947"/>
                  </a:cubicBezTo>
                  <a:cubicBezTo>
                    <a:pt x="1105" y="2053"/>
                    <a:pt x="1421" y="2210"/>
                    <a:pt x="1421" y="2210"/>
                  </a:cubicBezTo>
                  <a:cubicBezTo>
                    <a:pt x="1315" y="2368"/>
                    <a:pt x="684" y="2316"/>
                    <a:pt x="895" y="2736"/>
                  </a:cubicBezTo>
                  <a:cubicBezTo>
                    <a:pt x="1057" y="2574"/>
                    <a:pt x="1324" y="2487"/>
                    <a:pt x="1626" y="2487"/>
                  </a:cubicBezTo>
                  <a:cubicBezTo>
                    <a:pt x="2306" y="2487"/>
                    <a:pt x="3165" y="2927"/>
                    <a:pt x="3420" y="3946"/>
                  </a:cubicBezTo>
                  <a:cubicBezTo>
                    <a:pt x="3510" y="3972"/>
                    <a:pt x="3600" y="3984"/>
                    <a:pt x="3688" y="3984"/>
                  </a:cubicBezTo>
                  <a:cubicBezTo>
                    <a:pt x="4882" y="3984"/>
                    <a:pt x="5843" y="1764"/>
                    <a:pt x="5892" y="1"/>
                  </a:cubicBezTo>
                  <a:lnTo>
                    <a:pt x="5892" y="1"/>
                  </a:lnTo>
                  <a:cubicBezTo>
                    <a:pt x="5743" y="150"/>
                    <a:pt x="5627" y="283"/>
                    <a:pt x="5306" y="283"/>
                  </a:cubicBezTo>
                  <a:cubicBezTo>
                    <a:pt x="5060" y="283"/>
                    <a:pt x="4695" y="206"/>
                    <a:pt x="4104"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7"/>
            <p:cNvSpPr/>
            <p:nvPr/>
          </p:nvSpPr>
          <p:spPr>
            <a:xfrm>
              <a:off x="11136900" y="7847325"/>
              <a:ext cx="56575" cy="57075"/>
            </a:xfrm>
            <a:custGeom>
              <a:rect b="b" l="l" r="r" t="t"/>
              <a:pathLst>
                <a:path extrusionOk="0" h="2283" w="2263">
                  <a:moveTo>
                    <a:pt x="448" y="0"/>
                  </a:moveTo>
                  <a:cubicBezTo>
                    <a:pt x="234" y="0"/>
                    <a:pt x="100" y="51"/>
                    <a:pt x="0" y="126"/>
                  </a:cubicBezTo>
                  <a:lnTo>
                    <a:pt x="1000" y="1073"/>
                  </a:lnTo>
                  <a:cubicBezTo>
                    <a:pt x="1263" y="1336"/>
                    <a:pt x="1526" y="1546"/>
                    <a:pt x="1684" y="1704"/>
                  </a:cubicBezTo>
                  <a:cubicBezTo>
                    <a:pt x="1894" y="1914"/>
                    <a:pt x="1999" y="2020"/>
                    <a:pt x="1999" y="2020"/>
                  </a:cubicBezTo>
                  <a:lnTo>
                    <a:pt x="1789" y="1967"/>
                  </a:lnTo>
                  <a:lnTo>
                    <a:pt x="1789" y="1967"/>
                  </a:lnTo>
                  <a:lnTo>
                    <a:pt x="2262" y="2283"/>
                  </a:lnTo>
                  <a:cubicBezTo>
                    <a:pt x="1894" y="1757"/>
                    <a:pt x="1736" y="1230"/>
                    <a:pt x="1526" y="231"/>
                  </a:cubicBezTo>
                  <a:cubicBezTo>
                    <a:pt x="1026" y="64"/>
                    <a:pt x="687" y="0"/>
                    <a:pt x="448"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7"/>
            <p:cNvSpPr/>
            <p:nvPr/>
          </p:nvSpPr>
          <p:spPr>
            <a:xfrm>
              <a:off x="11184250" y="7904375"/>
              <a:ext cx="80225" cy="82875"/>
            </a:xfrm>
            <a:custGeom>
              <a:rect b="b" l="l" r="r" t="t"/>
              <a:pathLst>
                <a:path extrusionOk="0" h="3315" w="3209">
                  <a:moveTo>
                    <a:pt x="368" y="1"/>
                  </a:moveTo>
                  <a:lnTo>
                    <a:pt x="368" y="1"/>
                  </a:lnTo>
                  <a:cubicBezTo>
                    <a:pt x="684" y="474"/>
                    <a:pt x="1210" y="947"/>
                    <a:pt x="2157" y="1737"/>
                  </a:cubicBezTo>
                  <a:cubicBezTo>
                    <a:pt x="1984" y="1456"/>
                    <a:pt x="1962" y="1370"/>
                    <a:pt x="2014" y="1370"/>
                  </a:cubicBezTo>
                  <a:cubicBezTo>
                    <a:pt x="2089" y="1370"/>
                    <a:pt x="2317" y="1548"/>
                    <a:pt x="2473" y="1579"/>
                  </a:cubicBezTo>
                  <a:cubicBezTo>
                    <a:pt x="2473" y="1579"/>
                    <a:pt x="2525" y="1579"/>
                    <a:pt x="2578" y="1526"/>
                  </a:cubicBezTo>
                  <a:lnTo>
                    <a:pt x="2578" y="1526"/>
                  </a:lnTo>
                  <a:cubicBezTo>
                    <a:pt x="2578" y="1629"/>
                    <a:pt x="2555" y="1709"/>
                    <a:pt x="2540" y="1709"/>
                  </a:cubicBezTo>
                  <a:cubicBezTo>
                    <a:pt x="2532" y="1709"/>
                    <a:pt x="2525" y="1686"/>
                    <a:pt x="2525" y="1631"/>
                  </a:cubicBezTo>
                  <a:cubicBezTo>
                    <a:pt x="2473" y="1631"/>
                    <a:pt x="2473" y="1631"/>
                    <a:pt x="2473" y="1579"/>
                  </a:cubicBezTo>
                  <a:cubicBezTo>
                    <a:pt x="2367" y="1684"/>
                    <a:pt x="2262" y="1737"/>
                    <a:pt x="2157" y="1737"/>
                  </a:cubicBezTo>
                  <a:cubicBezTo>
                    <a:pt x="1925" y="1805"/>
                    <a:pt x="1673" y="1816"/>
                    <a:pt x="1425" y="1816"/>
                  </a:cubicBezTo>
                  <a:cubicBezTo>
                    <a:pt x="1295" y="1816"/>
                    <a:pt x="1166" y="1813"/>
                    <a:pt x="1042" y="1813"/>
                  </a:cubicBezTo>
                  <a:cubicBezTo>
                    <a:pt x="489" y="1813"/>
                    <a:pt x="32" y="1877"/>
                    <a:pt x="0" y="2578"/>
                  </a:cubicBezTo>
                  <a:cubicBezTo>
                    <a:pt x="579" y="3104"/>
                    <a:pt x="894" y="3183"/>
                    <a:pt x="1177" y="3183"/>
                  </a:cubicBezTo>
                  <a:cubicBezTo>
                    <a:pt x="1298" y="3183"/>
                    <a:pt x="1413" y="3169"/>
                    <a:pt x="1541" y="3169"/>
                  </a:cubicBezTo>
                  <a:cubicBezTo>
                    <a:pt x="1710" y="3169"/>
                    <a:pt x="1901" y="3194"/>
                    <a:pt x="2157" y="3315"/>
                  </a:cubicBezTo>
                  <a:cubicBezTo>
                    <a:pt x="1444" y="2661"/>
                    <a:pt x="1395" y="2530"/>
                    <a:pt x="1559" y="2530"/>
                  </a:cubicBezTo>
                  <a:cubicBezTo>
                    <a:pt x="1671" y="2530"/>
                    <a:pt x="1881" y="2590"/>
                    <a:pt x="2049" y="2590"/>
                  </a:cubicBezTo>
                  <a:cubicBezTo>
                    <a:pt x="2294" y="2590"/>
                    <a:pt x="2454" y="2463"/>
                    <a:pt x="2104" y="1842"/>
                  </a:cubicBezTo>
                  <a:lnTo>
                    <a:pt x="2104" y="1842"/>
                  </a:lnTo>
                  <a:cubicBezTo>
                    <a:pt x="2525" y="2105"/>
                    <a:pt x="2893" y="2420"/>
                    <a:pt x="3209" y="2683"/>
                  </a:cubicBezTo>
                  <a:cubicBezTo>
                    <a:pt x="2999" y="2263"/>
                    <a:pt x="2736" y="1842"/>
                    <a:pt x="2578" y="1421"/>
                  </a:cubicBezTo>
                  <a:cubicBezTo>
                    <a:pt x="2578" y="1473"/>
                    <a:pt x="2578" y="1473"/>
                    <a:pt x="2578" y="1526"/>
                  </a:cubicBezTo>
                  <a:cubicBezTo>
                    <a:pt x="2578" y="1526"/>
                    <a:pt x="2052" y="1105"/>
                    <a:pt x="1473" y="737"/>
                  </a:cubicBezTo>
                  <a:cubicBezTo>
                    <a:pt x="895" y="369"/>
                    <a:pt x="369" y="1"/>
                    <a:pt x="368"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7"/>
            <p:cNvSpPr/>
            <p:nvPr/>
          </p:nvSpPr>
          <p:spPr>
            <a:xfrm>
              <a:off x="11348125" y="8257450"/>
              <a:ext cx="5800" cy="5975"/>
            </a:xfrm>
            <a:custGeom>
              <a:rect b="b" l="l" r="r" t="t"/>
              <a:pathLst>
                <a:path extrusionOk="0" h="239" w="232">
                  <a:moveTo>
                    <a:pt x="81" y="1"/>
                  </a:moveTo>
                  <a:cubicBezTo>
                    <a:pt x="3" y="1"/>
                    <a:pt x="1" y="57"/>
                    <a:pt x="73" y="239"/>
                  </a:cubicBezTo>
                  <a:cubicBezTo>
                    <a:pt x="126" y="133"/>
                    <a:pt x="179" y="81"/>
                    <a:pt x="231" y="28"/>
                  </a:cubicBezTo>
                  <a:cubicBezTo>
                    <a:pt x="166" y="12"/>
                    <a:pt x="116" y="1"/>
                    <a:pt x="81"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7"/>
            <p:cNvSpPr/>
            <p:nvPr/>
          </p:nvSpPr>
          <p:spPr>
            <a:xfrm>
              <a:off x="11347325" y="8180525"/>
              <a:ext cx="32800" cy="85225"/>
            </a:xfrm>
            <a:custGeom>
              <a:rect b="b" l="l" r="r" t="t"/>
              <a:pathLst>
                <a:path extrusionOk="0" h="3409" w="1312">
                  <a:moveTo>
                    <a:pt x="1095" y="0"/>
                  </a:moveTo>
                  <a:cubicBezTo>
                    <a:pt x="1057" y="0"/>
                    <a:pt x="1021" y="57"/>
                    <a:pt x="989" y="155"/>
                  </a:cubicBezTo>
                  <a:lnTo>
                    <a:pt x="989" y="155"/>
                  </a:lnTo>
                  <a:cubicBezTo>
                    <a:pt x="1026" y="105"/>
                    <a:pt x="1065" y="54"/>
                    <a:pt x="1105" y="2"/>
                  </a:cubicBezTo>
                  <a:cubicBezTo>
                    <a:pt x="1102" y="1"/>
                    <a:pt x="1098" y="0"/>
                    <a:pt x="1095" y="0"/>
                  </a:cubicBezTo>
                  <a:close/>
                  <a:moveTo>
                    <a:pt x="989" y="155"/>
                  </a:moveTo>
                  <a:lnTo>
                    <a:pt x="989" y="155"/>
                  </a:lnTo>
                  <a:cubicBezTo>
                    <a:pt x="538" y="768"/>
                    <a:pt x="292" y="1284"/>
                    <a:pt x="0" y="2158"/>
                  </a:cubicBezTo>
                  <a:cubicBezTo>
                    <a:pt x="211" y="2264"/>
                    <a:pt x="579" y="2211"/>
                    <a:pt x="842" y="2737"/>
                  </a:cubicBezTo>
                  <a:cubicBezTo>
                    <a:pt x="868" y="3026"/>
                    <a:pt x="776" y="3079"/>
                    <a:pt x="651" y="3079"/>
                  </a:cubicBezTo>
                  <a:cubicBezTo>
                    <a:pt x="580" y="3079"/>
                    <a:pt x="498" y="3062"/>
                    <a:pt x="421" y="3062"/>
                  </a:cubicBezTo>
                  <a:cubicBezTo>
                    <a:pt x="363" y="3062"/>
                    <a:pt x="308" y="3071"/>
                    <a:pt x="263" y="3105"/>
                  </a:cubicBezTo>
                  <a:cubicBezTo>
                    <a:pt x="454" y="3214"/>
                    <a:pt x="758" y="3408"/>
                    <a:pt x="978" y="3408"/>
                  </a:cubicBezTo>
                  <a:cubicBezTo>
                    <a:pt x="1181" y="3408"/>
                    <a:pt x="1311" y="3241"/>
                    <a:pt x="1210" y="2684"/>
                  </a:cubicBezTo>
                  <a:lnTo>
                    <a:pt x="1000" y="2632"/>
                  </a:lnTo>
                  <a:cubicBezTo>
                    <a:pt x="789" y="1830"/>
                    <a:pt x="848" y="588"/>
                    <a:pt x="989" y="155"/>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7"/>
            <p:cNvSpPr/>
            <p:nvPr/>
          </p:nvSpPr>
          <p:spPr>
            <a:xfrm>
              <a:off x="11253950" y="8058250"/>
              <a:ext cx="42100" cy="40000"/>
            </a:xfrm>
            <a:custGeom>
              <a:rect b="b" l="l" r="r" t="t"/>
              <a:pathLst>
                <a:path extrusionOk="0" h="1600" w="1684">
                  <a:moveTo>
                    <a:pt x="0" y="0"/>
                  </a:moveTo>
                  <a:lnTo>
                    <a:pt x="158" y="1315"/>
                  </a:lnTo>
                  <a:lnTo>
                    <a:pt x="474" y="1000"/>
                  </a:lnTo>
                  <a:cubicBezTo>
                    <a:pt x="768" y="1466"/>
                    <a:pt x="971" y="1600"/>
                    <a:pt x="1141" y="1600"/>
                  </a:cubicBezTo>
                  <a:cubicBezTo>
                    <a:pt x="1335" y="1600"/>
                    <a:pt x="1487" y="1424"/>
                    <a:pt x="1684" y="1368"/>
                  </a:cubicBezTo>
                  <a:cubicBezTo>
                    <a:pt x="1684" y="1368"/>
                    <a:pt x="1578" y="1263"/>
                    <a:pt x="1420" y="1158"/>
                  </a:cubicBezTo>
                  <a:cubicBezTo>
                    <a:pt x="1263" y="1000"/>
                    <a:pt x="1105" y="842"/>
                    <a:pt x="842" y="684"/>
                  </a:cubicBezTo>
                  <a:cubicBezTo>
                    <a:pt x="421" y="369"/>
                    <a:pt x="1" y="1"/>
                    <a:pt x="0"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7"/>
            <p:cNvSpPr/>
            <p:nvPr/>
          </p:nvSpPr>
          <p:spPr>
            <a:xfrm>
              <a:off x="11111900" y="7824150"/>
              <a:ext cx="44750" cy="11850"/>
            </a:xfrm>
            <a:custGeom>
              <a:rect b="b" l="l" r="r" t="t"/>
              <a:pathLst>
                <a:path extrusionOk="0" h="474" w="1790">
                  <a:moveTo>
                    <a:pt x="1789" y="1"/>
                  </a:moveTo>
                  <a:lnTo>
                    <a:pt x="1789" y="1"/>
                  </a:lnTo>
                  <a:cubicBezTo>
                    <a:pt x="1789" y="1"/>
                    <a:pt x="1316" y="1"/>
                    <a:pt x="895" y="53"/>
                  </a:cubicBezTo>
                  <a:cubicBezTo>
                    <a:pt x="422" y="106"/>
                    <a:pt x="1" y="158"/>
                    <a:pt x="1" y="158"/>
                  </a:cubicBezTo>
                  <a:lnTo>
                    <a:pt x="1000" y="474"/>
                  </a:lnTo>
                  <a:lnTo>
                    <a:pt x="1789" y="1"/>
                  </a:ln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7"/>
            <p:cNvSpPr/>
            <p:nvPr/>
          </p:nvSpPr>
          <p:spPr>
            <a:xfrm>
              <a:off x="11069825" y="7778125"/>
              <a:ext cx="22375" cy="15800"/>
            </a:xfrm>
            <a:custGeom>
              <a:rect b="b" l="l" r="r" t="t"/>
              <a:pathLst>
                <a:path extrusionOk="0" h="632" w="895">
                  <a:moveTo>
                    <a:pt x="0" y="0"/>
                  </a:moveTo>
                  <a:lnTo>
                    <a:pt x="369" y="632"/>
                  </a:lnTo>
                  <a:lnTo>
                    <a:pt x="895" y="53"/>
                  </a:lnTo>
                  <a:lnTo>
                    <a:pt x="474" y="53"/>
                  </a:lnTo>
                  <a:cubicBezTo>
                    <a:pt x="211" y="1"/>
                    <a:pt x="1" y="0"/>
                    <a:pt x="0"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7"/>
            <p:cNvSpPr/>
            <p:nvPr/>
          </p:nvSpPr>
          <p:spPr>
            <a:xfrm>
              <a:off x="9137900" y="9600875"/>
              <a:ext cx="11875" cy="9225"/>
            </a:xfrm>
            <a:custGeom>
              <a:rect b="b" l="l" r="r" t="t"/>
              <a:pathLst>
                <a:path extrusionOk="0" h="369" w="475">
                  <a:moveTo>
                    <a:pt x="1" y="1"/>
                  </a:moveTo>
                  <a:cubicBezTo>
                    <a:pt x="36" y="36"/>
                    <a:pt x="77" y="65"/>
                    <a:pt x="124" y="96"/>
                  </a:cubicBezTo>
                  <a:lnTo>
                    <a:pt x="124" y="96"/>
                  </a:lnTo>
                  <a:lnTo>
                    <a:pt x="1" y="1"/>
                  </a:lnTo>
                  <a:close/>
                  <a:moveTo>
                    <a:pt x="124" y="96"/>
                  </a:moveTo>
                  <a:lnTo>
                    <a:pt x="474" y="369"/>
                  </a:lnTo>
                  <a:cubicBezTo>
                    <a:pt x="334" y="229"/>
                    <a:pt x="217" y="159"/>
                    <a:pt x="124" y="96"/>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7"/>
            <p:cNvSpPr/>
            <p:nvPr/>
          </p:nvSpPr>
          <p:spPr>
            <a:xfrm>
              <a:off x="9082675" y="9514075"/>
              <a:ext cx="10900" cy="3450"/>
            </a:xfrm>
            <a:custGeom>
              <a:rect b="b" l="l" r="r" t="t"/>
              <a:pathLst>
                <a:path extrusionOk="0" h="138" w="436">
                  <a:moveTo>
                    <a:pt x="369" y="1"/>
                  </a:moveTo>
                  <a:lnTo>
                    <a:pt x="0" y="106"/>
                  </a:lnTo>
                  <a:cubicBezTo>
                    <a:pt x="97" y="125"/>
                    <a:pt x="186" y="138"/>
                    <a:pt x="255" y="138"/>
                  </a:cubicBezTo>
                  <a:cubicBezTo>
                    <a:pt x="375" y="138"/>
                    <a:pt x="435" y="101"/>
                    <a:pt x="369"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7"/>
            <p:cNvSpPr/>
            <p:nvPr/>
          </p:nvSpPr>
          <p:spPr>
            <a:xfrm>
              <a:off x="9362825" y="7718700"/>
              <a:ext cx="60475" cy="23925"/>
            </a:xfrm>
            <a:custGeom>
              <a:rect b="b" l="l" r="r" t="t"/>
              <a:pathLst>
                <a:path extrusionOk="0" h="957" w="2419">
                  <a:moveTo>
                    <a:pt x="564" y="1"/>
                  </a:moveTo>
                  <a:cubicBezTo>
                    <a:pt x="181" y="1"/>
                    <a:pt x="0" y="92"/>
                    <a:pt x="262" y="379"/>
                  </a:cubicBezTo>
                  <a:lnTo>
                    <a:pt x="999" y="957"/>
                  </a:lnTo>
                  <a:cubicBezTo>
                    <a:pt x="1472" y="484"/>
                    <a:pt x="1946" y="273"/>
                    <a:pt x="2419" y="221"/>
                  </a:cubicBezTo>
                  <a:cubicBezTo>
                    <a:pt x="1786" y="134"/>
                    <a:pt x="1027" y="1"/>
                    <a:pt x="564"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7"/>
            <p:cNvSpPr/>
            <p:nvPr/>
          </p:nvSpPr>
          <p:spPr>
            <a:xfrm>
              <a:off x="8870950" y="8686875"/>
              <a:ext cx="17100" cy="23700"/>
            </a:xfrm>
            <a:custGeom>
              <a:rect b="b" l="l" r="r" t="t"/>
              <a:pathLst>
                <a:path extrusionOk="0" h="948" w="684">
                  <a:moveTo>
                    <a:pt x="0" y="0"/>
                  </a:moveTo>
                  <a:lnTo>
                    <a:pt x="0" y="0"/>
                  </a:lnTo>
                  <a:cubicBezTo>
                    <a:pt x="105" y="263"/>
                    <a:pt x="210" y="579"/>
                    <a:pt x="368" y="947"/>
                  </a:cubicBezTo>
                  <a:lnTo>
                    <a:pt x="684" y="737"/>
                  </a:lnTo>
                  <a:cubicBezTo>
                    <a:pt x="421" y="474"/>
                    <a:pt x="210" y="211"/>
                    <a:pt x="0"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7"/>
            <p:cNvSpPr/>
            <p:nvPr/>
          </p:nvSpPr>
          <p:spPr>
            <a:xfrm>
              <a:off x="8945900" y="8740800"/>
              <a:ext cx="18425" cy="25000"/>
            </a:xfrm>
            <a:custGeom>
              <a:rect b="b" l="l" r="r" t="t"/>
              <a:pathLst>
                <a:path extrusionOk="0" h="1000" w="737">
                  <a:moveTo>
                    <a:pt x="737" y="0"/>
                  </a:moveTo>
                  <a:lnTo>
                    <a:pt x="0" y="1000"/>
                  </a:lnTo>
                  <a:cubicBezTo>
                    <a:pt x="264" y="789"/>
                    <a:pt x="474" y="474"/>
                    <a:pt x="737"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7"/>
            <p:cNvSpPr/>
            <p:nvPr/>
          </p:nvSpPr>
          <p:spPr>
            <a:xfrm>
              <a:off x="9514025" y="9955925"/>
              <a:ext cx="25025" cy="14525"/>
            </a:xfrm>
            <a:custGeom>
              <a:rect b="b" l="l" r="r" t="t"/>
              <a:pathLst>
                <a:path extrusionOk="0" h="581" w="1001">
                  <a:moveTo>
                    <a:pt x="507" y="0"/>
                  </a:moveTo>
                  <a:cubicBezTo>
                    <a:pt x="237" y="0"/>
                    <a:pt x="225" y="357"/>
                    <a:pt x="1" y="581"/>
                  </a:cubicBezTo>
                  <a:cubicBezTo>
                    <a:pt x="1" y="581"/>
                    <a:pt x="264" y="475"/>
                    <a:pt x="527" y="423"/>
                  </a:cubicBezTo>
                  <a:lnTo>
                    <a:pt x="1000" y="212"/>
                  </a:lnTo>
                  <a:cubicBezTo>
                    <a:pt x="771" y="60"/>
                    <a:pt x="618" y="0"/>
                    <a:pt x="507"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7"/>
            <p:cNvSpPr/>
            <p:nvPr/>
          </p:nvSpPr>
          <p:spPr>
            <a:xfrm>
              <a:off x="10357025" y="7504575"/>
              <a:ext cx="48675" cy="26125"/>
            </a:xfrm>
            <a:custGeom>
              <a:rect b="b" l="l" r="r" t="t"/>
              <a:pathLst>
                <a:path extrusionOk="0" h="1045" w="1947">
                  <a:moveTo>
                    <a:pt x="1" y="1"/>
                  </a:moveTo>
                  <a:lnTo>
                    <a:pt x="1" y="1"/>
                  </a:lnTo>
                  <a:cubicBezTo>
                    <a:pt x="659" y="465"/>
                    <a:pt x="1203" y="1044"/>
                    <a:pt x="1592" y="1044"/>
                  </a:cubicBezTo>
                  <a:cubicBezTo>
                    <a:pt x="1731" y="1044"/>
                    <a:pt x="1850" y="970"/>
                    <a:pt x="1947" y="790"/>
                  </a:cubicBezTo>
                  <a:cubicBezTo>
                    <a:pt x="1211" y="369"/>
                    <a:pt x="579" y="106"/>
                    <a:pt x="1"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7"/>
            <p:cNvSpPr/>
            <p:nvPr/>
          </p:nvSpPr>
          <p:spPr>
            <a:xfrm>
              <a:off x="8919600" y="9675350"/>
              <a:ext cx="18425" cy="8850"/>
            </a:xfrm>
            <a:custGeom>
              <a:rect b="b" l="l" r="r" t="t"/>
              <a:pathLst>
                <a:path extrusionOk="0" h="354" w="737">
                  <a:moveTo>
                    <a:pt x="176" y="0"/>
                  </a:moveTo>
                  <a:cubicBezTo>
                    <a:pt x="108" y="0"/>
                    <a:pt x="49" y="24"/>
                    <a:pt x="0" y="73"/>
                  </a:cubicBezTo>
                  <a:cubicBezTo>
                    <a:pt x="245" y="277"/>
                    <a:pt x="458" y="354"/>
                    <a:pt x="615" y="354"/>
                  </a:cubicBezTo>
                  <a:cubicBezTo>
                    <a:pt x="661" y="354"/>
                    <a:pt x="701" y="348"/>
                    <a:pt x="737" y="336"/>
                  </a:cubicBezTo>
                  <a:cubicBezTo>
                    <a:pt x="519" y="118"/>
                    <a:pt x="326" y="0"/>
                    <a:pt x="176"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7"/>
            <p:cNvSpPr/>
            <p:nvPr/>
          </p:nvSpPr>
          <p:spPr>
            <a:xfrm>
              <a:off x="10297850" y="7493300"/>
              <a:ext cx="59200" cy="12625"/>
            </a:xfrm>
            <a:custGeom>
              <a:rect b="b" l="l" r="r" t="t"/>
              <a:pathLst>
                <a:path extrusionOk="0" h="505" w="2368">
                  <a:moveTo>
                    <a:pt x="991" y="1"/>
                  </a:moveTo>
                  <a:cubicBezTo>
                    <a:pt x="667" y="1"/>
                    <a:pt x="334" y="86"/>
                    <a:pt x="0" y="294"/>
                  </a:cubicBezTo>
                  <a:cubicBezTo>
                    <a:pt x="158" y="346"/>
                    <a:pt x="263" y="399"/>
                    <a:pt x="421" y="504"/>
                  </a:cubicBezTo>
                  <a:cubicBezTo>
                    <a:pt x="779" y="439"/>
                    <a:pt x="1157" y="394"/>
                    <a:pt x="1567" y="394"/>
                  </a:cubicBezTo>
                  <a:cubicBezTo>
                    <a:pt x="1820" y="394"/>
                    <a:pt x="2086" y="412"/>
                    <a:pt x="2368" y="452"/>
                  </a:cubicBezTo>
                  <a:cubicBezTo>
                    <a:pt x="1955" y="198"/>
                    <a:pt x="1484" y="1"/>
                    <a:pt x="991"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7"/>
            <p:cNvSpPr/>
            <p:nvPr/>
          </p:nvSpPr>
          <p:spPr>
            <a:xfrm>
              <a:off x="11213175" y="9656925"/>
              <a:ext cx="5275" cy="3150"/>
            </a:xfrm>
            <a:custGeom>
              <a:rect b="b" l="l" r="r" t="t"/>
              <a:pathLst>
                <a:path extrusionOk="0" h="126" w="211">
                  <a:moveTo>
                    <a:pt x="137" y="0"/>
                  </a:moveTo>
                  <a:cubicBezTo>
                    <a:pt x="77" y="0"/>
                    <a:pt x="39" y="49"/>
                    <a:pt x="0" y="126"/>
                  </a:cubicBezTo>
                  <a:cubicBezTo>
                    <a:pt x="106" y="73"/>
                    <a:pt x="106" y="73"/>
                    <a:pt x="211" y="21"/>
                  </a:cubicBezTo>
                  <a:cubicBezTo>
                    <a:pt x="183" y="7"/>
                    <a:pt x="158" y="0"/>
                    <a:pt x="137"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7"/>
            <p:cNvSpPr/>
            <p:nvPr/>
          </p:nvSpPr>
          <p:spPr>
            <a:xfrm>
              <a:off x="11623500" y="9166900"/>
              <a:ext cx="3950" cy="26325"/>
            </a:xfrm>
            <a:custGeom>
              <a:rect b="b" l="l" r="r" t="t"/>
              <a:pathLst>
                <a:path extrusionOk="0" h="1053" w="158">
                  <a:moveTo>
                    <a:pt x="105" y="0"/>
                  </a:moveTo>
                  <a:cubicBezTo>
                    <a:pt x="105" y="263"/>
                    <a:pt x="53" y="684"/>
                    <a:pt x="0" y="1052"/>
                  </a:cubicBezTo>
                  <a:cubicBezTo>
                    <a:pt x="105" y="894"/>
                    <a:pt x="158" y="579"/>
                    <a:pt x="105"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7"/>
            <p:cNvSpPr/>
            <p:nvPr/>
          </p:nvSpPr>
          <p:spPr>
            <a:xfrm>
              <a:off x="10835725" y="7635925"/>
              <a:ext cx="8625" cy="2250"/>
            </a:xfrm>
            <a:custGeom>
              <a:rect b="b" l="l" r="r" t="t"/>
              <a:pathLst>
                <a:path extrusionOk="0" h="90" w="345">
                  <a:moveTo>
                    <a:pt x="52" y="0"/>
                  </a:moveTo>
                  <a:cubicBezTo>
                    <a:pt x="33" y="0"/>
                    <a:pt x="16" y="2"/>
                    <a:pt x="1" y="7"/>
                  </a:cubicBezTo>
                  <a:cubicBezTo>
                    <a:pt x="171" y="69"/>
                    <a:pt x="255" y="90"/>
                    <a:pt x="284" y="90"/>
                  </a:cubicBezTo>
                  <a:cubicBezTo>
                    <a:pt x="345" y="90"/>
                    <a:pt x="171" y="0"/>
                    <a:pt x="52"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7"/>
            <p:cNvSpPr/>
            <p:nvPr/>
          </p:nvSpPr>
          <p:spPr>
            <a:xfrm>
              <a:off x="10851525" y="7745250"/>
              <a:ext cx="10525" cy="5275"/>
            </a:xfrm>
            <a:custGeom>
              <a:rect b="b" l="l" r="r" t="t"/>
              <a:pathLst>
                <a:path extrusionOk="0" h="211" w="421">
                  <a:moveTo>
                    <a:pt x="421" y="0"/>
                  </a:moveTo>
                  <a:cubicBezTo>
                    <a:pt x="263" y="0"/>
                    <a:pt x="105" y="53"/>
                    <a:pt x="0" y="211"/>
                  </a:cubicBezTo>
                  <a:cubicBezTo>
                    <a:pt x="158" y="53"/>
                    <a:pt x="316" y="0"/>
                    <a:pt x="421"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7"/>
            <p:cNvSpPr/>
            <p:nvPr/>
          </p:nvSpPr>
          <p:spPr>
            <a:xfrm>
              <a:off x="10149250" y="7630825"/>
              <a:ext cx="3425" cy="2525"/>
            </a:xfrm>
            <a:custGeom>
              <a:rect b="b" l="l" r="r" t="t"/>
              <a:pathLst>
                <a:path extrusionOk="0" h="101" w="137">
                  <a:moveTo>
                    <a:pt x="0" y="1"/>
                  </a:moveTo>
                  <a:cubicBezTo>
                    <a:pt x="71" y="72"/>
                    <a:pt x="110" y="100"/>
                    <a:pt x="122" y="100"/>
                  </a:cubicBezTo>
                  <a:cubicBezTo>
                    <a:pt x="136" y="100"/>
                    <a:pt x="110" y="58"/>
                    <a:pt x="53"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7"/>
            <p:cNvSpPr/>
            <p:nvPr/>
          </p:nvSpPr>
          <p:spPr>
            <a:xfrm>
              <a:off x="10838350" y="7641350"/>
              <a:ext cx="14500" cy="14475"/>
            </a:xfrm>
            <a:custGeom>
              <a:rect b="b" l="l" r="r" t="t"/>
              <a:pathLst>
                <a:path extrusionOk="0" h="579" w="580">
                  <a:moveTo>
                    <a:pt x="1" y="1"/>
                  </a:moveTo>
                  <a:cubicBezTo>
                    <a:pt x="54" y="106"/>
                    <a:pt x="211" y="264"/>
                    <a:pt x="580" y="579"/>
                  </a:cubicBezTo>
                  <a:cubicBezTo>
                    <a:pt x="422" y="369"/>
                    <a:pt x="211" y="158"/>
                    <a:pt x="1"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7"/>
            <p:cNvSpPr/>
            <p:nvPr/>
          </p:nvSpPr>
          <p:spPr>
            <a:xfrm>
              <a:off x="10854150" y="7645300"/>
              <a:ext cx="14475" cy="7900"/>
            </a:xfrm>
            <a:custGeom>
              <a:rect b="b" l="l" r="r" t="t"/>
              <a:pathLst>
                <a:path extrusionOk="0" h="316" w="579">
                  <a:moveTo>
                    <a:pt x="0" y="0"/>
                  </a:moveTo>
                  <a:lnTo>
                    <a:pt x="0" y="0"/>
                  </a:lnTo>
                  <a:cubicBezTo>
                    <a:pt x="158" y="106"/>
                    <a:pt x="316" y="211"/>
                    <a:pt x="421" y="316"/>
                  </a:cubicBezTo>
                  <a:cubicBezTo>
                    <a:pt x="579" y="211"/>
                    <a:pt x="526" y="106"/>
                    <a:pt x="0"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7"/>
            <p:cNvSpPr/>
            <p:nvPr/>
          </p:nvSpPr>
          <p:spPr>
            <a:xfrm>
              <a:off x="10816000" y="7628200"/>
              <a:ext cx="22375" cy="13175"/>
            </a:xfrm>
            <a:custGeom>
              <a:rect b="b" l="l" r="r" t="t"/>
              <a:pathLst>
                <a:path extrusionOk="0" h="527" w="895">
                  <a:moveTo>
                    <a:pt x="1" y="1"/>
                  </a:moveTo>
                  <a:cubicBezTo>
                    <a:pt x="316" y="158"/>
                    <a:pt x="632" y="316"/>
                    <a:pt x="895" y="527"/>
                  </a:cubicBezTo>
                  <a:cubicBezTo>
                    <a:pt x="790" y="421"/>
                    <a:pt x="737" y="316"/>
                    <a:pt x="790" y="316"/>
                  </a:cubicBezTo>
                  <a:cubicBezTo>
                    <a:pt x="632" y="264"/>
                    <a:pt x="422" y="158"/>
                    <a:pt x="1"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7"/>
            <p:cNvSpPr/>
            <p:nvPr/>
          </p:nvSpPr>
          <p:spPr>
            <a:xfrm>
              <a:off x="10364925" y="10240850"/>
              <a:ext cx="11400" cy="7100"/>
            </a:xfrm>
            <a:custGeom>
              <a:rect b="b" l="l" r="r" t="t"/>
              <a:pathLst>
                <a:path extrusionOk="0" h="284" w="456">
                  <a:moveTo>
                    <a:pt x="419" y="0"/>
                  </a:moveTo>
                  <a:cubicBezTo>
                    <a:pt x="380" y="0"/>
                    <a:pt x="219" y="94"/>
                    <a:pt x="0" y="231"/>
                  </a:cubicBezTo>
                  <a:cubicBezTo>
                    <a:pt x="53" y="231"/>
                    <a:pt x="105" y="231"/>
                    <a:pt x="158" y="283"/>
                  </a:cubicBezTo>
                  <a:cubicBezTo>
                    <a:pt x="386" y="81"/>
                    <a:pt x="455" y="0"/>
                    <a:pt x="419"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7"/>
            <p:cNvSpPr/>
            <p:nvPr/>
          </p:nvSpPr>
          <p:spPr>
            <a:xfrm>
              <a:off x="9279950" y="8124000"/>
              <a:ext cx="2650" cy="1325"/>
            </a:xfrm>
            <a:custGeom>
              <a:rect b="b" l="l" r="r" t="t"/>
              <a:pathLst>
                <a:path extrusionOk="0" h="53" w="106">
                  <a:moveTo>
                    <a:pt x="0" y="1"/>
                  </a:moveTo>
                  <a:lnTo>
                    <a:pt x="105" y="53"/>
                  </a:lnTo>
                  <a:cubicBezTo>
                    <a:pt x="105" y="1"/>
                    <a:pt x="105" y="1"/>
                    <a:pt x="105"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7"/>
            <p:cNvSpPr/>
            <p:nvPr/>
          </p:nvSpPr>
          <p:spPr>
            <a:xfrm>
              <a:off x="9223400" y="8093750"/>
              <a:ext cx="56575" cy="76300"/>
            </a:xfrm>
            <a:custGeom>
              <a:rect b="b" l="l" r="r" t="t"/>
              <a:pathLst>
                <a:path extrusionOk="0" h="3052" w="2263">
                  <a:moveTo>
                    <a:pt x="0" y="1"/>
                  </a:moveTo>
                  <a:cubicBezTo>
                    <a:pt x="0" y="1"/>
                    <a:pt x="421" y="790"/>
                    <a:pt x="789" y="1579"/>
                  </a:cubicBezTo>
                  <a:cubicBezTo>
                    <a:pt x="1210" y="2315"/>
                    <a:pt x="1578" y="3052"/>
                    <a:pt x="1578" y="3052"/>
                  </a:cubicBezTo>
                  <a:cubicBezTo>
                    <a:pt x="1315" y="1789"/>
                    <a:pt x="1683" y="1474"/>
                    <a:pt x="2262" y="1211"/>
                  </a:cubicBezTo>
                  <a:cubicBezTo>
                    <a:pt x="2262" y="1211"/>
                    <a:pt x="1736" y="895"/>
                    <a:pt x="1157" y="632"/>
                  </a:cubicBezTo>
                  <a:cubicBezTo>
                    <a:pt x="579" y="316"/>
                    <a:pt x="1" y="1"/>
                    <a:pt x="0"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7"/>
            <p:cNvSpPr/>
            <p:nvPr/>
          </p:nvSpPr>
          <p:spPr>
            <a:xfrm>
              <a:off x="8760475" y="7469075"/>
              <a:ext cx="2878825" cy="2952500"/>
            </a:xfrm>
            <a:custGeom>
              <a:rect b="b" l="l" r="r" t="t"/>
              <a:pathLst>
                <a:path extrusionOk="0" h="118100" w="115153">
                  <a:moveTo>
                    <a:pt x="75995" y="4521"/>
                  </a:moveTo>
                  <a:cubicBezTo>
                    <a:pt x="76001" y="4521"/>
                    <a:pt x="76223" y="4691"/>
                    <a:pt x="76540" y="4893"/>
                  </a:cubicBezTo>
                  <a:cubicBezTo>
                    <a:pt x="76540" y="4893"/>
                    <a:pt x="76540" y="4893"/>
                    <a:pt x="76488" y="4945"/>
                  </a:cubicBezTo>
                  <a:cubicBezTo>
                    <a:pt x="76131" y="4636"/>
                    <a:pt x="75989" y="4521"/>
                    <a:pt x="75995" y="4521"/>
                  </a:cubicBezTo>
                  <a:close/>
                  <a:moveTo>
                    <a:pt x="84111" y="10992"/>
                  </a:moveTo>
                  <a:cubicBezTo>
                    <a:pt x="84095" y="10992"/>
                    <a:pt x="84079" y="10993"/>
                    <a:pt x="84063" y="10995"/>
                  </a:cubicBezTo>
                  <a:cubicBezTo>
                    <a:pt x="84081" y="10993"/>
                    <a:pt x="84099" y="10993"/>
                    <a:pt x="84117" y="10993"/>
                  </a:cubicBezTo>
                  <a:cubicBezTo>
                    <a:pt x="84123" y="10993"/>
                    <a:pt x="84130" y="10993"/>
                    <a:pt x="84136" y="10993"/>
                  </a:cubicBezTo>
                  <a:lnTo>
                    <a:pt x="84136" y="10993"/>
                  </a:lnTo>
                  <a:cubicBezTo>
                    <a:pt x="84128" y="10992"/>
                    <a:pt x="84119" y="10992"/>
                    <a:pt x="84111" y="10992"/>
                  </a:cubicBezTo>
                  <a:close/>
                  <a:moveTo>
                    <a:pt x="20177" y="17910"/>
                  </a:moveTo>
                  <a:cubicBezTo>
                    <a:pt x="20203" y="18026"/>
                    <a:pt x="20245" y="18140"/>
                    <a:pt x="20306" y="18254"/>
                  </a:cubicBezTo>
                  <a:cubicBezTo>
                    <a:pt x="20153" y="18101"/>
                    <a:pt x="19951" y="18146"/>
                    <a:pt x="20177" y="17910"/>
                  </a:cubicBezTo>
                  <a:close/>
                  <a:moveTo>
                    <a:pt x="24625" y="22366"/>
                  </a:moveTo>
                  <a:cubicBezTo>
                    <a:pt x="24621" y="22395"/>
                    <a:pt x="24619" y="22410"/>
                    <a:pt x="24619" y="22410"/>
                  </a:cubicBezTo>
                  <a:cubicBezTo>
                    <a:pt x="24623" y="22396"/>
                    <a:pt x="24625" y="22382"/>
                    <a:pt x="24625" y="22366"/>
                  </a:cubicBezTo>
                  <a:close/>
                  <a:moveTo>
                    <a:pt x="7260" y="47082"/>
                  </a:moveTo>
                  <a:cubicBezTo>
                    <a:pt x="7470" y="47450"/>
                    <a:pt x="7207" y="47871"/>
                    <a:pt x="6734" y="48292"/>
                  </a:cubicBezTo>
                  <a:cubicBezTo>
                    <a:pt x="6786" y="47871"/>
                    <a:pt x="6891" y="47503"/>
                    <a:pt x="7260" y="47082"/>
                  </a:cubicBezTo>
                  <a:close/>
                  <a:moveTo>
                    <a:pt x="10626" y="76593"/>
                  </a:moveTo>
                  <a:cubicBezTo>
                    <a:pt x="10784" y="76751"/>
                    <a:pt x="11047" y="76909"/>
                    <a:pt x="11258" y="77119"/>
                  </a:cubicBezTo>
                  <a:cubicBezTo>
                    <a:pt x="11468" y="77329"/>
                    <a:pt x="11573" y="77540"/>
                    <a:pt x="11363" y="77803"/>
                  </a:cubicBezTo>
                  <a:cubicBezTo>
                    <a:pt x="10153" y="77803"/>
                    <a:pt x="10521" y="77277"/>
                    <a:pt x="10626" y="76593"/>
                  </a:cubicBezTo>
                  <a:close/>
                  <a:moveTo>
                    <a:pt x="13995" y="83847"/>
                  </a:moveTo>
                  <a:cubicBezTo>
                    <a:pt x="14079" y="83991"/>
                    <a:pt x="14151" y="84063"/>
                    <a:pt x="14151" y="84063"/>
                  </a:cubicBezTo>
                  <a:cubicBezTo>
                    <a:pt x="14113" y="83961"/>
                    <a:pt x="14056" y="83890"/>
                    <a:pt x="13995" y="83847"/>
                  </a:cubicBezTo>
                  <a:close/>
                  <a:moveTo>
                    <a:pt x="96118" y="90409"/>
                  </a:moveTo>
                  <a:cubicBezTo>
                    <a:pt x="96048" y="90454"/>
                    <a:pt x="96004" y="90481"/>
                    <a:pt x="96004" y="90481"/>
                  </a:cubicBezTo>
                  <a:cubicBezTo>
                    <a:pt x="96040" y="90472"/>
                    <a:pt x="96078" y="90447"/>
                    <a:pt x="96118" y="90409"/>
                  </a:cubicBezTo>
                  <a:close/>
                  <a:moveTo>
                    <a:pt x="92618" y="106441"/>
                  </a:moveTo>
                  <a:lnTo>
                    <a:pt x="92618" y="106441"/>
                  </a:lnTo>
                  <a:cubicBezTo>
                    <a:pt x="92655" y="106453"/>
                    <a:pt x="92696" y="106464"/>
                    <a:pt x="92743" y="106472"/>
                  </a:cubicBezTo>
                  <a:cubicBezTo>
                    <a:pt x="92701" y="106461"/>
                    <a:pt x="92659" y="106450"/>
                    <a:pt x="92618" y="106441"/>
                  </a:cubicBezTo>
                  <a:close/>
                  <a:moveTo>
                    <a:pt x="71390" y="115858"/>
                  </a:moveTo>
                  <a:cubicBezTo>
                    <a:pt x="71525" y="115858"/>
                    <a:pt x="71413" y="116057"/>
                    <a:pt x="71280" y="116257"/>
                  </a:cubicBezTo>
                  <a:lnTo>
                    <a:pt x="70859" y="116099"/>
                  </a:lnTo>
                  <a:cubicBezTo>
                    <a:pt x="71149" y="115925"/>
                    <a:pt x="71311" y="115858"/>
                    <a:pt x="71390" y="115858"/>
                  </a:cubicBezTo>
                  <a:close/>
                  <a:moveTo>
                    <a:pt x="51732" y="0"/>
                  </a:moveTo>
                  <a:cubicBezTo>
                    <a:pt x="51237" y="0"/>
                    <a:pt x="50711" y="71"/>
                    <a:pt x="50185" y="211"/>
                  </a:cubicBezTo>
                  <a:cubicBezTo>
                    <a:pt x="49449" y="369"/>
                    <a:pt x="48607" y="526"/>
                    <a:pt x="47871" y="737"/>
                  </a:cubicBezTo>
                  <a:cubicBezTo>
                    <a:pt x="47134" y="947"/>
                    <a:pt x="46450" y="1052"/>
                    <a:pt x="45924" y="1105"/>
                  </a:cubicBezTo>
                  <a:lnTo>
                    <a:pt x="46030" y="2105"/>
                  </a:lnTo>
                  <a:cubicBezTo>
                    <a:pt x="45293" y="2157"/>
                    <a:pt x="44609" y="2420"/>
                    <a:pt x="43925" y="2683"/>
                  </a:cubicBezTo>
                  <a:cubicBezTo>
                    <a:pt x="43557" y="2841"/>
                    <a:pt x="43189" y="2999"/>
                    <a:pt x="42821" y="3157"/>
                  </a:cubicBezTo>
                  <a:cubicBezTo>
                    <a:pt x="42452" y="3314"/>
                    <a:pt x="42084" y="3525"/>
                    <a:pt x="41663" y="3788"/>
                  </a:cubicBezTo>
                  <a:lnTo>
                    <a:pt x="42032" y="4577"/>
                  </a:lnTo>
                  <a:cubicBezTo>
                    <a:pt x="41400" y="5156"/>
                    <a:pt x="40401" y="5208"/>
                    <a:pt x="39296" y="5366"/>
                  </a:cubicBezTo>
                  <a:cubicBezTo>
                    <a:pt x="38717" y="5419"/>
                    <a:pt x="38139" y="5471"/>
                    <a:pt x="37560" y="5576"/>
                  </a:cubicBezTo>
                  <a:cubicBezTo>
                    <a:pt x="36981" y="5682"/>
                    <a:pt x="36403" y="5839"/>
                    <a:pt x="35824" y="6103"/>
                  </a:cubicBezTo>
                  <a:cubicBezTo>
                    <a:pt x="35870" y="5780"/>
                    <a:pt x="36319" y="5619"/>
                    <a:pt x="36748" y="5619"/>
                  </a:cubicBezTo>
                  <a:cubicBezTo>
                    <a:pt x="36809" y="5619"/>
                    <a:pt x="36870" y="5622"/>
                    <a:pt x="36929" y="5629"/>
                  </a:cubicBezTo>
                  <a:cubicBezTo>
                    <a:pt x="36631" y="5555"/>
                    <a:pt x="36346" y="5520"/>
                    <a:pt x="36069" y="5520"/>
                  </a:cubicBezTo>
                  <a:cubicBezTo>
                    <a:pt x="35565" y="5520"/>
                    <a:pt x="35090" y="5636"/>
                    <a:pt x="34614" y="5839"/>
                  </a:cubicBezTo>
                  <a:cubicBezTo>
                    <a:pt x="33930" y="6155"/>
                    <a:pt x="33299" y="6681"/>
                    <a:pt x="32720" y="7155"/>
                  </a:cubicBezTo>
                  <a:cubicBezTo>
                    <a:pt x="32142" y="7681"/>
                    <a:pt x="31563" y="8207"/>
                    <a:pt x="30985" y="8628"/>
                  </a:cubicBezTo>
                  <a:cubicBezTo>
                    <a:pt x="30406" y="9048"/>
                    <a:pt x="29775" y="9311"/>
                    <a:pt x="28986" y="9311"/>
                  </a:cubicBezTo>
                  <a:cubicBezTo>
                    <a:pt x="28617" y="9890"/>
                    <a:pt x="28144" y="10048"/>
                    <a:pt x="27618" y="10100"/>
                  </a:cubicBezTo>
                  <a:cubicBezTo>
                    <a:pt x="27670" y="10048"/>
                    <a:pt x="27723" y="9995"/>
                    <a:pt x="27723" y="9995"/>
                  </a:cubicBezTo>
                  <a:cubicBezTo>
                    <a:pt x="27670" y="9995"/>
                    <a:pt x="27565" y="10048"/>
                    <a:pt x="27513" y="10100"/>
                  </a:cubicBezTo>
                  <a:cubicBezTo>
                    <a:pt x="27197" y="10100"/>
                    <a:pt x="26829" y="10100"/>
                    <a:pt x="26460" y="10153"/>
                  </a:cubicBezTo>
                  <a:cubicBezTo>
                    <a:pt x="26645" y="10179"/>
                    <a:pt x="26816" y="10193"/>
                    <a:pt x="26967" y="10193"/>
                  </a:cubicBezTo>
                  <a:cubicBezTo>
                    <a:pt x="27118" y="10193"/>
                    <a:pt x="27250" y="10179"/>
                    <a:pt x="27355" y="10153"/>
                  </a:cubicBezTo>
                  <a:lnTo>
                    <a:pt x="27355" y="10153"/>
                  </a:lnTo>
                  <a:cubicBezTo>
                    <a:pt x="26934" y="10469"/>
                    <a:pt x="26355" y="10942"/>
                    <a:pt x="25882" y="11573"/>
                  </a:cubicBezTo>
                  <a:lnTo>
                    <a:pt x="25093" y="10942"/>
                  </a:lnTo>
                  <a:cubicBezTo>
                    <a:pt x="25040" y="10995"/>
                    <a:pt x="24988" y="10995"/>
                    <a:pt x="24935" y="11047"/>
                  </a:cubicBezTo>
                  <a:cubicBezTo>
                    <a:pt x="24093" y="11153"/>
                    <a:pt x="24672" y="11731"/>
                    <a:pt x="25408" y="12152"/>
                  </a:cubicBezTo>
                  <a:cubicBezTo>
                    <a:pt x="25198" y="12468"/>
                    <a:pt x="24988" y="12836"/>
                    <a:pt x="24935" y="13152"/>
                  </a:cubicBezTo>
                  <a:cubicBezTo>
                    <a:pt x="24717" y="13001"/>
                    <a:pt x="24537" y="12941"/>
                    <a:pt x="24380" y="12941"/>
                  </a:cubicBezTo>
                  <a:cubicBezTo>
                    <a:pt x="24045" y="12941"/>
                    <a:pt x="23818" y="13216"/>
                    <a:pt x="23567" y="13467"/>
                  </a:cubicBezTo>
                  <a:cubicBezTo>
                    <a:pt x="23305" y="13767"/>
                    <a:pt x="23043" y="14039"/>
                    <a:pt x="22630" y="14039"/>
                  </a:cubicBezTo>
                  <a:cubicBezTo>
                    <a:pt x="22462" y="14039"/>
                    <a:pt x="22269" y="13994"/>
                    <a:pt x="22042" y="13888"/>
                  </a:cubicBezTo>
                  <a:lnTo>
                    <a:pt x="22042" y="13888"/>
                  </a:lnTo>
                  <a:cubicBezTo>
                    <a:pt x="22094" y="14361"/>
                    <a:pt x="21410" y="15045"/>
                    <a:pt x="20884" y="15834"/>
                  </a:cubicBezTo>
                  <a:cubicBezTo>
                    <a:pt x="20437" y="16506"/>
                    <a:pt x="20027" y="17216"/>
                    <a:pt x="20175" y="17899"/>
                  </a:cubicBezTo>
                  <a:lnTo>
                    <a:pt x="20175" y="17899"/>
                  </a:lnTo>
                  <a:cubicBezTo>
                    <a:pt x="19447" y="18264"/>
                    <a:pt x="18726" y="18685"/>
                    <a:pt x="18570" y="19517"/>
                  </a:cubicBezTo>
                  <a:lnTo>
                    <a:pt x="17465" y="18885"/>
                  </a:lnTo>
                  <a:lnTo>
                    <a:pt x="17360" y="20095"/>
                  </a:lnTo>
                  <a:cubicBezTo>
                    <a:pt x="17360" y="20674"/>
                    <a:pt x="17360" y="21305"/>
                    <a:pt x="17360" y="21305"/>
                  </a:cubicBezTo>
                  <a:cubicBezTo>
                    <a:pt x="16957" y="21389"/>
                    <a:pt x="16613" y="21452"/>
                    <a:pt x="16334" y="21452"/>
                  </a:cubicBezTo>
                  <a:cubicBezTo>
                    <a:pt x="15741" y="21452"/>
                    <a:pt x="15447" y="21168"/>
                    <a:pt x="15519" y="20201"/>
                  </a:cubicBezTo>
                  <a:lnTo>
                    <a:pt x="15519" y="20201"/>
                  </a:lnTo>
                  <a:cubicBezTo>
                    <a:pt x="15098" y="21621"/>
                    <a:pt x="14887" y="22094"/>
                    <a:pt x="14677" y="22568"/>
                  </a:cubicBezTo>
                  <a:cubicBezTo>
                    <a:pt x="14467" y="23041"/>
                    <a:pt x="14256" y="23410"/>
                    <a:pt x="14098" y="24725"/>
                  </a:cubicBezTo>
                  <a:lnTo>
                    <a:pt x="13572" y="24146"/>
                  </a:lnTo>
                  <a:cubicBezTo>
                    <a:pt x="13099" y="24777"/>
                    <a:pt x="13151" y="26408"/>
                    <a:pt x="12362" y="26408"/>
                  </a:cubicBezTo>
                  <a:cubicBezTo>
                    <a:pt x="11258" y="26671"/>
                    <a:pt x="9890" y="28407"/>
                    <a:pt x="8522" y="30564"/>
                  </a:cubicBezTo>
                  <a:cubicBezTo>
                    <a:pt x="7207" y="32721"/>
                    <a:pt x="5839" y="35246"/>
                    <a:pt x="4314" y="37139"/>
                  </a:cubicBezTo>
                  <a:cubicBezTo>
                    <a:pt x="5524" y="37192"/>
                    <a:pt x="5050" y="37560"/>
                    <a:pt x="4524" y="38034"/>
                  </a:cubicBezTo>
                  <a:cubicBezTo>
                    <a:pt x="3946" y="38507"/>
                    <a:pt x="3314" y="39138"/>
                    <a:pt x="4103" y="39559"/>
                  </a:cubicBezTo>
                  <a:cubicBezTo>
                    <a:pt x="3790" y="39588"/>
                    <a:pt x="3493" y="39739"/>
                    <a:pt x="3252" y="39739"/>
                  </a:cubicBezTo>
                  <a:cubicBezTo>
                    <a:pt x="3048" y="39739"/>
                    <a:pt x="2885" y="39630"/>
                    <a:pt x="2788" y="39244"/>
                  </a:cubicBezTo>
                  <a:cubicBezTo>
                    <a:pt x="2630" y="40401"/>
                    <a:pt x="2157" y="41190"/>
                    <a:pt x="1789" y="41926"/>
                  </a:cubicBezTo>
                  <a:cubicBezTo>
                    <a:pt x="1421" y="42663"/>
                    <a:pt x="1263" y="43347"/>
                    <a:pt x="1789" y="44346"/>
                  </a:cubicBezTo>
                  <a:cubicBezTo>
                    <a:pt x="1749" y="44353"/>
                    <a:pt x="1712" y="44356"/>
                    <a:pt x="1677" y="44356"/>
                  </a:cubicBezTo>
                  <a:cubicBezTo>
                    <a:pt x="1207" y="44356"/>
                    <a:pt x="1143" y="43799"/>
                    <a:pt x="882" y="43799"/>
                  </a:cubicBezTo>
                  <a:cubicBezTo>
                    <a:pt x="854" y="43799"/>
                    <a:pt x="823" y="43806"/>
                    <a:pt x="789" y="43820"/>
                  </a:cubicBezTo>
                  <a:cubicBezTo>
                    <a:pt x="842" y="44031"/>
                    <a:pt x="1000" y="44662"/>
                    <a:pt x="631" y="44820"/>
                  </a:cubicBezTo>
                  <a:cubicBezTo>
                    <a:pt x="592" y="44837"/>
                    <a:pt x="557" y="44844"/>
                    <a:pt x="527" y="44844"/>
                  </a:cubicBezTo>
                  <a:cubicBezTo>
                    <a:pt x="272" y="44844"/>
                    <a:pt x="299" y="44301"/>
                    <a:pt x="158" y="43925"/>
                  </a:cubicBezTo>
                  <a:cubicBezTo>
                    <a:pt x="0" y="44504"/>
                    <a:pt x="0" y="45030"/>
                    <a:pt x="105" y="45398"/>
                  </a:cubicBezTo>
                  <a:cubicBezTo>
                    <a:pt x="211" y="45819"/>
                    <a:pt x="421" y="46135"/>
                    <a:pt x="684" y="46398"/>
                  </a:cubicBezTo>
                  <a:cubicBezTo>
                    <a:pt x="1158" y="46924"/>
                    <a:pt x="1947" y="47239"/>
                    <a:pt x="2683" y="47503"/>
                  </a:cubicBezTo>
                  <a:cubicBezTo>
                    <a:pt x="2210" y="47976"/>
                    <a:pt x="1947" y="48397"/>
                    <a:pt x="1894" y="48818"/>
                  </a:cubicBezTo>
                  <a:cubicBezTo>
                    <a:pt x="1894" y="49238"/>
                    <a:pt x="2104" y="49607"/>
                    <a:pt x="2578" y="50133"/>
                  </a:cubicBezTo>
                  <a:cubicBezTo>
                    <a:pt x="2284" y="50293"/>
                    <a:pt x="1964" y="50534"/>
                    <a:pt x="1733" y="50534"/>
                  </a:cubicBezTo>
                  <a:cubicBezTo>
                    <a:pt x="1509" y="50534"/>
                    <a:pt x="1369" y="50306"/>
                    <a:pt x="1421" y="49554"/>
                  </a:cubicBezTo>
                  <a:lnTo>
                    <a:pt x="1421" y="49554"/>
                  </a:lnTo>
                  <a:cubicBezTo>
                    <a:pt x="1315" y="49765"/>
                    <a:pt x="1210" y="50185"/>
                    <a:pt x="1052" y="50659"/>
                  </a:cubicBezTo>
                  <a:cubicBezTo>
                    <a:pt x="894" y="51185"/>
                    <a:pt x="789" y="51763"/>
                    <a:pt x="684" y="52342"/>
                  </a:cubicBezTo>
                  <a:cubicBezTo>
                    <a:pt x="526" y="53552"/>
                    <a:pt x="526" y="54604"/>
                    <a:pt x="1158" y="54709"/>
                  </a:cubicBezTo>
                  <a:cubicBezTo>
                    <a:pt x="842" y="54920"/>
                    <a:pt x="1000" y="55867"/>
                    <a:pt x="1105" y="56077"/>
                  </a:cubicBezTo>
                  <a:cubicBezTo>
                    <a:pt x="894" y="57918"/>
                    <a:pt x="842" y="58076"/>
                    <a:pt x="894" y="59917"/>
                  </a:cubicBezTo>
                  <a:lnTo>
                    <a:pt x="1105" y="59391"/>
                  </a:lnTo>
                  <a:cubicBezTo>
                    <a:pt x="2578" y="60128"/>
                    <a:pt x="1421" y="60864"/>
                    <a:pt x="1631" y="62337"/>
                  </a:cubicBezTo>
                  <a:lnTo>
                    <a:pt x="1473" y="62284"/>
                  </a:lnTo>
                  <a:cubicBezTo>
                    <a:pt x="1000" y="63968"/>
                    <a:pt x="1210" y="64336"/>
                    <a:pt x="1315" y="64704"/>
                  </a:cubicBezTo>
                  <a:cubicBezTo>
                    <a:pt x="1421" y="64862"/>
                    <a:pt x="1473" y="65020"/>
                    <a:pt x="1473" y="65388"/>
                  </a:cubicBezTo>
                  <a:cubicBezTo>
                    <a:pt x="1421" y="65704"/>
                    <a:pt x="1368" y="66230"/>
                    <a:pt x="1158" y="67071"/>
                  </a:cubicBezTo>
                  <a:lnTo>
                    <a:pt x="2052" y="66756"/>
                  </a:lnTo>
                  <a:cubicBezTo>
                    <a:pt x="3104" y="66808"/>
                    <a:pt x="2893" y="67545"/>
                    <a:pt x="2525" y="68544"/>
                  </a:cubicBezTo>
                  <a:cubicBezTo>
                    <a:pt x="2262" y="69491"/>
                    <a:pt x="1841" y="70701"/>
                    <a:pt x="2420" y="71596"/>
                  </a:cubicBezTo>
                  <a:lnTo>
                    <a:pt x="2788" y="70806"/>
                  </a:lnTo>
                  <a:lnTo>
                    <a:pt x="2788" y="70806"/>
                  </a:lnTo>
                  <a:cubicBezTo>
                    <a:pt x="3209" y="71227"/>
                    <a:pt x="2736" y="72069"/>
                    <a:pt x="2104" y="72963"/>
                  </a:cubicBezTo>
                  <a:cubicBezTo>
                    <a:pt x="1473" y="73858"/>
                    <a:pt x="737" y="74857"/>
                    <a:pt x="737" y="75383"/>
                  </a:cubicBezTo>
                  <a:cubicBezTo>
                    <a:pt x="715" y="75447"/>
                    <a:pt x="687" y="75474"/>
                    <a:pt x="655" y="75474"/>
                  </a:cubicBezTo>
                  <a:cubicBezTo>
                    <a:pt x="527" y="75474"/>
                    <a:pt x="326" y="75056"/>
                    <a:pt x="158" y="74804"/>
                  </a:cubicBezTo>
                  <a:lnTo>
                    <a:pt x="158" y="74804"/>
                  </a:lnTo>
                  <a:cubicBezTo>
                    <a:pt x="14" y="76014"/>
                    <a:pt x="183" y="76289"/>
                    <a:pt x="491" y="76289"/>
                  </a:cubicBezTo>
                  <a:cubicBezTo>
                    <a:pt x="748" y="76289"/>
                    <a:pt x="1102" y="76099"/>
                    <a:pt x="1454" y="76099"/>
                  </a:cubicBezTo>
                  <a:cubicBezTo>
                    <a:pt x="1765" y="76099"/>
                    <a:pt x="2074" y="76247"/>
                    <a:pt x="2315" y="76803"/>
                  </a:cubicBezTo>
                  <a:cubicBezTo>
                    <a:pt x="1789" y="77382"/>
                    <a:pt x="526" y="76803"/>
                    <a:pt x="842" y="78224"/>
                  </a:cubicBezTo>
                  <a:cubicBezTo>
                    <a:pt x="684" y="78645"/>
                    <a:pt x="1578" y="79486"/>
                    <a:pt x="2367" y="80486"/>
                  </a:cubicBezTo>
                  <a:cubicBezTo>
                    <a:pt x="3262" y="81433"/>
                    <a:pt x="3998" y="82537"/>
                    <a:pt x="3840" y="83642"/>
                  </a:cubicBezTo>
                  <a:cubicBezTo>
                    <a:pt x="4050" y="83258"/>
                    <a:pt x="4259" y="82874"/>
                    <a:pt x="4591" y="82874"/>
                  </a:cubicBezTo>
                  <a:cubicBezTo>
                    <a:pt x="4760" y="82874"/>
                    <a:pt x="4960" y="82973"/>
                    <a:pt x="5208" y="83221"/>
                  </a:cubicBezTo>
                  <a:cubicBezTo>
                    <a:pt x="5576" y="83852"/>
                    <a:pt x="5524" y="84957"/>
                    <a:pt x="5734" y="85957"/>
                  </a:cubicBezTo>
                  <a:cubicBezTo>
                    <a:pt x="5892" y="87009"/>
                    <a:pt x="6208" y="87956"/>
                    <a:pt x="7260" y="88113"/>
                  </a:cubicBezTo>
                  <a:cubicBezTo>
                    <a:pt x="7260" y="88376"/>
                    <a:pt x="7154" y="88482"/>
                    <a:pt x="7049" y="88534"/>
                  </a:cubicBezTo>
                  <a:cubicBezTo>
                    <a:pt x="7523" y="88955"/>
                    <a:pt x="8101" y="89692"/>
                    <a:pt x="8785" y="90270"/>
                  </a:cubicBezTo>
                  <a:cubicBezTo>
                    <a:pt x="9469" y="90849"/>
                    <a:pt x="10100" y="91375"/>
                    <a:pt x="10679" y="91428"/>
                  </a:cubicBezTo>
                  <a:cubicBezTo>
                    <a:pt x="10100" y="92111"/>
                    <a:pt x="10206" y="92743"/>
                    <a:pt x="10574" y="93321"/>
                  </a:cubicBezTo>
                  <a:cubicBezTo>
                    <a:pt x="10942" y="93953"/>
                    <a:pt x="11573" y="94531"/>
                    <a:pt x="12257" y="95005"/>
                  </a:cubicBezTo>
                  <a:cubicBezTo>
                    <a:pt x="13625" y="96057"/>
                    <a:pt x="14887" y="96846"/>
                    <a:pt x="13783" y="97845"/>
                  </a:cubicBezTo>
                  <a:cubicBezTo>
                    <a:pt x="13783" y="97845"/>
                    <a:pt x="14361" y="98477"/>
                    <a:pt x="14993" y="99108"/>
                  </a:cubicBezTo>
                  <a:lnTo>
                    <a:pt x="16255" y="100318"/>
                  </a:lnTo>
                  <a:lnTo>
                    <a:pt x="15939" y="100423"/>
                  </a:lnTo>
                  <a:cubicBezTo>
                    <a:pt x="16676" y="101317"/>
                    <a:pt x="17307" y="101738"/>
                    <a:pt x="17886" y="101948"/>
                  </a:cubicBezTo>
                  <a:cubicBezTo>
                    <a:pt x="18286" y="102130"/>
                    <a:pt x="18660" y="102186"/>
                    <a:pt x="19045" y="102186"/>
                  </a:cubicBezTo>
                  <a:cubicBezTo>
                    <a:pt x="19217" y="102186"/>
                    <a:pt x="19390" y="102175"/>
                    <a:pt x="19569" y="102159"/>
                  </a:cubicBezTo>
                  <a:lnTo>
                    <a:pt x="19569" y="102159"/>
                  </a:lnTo>
                  <a:cubicBezTo>
                    <a:pt x="19780" y="102685"/>
                    <a:pt x="19306" y="102632"/>
                    <a:pt x="19201" y="102738"/>
                  </a:cubicBezTo>
                  <a:cubicBezTo>
                    <a:pt x="20200" y="104000"/>
                    <a:pt x="20832" y="104684"/>
                    <a:pt x="21568" y="105105"/>
                  </a:cubicBezTo>
                  <a:cubicBezTo>
                    <a:pt x="22305" y="105473"/>
                    <a:pt x="23146" y="105683"/>
                    <a:pt x="24672" y="105841"/>
                  </a:cubicBezTo>
                  <a:lnTo>
                    <a:pt x="24356" y="106788"/>
                  </a:lnTo>
                  <a:cubicBezTo>
                    <a:pt x="24777" y="106788"/>
                    <a:pt x="25514" y="107788"/>
                    <a:pt x="26618" y="108840"/>
                  </a:cubicBezTo>
                  <a:cubicBezTo>
                    <a:pt x="26881" y="109103"/>
                    <a:pt x="27197" y="109366"/>
                    <a:pt x="27513" y="109629"/>
                  </a:cubicBezTo>
                  <a:cubicBezTo>
                    <a:pt x="27828" y="109892"/>
                    <a:pt x="28144" y="110102"/>
                    <a:pt x="28512" y="110365"/>
                  </a:cubicBezTo>
                  <a:cubicBezTo>
                    <a:pt x="29249" y="110786"/>
                    <a:pt x="29985" y="111154"/>
                    <a:pt x="30879" y="111260"/>
                  </a:cubicBezTo>
                  <a:cubicBezTo>
                    <a:pt x="30774" y="111312"/>
                    <a:pt x="30616" y="111470"/>
                    <a:pt x="30353" y="111470"/>
                  </a:cubicBezTo>
                  <a:cubicBezTo>
                    <a:pt x="32194" y="111786"/>
                    <a:pt x="33825" y="113311"/>
                    <a:pt x="35509" y="114416"/>
                  </a:cubicBezTo>
                  <a:cubicBezTo>
                    <a:pt x="36408" y="115015"/>
                    <a:pt x="37307" y="115461"/>
                    <a:pt x="38129" y="115461"/>
                  </a:cubicBezTo>
                  <a:cubicBezTo>
                    <a:pt x="38749" y="115461"/>
                    <a:pt x="39324" y="115207"/>
                    <a:pt x="39822" y="114574"/>
                  </a:cubicBezTo>
                  <a:cubicBezTo>
                    <a:pt x="39822" y="114574"/>
                    <a:pt x="40453" y="114574"/>
                    <a:pt x="41085" y="114521"/>
                  </a:cubicBezTo>
                  <a:cubicBezTo>
                    <a:pt x="41716" y="114468"/>
                    <a:pt x="42347" y="114416"/>
                    <a:pt x="42347" y="114416"/>
                  </a:cubicBezTo>
                  <a:cubicBezTo>
                    <a:pt x="40927" y="113837"/>
                    <a:pt x="41137" y="113522"/>
                    <a:pt x="41558" y="113206"/>
                  </a:cubicBezTo>
                  <a:cubicBezTo>
                    <a:pt x="42032" y="112890"/>
                    <a:pt x="42663" y="112575"/>
                    <a:pt x="42189" y="112154"/>
                  </a:cubicBezTo>
                  <a:lnTo>
                    <a:pt x="42189" y="112154"/>
                  </a:lnTo>
                  <a:cubicBezTo>
                    <a:pt x="42768" y="112206"/>
                    <a:pt x="43399" y="112627"/>
                    <a:pt x="43715" y="113048"/>
                  </a:cubicBezTo>
                  <a:cubicBezTo>
                    <a:pt x="44010" y="113442"/>
                    <a:pt x="44029" y="113790"/>
                    <a:pt x="43470" y="113790"/>
                  </a:cubicBezTo>
                  <a:cubicBezTo>
                    <a:pt x="43432" y="113790"/>
                    <a:pt x="43391" y="113788"/>
                    <a:pt x="43347" y="113785"/>
                  </a:cubicBezTo>
                  <a:lnTo>
                    <a:pt x="43189" y="113522"/>
                  </a:lnTo>
                  <a:lnTo>
                    <a:pt x="43189" y="113522"/>
                  </a:lnTo>
                  <a:cubicBezTo>
                    <a:pt x="42189" y="115257"/>
                    <a:pt x="46608" y="115047"/>
                    <a:pt x="46293" y="116257"/>
                  </a:cubicBezTo>
                  <a:cubicBezTo>
                    <a:pt x="49238" y="116783"/>
                    <a:pt x="52184" y="117309"/>
                    <a:pt x="55078" y="117730"/>
                  </a:cubicBezTo>
                  <a:cubicBezTo>
                    <a:pt x="57013" y="117972"/>
                    <a:pt x="58948" y="118100"/>
                    <a:pt x="60853" y="118100"/>
                  </a:cubicBezTo>
                  <a:cubicBezTo>
                    <a:pt x="61848" y="118100"/>
                    <a:pt x="62835" y="118065"/>
                    <a:pt x="63810" y="117993"/>
                  </a:cubicBezTo>
                  <a:cubicBezTo>
                    <a:pt x="63810" y="117993"/>
                    <a:pt x="63600" y="117677"/>
                    <a:pt x="63389" y="117309"/>
                  </a:cubicBezTo>
                  <a:cubicBezTo>
                    <a:pt x="63231" y="116993"/>
                    <a:pt x="63021" y="116625"/>
                    <a:pt x="63021" y="116625"/>
                  </a:cubicBezTo>
                  <a:lnTo>
                    <a:pt x="63337" y="116625"/>
                  </a:lnTo>
                  <a:cubicBezTo>
                    <a:pt x="63494" y="116573"/>
                    <a:pt x="63757" y="116573"/>
                    <a:pt x="63968" y="116573"/>
                  </a:cubicBezTo>
                  <a:lnTo>
                    <a:pt x="64967" y="116467"/>
                  </a:lnTo>
                  <a:lnTo>
                    <a:pt x="64967" y="116467"/>
                  </a:lnTo>
                  <a:cubicBezTo>
                    <a:pt x="65493" y="116730"/>
                    <a:pt x="65809" y="117520"/>
                    <a:pt x="64389" y="117625"/>
                  </a:cubicBezTo>
                  <a:cubicBezTo>
                    <a:pt x="64534" y="117752"/>
                    <a:pt x="64696" y="117805"/>
                    <a:pt x="64865" y="117805"/>
                  </a:cubicBezTo>
                  <a:cubicBezTo>
                    <a:pt x="65676" y="117805"/>
                    <a:pt x="66642" y="116571"/>
                    <a:pt x="66598" y="116310"/>
                  </a:cubicBezTo>
                  <a:lnTo>
                    <a:pt x="66598" y="116310"/>
                  </a:lnTo>
                  <a:cubicBezTo>
                    <a:pt x="68018" y="116362"/>
                    <a:pt x="67861" y="116836"/>
                    <a:pt x="67387" y="117256"/>
                  </a:cubicBezTo>
                  <a:cubicBezTo>
                    <a:pt x="66990" y="117653"/>
                    <a:pt x="66313" y="118050"/>
                    <a:pt x="66590" y="118050"/>
                  </a:cubicBezTo>
                  <a:cubicBezTo>
                    <a:pt x="66606" y="118050"/>
                    <a:pt x="66627" y="118049"/>
                    <a:pt x="66651" y="118046"/>
                  </a:cubicBezTo>
                  <a:lnTo>
                    <a:pt x="67808" y="117730"/>
                  </a:lnTo>
                  <a:lnTo>
                    <a:pt x="67492" y="117625"/>
                  </a:lnTo>
                  <a:cubicBezTo>
                    <a:pt x="67913" y="117256"/>
                    <a:pt x="68124" y="116888"/>
                    <a:pt x="68439" y="116625"/>
                  </a:cubicBezTo>
                  <a:cubicBezTo>
                    <a:pt x="68755" y="116362"/>
                    <a:pt x="69123" y="116152"/>
                    <a:pt x="69965" y="115941"/>
                  </a:cubicBezTo>
                  <a:cubicBezTo>
                    <a:pt x="71031" y="115992"/>
                    <a:pt x="70725" y="116681"/>
                    <a:pt x="71081" y="116681"/>
                  </a:cubicBezTo>
                  <a:cubicBezTo>
                    <a:pt x="71094" y="116681"/>
                    <a:pt x="71108" y="116680"/>
                    <a:pt x="71122" y="116678"/>
                  </a:cubicBezTo>
                  <a:cubicBezTo>
                    <a:pt x="71122" y="116721"/>
                    <a:pt x="71149" y="116747"/>
                    <a:pt x="71215" y="116747"/>
                  </a:cubicBezTo>
                  <a:cubicBezTo>
                    <a:pt x="71307" y="116747"/>
                    <a:pt x="71476" y="116696"/>
                    <a:pt x="71753" y="116573"/>
                  </a:cubicBezTo>
                  <a:cubicBezTo>
                    <a:pt x="71753" y="116573"/>
                    <a:pt x="71911" y="116520"/>
                    <a:pt x="72174" y="116467"/>
                  </a:cubicBezTo>
                  <a:cubicBezTo>
                    <a:pt x="72385" y="116415"/>
                    <a:pt x="72700" y="116362"/>
                    <a:pt x="73016" y="116310"/>
                  </a:cubicBezTo>
                  <a:cubicBezTo>
                    <a:pt x="73595" y="116152"/>
                    <a:pt x="74226" y="115994"/>
                    <a:pt x="74226" y="115994"/>
                  </a:cubicBezTo>
                  <a:lnTo>
                    <a:pt x="72963" y="115205"/>
                  </a:lnTo>
                  <a:cubicBezTo>
                    <a:pt x="73836" y="114384"/>
                    <a:pt x="75109" y="114564"/>
                    <a:pt x="73851" y="113742"/>
                  </a:cubicBezTo>
                  <a:lnTo>
                    <a:pt x="73851" y="113742"/>
                  </a:lnTo>
                  <a:cubicBezTo>
                    <a:pt x="74178" y="113934"/>
                    <a:pt x="74604" y="114017"/>
                    <a:pt x="75094" y="114017"/>
                  </a:cubicBezTo>
                  <a:cubicBezTo>
                    <a:pt x="76236" y="114017"/>
                    <a:pt x="77726" y="113567"/>
                    <a:pt x="79118" y="112995"/>
                  </a:cubicBezTo>
                  <a:cubicBezTo>
                    <a:pt x="80170" y="112575"/>
                    <a:pt x="81117" y="112101"/>
                    <a:pt x="81906" y="111733"/>
                  </a:cubicBezTo>
                  <a:cubicBezTo>
                    <a:pt x="82637" y="111392"/>
                    <a:pt x="83232" y="111096"/>
                    <a:pt x="83567" y="111096"/>
                  </a:cubicBezTo>
                  <a:cubicBezTo>
                    <a:pt x="83594" y="111096"/>
                    <a:pt x="83619" y="111098"/>
                    <a:pt x="83642" y="111102"/>
                  </a:cubicBezTo>
                  <a:cubicBezTo>
                    <a:pt x="83852" y="110733"/>
                    <a:pt x="84115" y="110418"/>
                    <a:pt x="84431" y="110155"/>
                  </a:cubicBezTo>
                  <a:cubicBezTo>
                    <a:pt x="84694" y="109839"/>
                    <a:pt x="85010" y="109576"/>
                    <a:pt x="85325" y="109366"/>
                  </a:cubicBezTo>
                  <a:cubicBezTo>
                    <a:pt x="85957" y="108892"/>
                    <a:pt x="86746" y="108471"/>
                    <a:pt x="87535" y="107998"/>
                  </a:cubicBezTo>
                  <a:lnTo>
                    <a:pt x="87535" y="107998"/>
                  </a:lnTo>
                  <a:cubicBezTo>
                    <a:pt x="87521" y="107999"/>
                    <a:pt x="87506" y="108000"/>
                    <a:pt x="87492" y="108000"/>
                  </a:cubicBezTo>
                  <a:cubicBezTo>
                    <a:pt x="86963" y="108000"/>
                    <a:pt x="86152" y="107085"/>
                    <a:pt x="87535" y="106420"/>
                  </a:cubicBezTo>
                  <a:cubicBezTo>
                    <a:pt x="87817" y="107172"/>
                    <a:pt x="88211" y="107420"/>
                    <a:pt x="88672" y="107420"/>
                  </a:cubicBezTo>
                  <a:cubicBezTo>
                    <a:pt x="88985" y="107420"/>
                    <a:pt x="89330" y="107305"/>
                    <a:pt x="89692" y="107156"/>
                  </a:cubicBezTo>
                  <a:cubicBezTo>
                    <a:pt x="90407" y="106820"/>
                    <a:pt x="91223" y="106382"/>
                    <a:pt x="92087" y="106382"/>
                  </a:cubicBezTo>
                  <a:cubicBezTo>
                    <a:pt x="92262" y="106382"/>
                    <a:pt x="92439" y="106400"/>
                    <a:pt x="92618" y="106441"/>
                  </a:cubicBezTo>
                  <a:lnTo>
                    <a:pt x="92618" y="106441"/>
                  </a:lnTo>
                  <a:cubicBezTo>
                    <a:pt x="91994" y="106227"/>
                    <a:pt x="92784" y="105485"/>
                    <a:pt x="93479" y="104789"/>
                  </a:cubicBezTo>
                  <a:cubicBezTo>
                    <a:pt x="94268" y="104000"/>
                    <a:pt x="94847" y="103158"/>
                    <a:pt x="93584" y="103106"/>
                  </a:cubicBezTo>
                  <a:cubicBezTo>
                    <a:pt x="93826" y="102952"/>
                    <a:pt x="93997" y="102892"/>
                    <a:pt x="94127" y="102892"/>
                  </a:cubicBezTo>
                  <a:cubicBezTo>
                    <a:pt x="94574" y="102892"/>
                    <a:pt x="94534" y="103601"/>
                    <a:pt x="95247" y="103601"/>
                  </a:cubicBezTo>
                  <a:cubicBezTo>
                    <a:pt x="95316" y="103601"/>
                    <a:pt x="95393" y="103594"/>
                    <a:pt x="95478" y="103579"/>
                  </a:cubicBezTo>
                  <a:cubicBezTo>
                    <a:pt x="95899" y="102895"/>
                    <a:pt x="96478" y="102212"/>
                    <a:pt x="97109" y="101633"/>
                  </a:cubicBezTo>
                  <a:cubicBezTo>
                    <a:pt x="97425" y="101317"/>
                    <a:pt x="97793" y="101054"/>
                    <a:pt x="98108" y="100739"/>
                  </a:cubicBezTo>
                  <a:cubicBezTo>
                    <a:pt x="98477" y="100423"/>
                    <a:pt x="98845" y="100160"/>
                    <a:pt x="99213" y="99844"/>
                  </a:cubicBezTo>
                  <a:cubicBezTo>
                    <a:pt x="99950" y="99266"/>
                    <a:pt x="100686" y="98634"/>
                    <a:pt x="101423" y="97951"/>
                  </a:cubicBezTo>
                  <a:cubicBezTo>
                    <a:pt x="102159" y="97267"/>
                    <a:pt x="102790" y="96478"/>
                    <a:pt x="103369" y="95636"/>
                  </a:cubicBezTo>
                  <a:cubicBezTo>
                    <a:pt x="103106" y="95373"/>
                    <a:pt x="102264" y="95583"/>
                    <a:pt x="102422" y="94584"/>
                  </a:cubicBezTo>
                  <a:cubicBezTo>
                    <a:pt x="102422" y="94584"/>
                    <a:pt x="102580" y="94584"/>
                    <a:pt x="102790" y="94531"/>
                  </a:cubicBezTo>
                  <a:cubicBezTo>
                    <a:pt x="103053" y="94479"/>
                    <a:pt x="103422" y="94373"/>
                    <a:pt x="103737" y="94268"/>
                  </a:cubicBezTo>
                  <a:cubicBezTo>
                    <a:pt x="104368" y="94110"/>
                    <a:pt x="105052" y="93900"/>
                    <a:pt x="105052" y="93900"/>
                  </a:cubicBezTo>
                  <a:cubicBezTo>
                    <a:pt x="105368" y="93163"/>
                    <a:pt x="103842" y="92217"/>
                    <a:pt x="105631" y="91691"/>
                  </a:cubicBezTo>
                  <a:cubicBezTo>
                    <a:pt x="105263" y="91691"/>
                    <a:pt x="104737" y="91691"/>
                    <a:pt x="104894" y="91164"/>
                  </a:cubicBezTo>
                  <a:cubicBezTo>
                    <a:pt x="107735" y="88376"/>
                    <a:pt x="109313" y="84589"/>
                    <a:pt x="110628" y="80854"/>
                  </a:cubicBezTo>
                  <a:cubicBezTo>
                    <a:pt x="111891" y="77066"/>
                    <a:pt x="112943" y="73279"/>
                    <a:pt x="115152" y="69544"/>
                  </a:cubicBezTo>
                  <a:lnTo>
                    <a:pt x="115152" y="69544"/>
                  </a:lnTo>
                  <a:cubicBezTo>
                    <a:pt x="114864" y="69887"/>
                    <a:pt x="114680" y="70026"/>
                    <a:pt x="114570" y="70026"/>
                  </a:cubicBezTo>
                  <a:cubicBezTo>
                    <a:pt x="114359" y="70026"/>
                    <a:pt x="114417" y="69518"/>
                    <a:pt x="114521" y="68965"/>
                  </a:cubicBezTo>
                  <a:lnTo>
                    <a:pt x="114521" y="68965"/>
                  </a:lnTo>
                  <a:cubicBezTo>
                    <a:pt x="114444" y="69120"/>
                    <a:pt x="114339" y="69175"/>
                    <a:pt x="114217" y="69175"/>
                  </a:cubicBezTo>
                  <a:cubicBezTo>
                    <a:pt x="113922" y="69175"/>
                    <a:pt x="113525" y="68860"/>
                    <a:pt x="113153" y="68860"/>
                  </a:cubicBezTo>
                  <a:cubicBezTo>
                    <a:pt x="113153" y="68860"/>
                    <a:pt x="113574" y="68124"/>
                    <a:pt x="114048" y="67335"/>
                  </a:cubicBezTo>
                  <a:cubicBezTo>
                    <a:pt x="114258" y="66966"/>
                    <a:pt x="114469" y="66545"/>
                    <a:pt x="114626" y="66230"/>
                  </a:cubicBezTo>
                  <a:cubicBezTo>
                    <a:pt x="114784" y="65967"/>
                    <a:pt x="114889" y="65756"/>
                    <a:pt x="114889" y="65756"/>
                  </a:cubicBezTo>
                  <a:cubicBezTo>
                    <a:pt x="114258" y="65388"/>
                    <a:pt x="114311" y="64494"/>
                    <a:pt x="114363" y="63652"/>
                  </a:cubicBezTo>
                  <a:cubicBezTo>
                    <a:pt x="114416" y="62811"/>
                    <a:pt x="114363" y="61969"/>
                    <a:pt x="113785" y="61811"/>
                  </a:cubicBezTo>
                  <a:lnTo>
                    <a:pt x="113785" y="61811"/>
                  </a:lnTo>
                  <a:lnTo>
                    <a:pt x="113942" y="62863"/>
                  </a:lnTo>
                  <a:cubicBezTo>
                    <a:pt x="113690" y="62591"/>
                    <a:pt x="113415" y="62484"/>
                    <a:pt x="113125" y="62484"/>
                  </a:cubicBezTo>
                  <a:cubicBezTo>
                    <a:pt x="112629" y="62484"/>
                    <a:pt x="112086" y="62795"/>
                    <a:pt x="111523" y="63126"/>
                  </a:cubicBezTo>
                  <a:cubicBezTo>
                    <a:pt x="110723" y="63643"/>
                    <a:pt x="109840" y="64203"/>
                    <a:pt x="108985" y="64203"/>
                  </a:cubicBezTo>
                  <a:cubicBezTo>
                    <a:pt x="108883" y="64203"/>
                    <a:pt x="108782" y="64195"/>
                    <a:pt x="108682" y="64178"/>
                  </a:cubicBezTo>
                  <a:lnTo>
                    <a:pt x="108682" y="64178"/>
                  </a:lnTo>
                  <a:cubicBezTo>
                    <a:pt x="109103" y="64546"/>
                    <a:pt x="109103" y="64967"/>
                    <a:pt x="108945" y="65441"/>
                  </a:cubicBezTo>
                  <a:cubicBezTo>
                    <a:pt x="108787" y="65862"/>
                    <a:pt x="108419" y="66335"/>
                    <a:pt x="108103" y="66808"/>
                  </a:cubicBezTo>
                  <a:cubicBezTo>
                    <a:pt x="107472" y="67755"/>
                    <a:pt x="106841" y="68755"/>
                    <a:pt x="107840" y="70123"/>
                  </a:cubicBezTo>
                  <a:cubicBezTo>
                    <a:pt x="107753" y="70200"/>
                    <a:pt x="107680" y="70231"/>
                    <a:pt x="107616" y="70231"/>
                  </a:cubicBezTo>
                  <a:cubicBezTo>
                    <a:pt x="107360" y="70231"/>
                    <a:pt x="107249" y="69736"/>
                    <a:pt x="106945" y="69736"/>
                  </a:cubicBezTo>
                  <a:cubicBezTo>
                    <a:pt x="106912" y="69736"/>
                    <a:pt x="106878" y="69742"/>
                    <a:pt x="106841" y="69754"/>
                  </a:cubicBezTo>
                  <a:cubicBezTo>
                    <a:pt x="107525" y="70491"/>
                    <a:pt x="107525" y="71227"/>
                    <a:pt x="106893" y="72385"/>
                  </a:cubicBezTo>
                  <a:lnTo>
                    <a:pt x="106736" y="72227"/>
                  </a:lnTo>
                  <a:cubicBezTo>
                    <a:pt x="106578" y="73121"/>
                    <a:pt x="106315" y="73858"/>
                    <a:pt x="106052" y="74541"/>
                  </a:cubicBezTo>
                  <a:cubicBezTo>
                    <a:pt x="105841" y="75225"/>
                    <a:pt x="105526" y="75804"/>
                    <a:pt x="105210" y="76383"/>
                  </a:cubicBezTo>
                  <a:cubicBezTo>
                    <a:pt x="104842" y="77014"/>
                    <a:pt x="104526" y="77592"/>
                    <a:pt x="104105" y="78224"/>
                  </a:cubicBezTo>
                  <a:cubicBezTo>
                    <a:pt x="103685" y="78908"/>
                    <a:pt x="103264" y="79644"/>
                    <a:pt x="102685" y="80486"/>
                  </a:cubicBezTo>
                  <a:lnTo>
                    <a:pt x="103685" y="80591"/>
                  </a:lnTo>
                  <a:cubicBezTo>
                    <a:pt x="103211" y="81327"/>
                    <a:pt x="102843" y="81380"/>
                    <a:pt x="102475" y="81643"/>
                  </a:cubicBezTo>
                  <a:cubicBezTo>
                    <a:pt x="102624" y="81914"/>
                    <a:pt x="102754" y="82021"/>
                    <a:pt x="102872" y="82021"/>
                  </a:cubicBezTo>
                  <a:cubicBezTo>
                    <a:pt x="103306" y="82021"/>
                    <a:pt x="103583" y="80574"/>
                    <a:pt x="104114" y="80574"/>
                  </a:cubicBezTo>
                  <a:cubicBezTo>
                    <a:pt x="104250" y="80574"/>
                    <a:pt x="104403" y="80669"/>
                    <a:pt x="104579" y="80907"/>
                  </a:cubicBezTo>
                  <a:cubicBezTo>
                    <a:pt x="104053" y="81012"/>
                    <a:pt x="103632" y="81380"/>
                    <a:pt x="103211" y="81906"/>
                  </a:cubicBezTo>
                  <a:cubicBezTo>
                    <a:pt x="102843" y="82485"/>
                    <a:pt x="102475" y="83116"/>
                    <a:pt x="102106" y="83800"/>
                  </a:cubicBezTo>
                  <a:cubicBezTo>
                    <a:pt x="101791" y="84431"/>
                    <a:pt x="101370" y="85062"/>
                    <a:pt x="100949" y="85483"/>
                  </a:cubicBezTo>
                  <a:cubicBezTo>
                    <a:pt x="100591" y="85841"/>
                    <a:pt x="100195" y="86085"/>
                    <a:pt x="99728" y="86085"/>
                  </a:cubicBezTo>
                  <a:cubicBezTo>
                    <a:pt x="99646" y="86085"/>
                    <a:pt x="99562" y="86078"/>
                    <a:pt x="99476" y="86062"/>
                  </a:cubicBezTo>
                  <a:lnTo>
                    <a:pt x="99476" y="86062"/>
                  </a:lnTo>
                  <a:cubicBezTo>
                    <a:pt x="98740" y="87167"/>
                    <a:pt x="100581" y="86272"/>
                    <a:pt x="99844" y="87377"/>
                  </a:cubicBezTo>
                  <a:lnTo>
                    <a:pt x="99161" y="87377"/>
                  </a:lnTo>
                  <a:lnTo>
                    <a:pt x="99634" y="88061"/>
                  </a:lnTo>
                  <a:cubicBezTo>
                    <a:pt x="99294" y="88463"/>
                    <a:pt x="98845" y="88610"/>
                    <a:pt x="98447" y="88610"/>
                  </a:cubicBezTo>
                  <a:cubicBezTo>
                    <a:pt x="98168" y="88610"/>
                    <a:pt x="97914" y="88538"/>
                    <a:pt x="97740" y="88429"/>
                  </a:cubicBezTo>
                  <a:cubicBezTo>
                    <a:pt x="97951" y="88271"/>
                    <a:pt x="98003" y="87850"/>
                    <a:pt x="98056" y="87640"/>
                  </a:cubicBezTo>
                  <a:lnTo>
                    <a:pt x="98056" y="87640"/>
                  </a:lnTo>
                  <a:cubicBezTo>
                    <a:pt x="97477" y="87903"/>
                    <a:pt x="97056" y="88587"/>
                    <a:pt x="96793" y="89218"/>
                  </a:cubicBezTo>
                  <a:cubicBezTo>
                    <a:pt x="96532" y="89741"/>
                    <a:pt x="96307" y="90227"/>
                    <a:pt x="96118" y="90409"/>
                  </a:cubicBezTo>
                  <a:lnTo>
                    <a:pt x="96118" y="90409"/>
                  </a:lnTo>
                  <a:cubicBezTo>
                    <a:pt x="96219" y="90343"/>
                    <a:pt x="96375" y="90237"/>
                    <a:pt x="96530" y="90112"/>
                  </a:cubicBezTo>
                  <a:cubicBezTo>
                    <a:pt x="96793" y="89902"/>
                    <a:pt x="97056" y="89744"/>
                    <a:pt x="97056" y="89744"/>
                  </a:cubicBezTo>
                  <a:lnTo>
                    <a:pt x="97056" y="89744"/>
                  </a:lnTo>
                  <a:cubicBezTo>
                    <a:pt x="96635" y="90481"/>
                    <a:pt x="96109" y="91322"/>
                    <a:pt x="95478" y="92059"/>
                  </a:cubicBezTo>
                  <a:cubicBezTo>
                    <a:pt x="94900" y="92795"/>
                    <a:pt x="94268" y="93584"/>
                    <a:pt x="93532" y="94268"/>
                  </a:cubicBezTo>
                  <a:cubicBezTo>
                    <a:pt x="93216" y="94636"/>
                    <a:pt x="92901" y="95005"/>
                    <a:pt x="92585" y="95373"/>
                  </a:cubicBezTo>
                  <a:cubicBezTo>
                    <a:pt x="92217" y="95741"/>
                    <a:pt x="91901" y="96109"/>
                    <a:pt x="91585" y="96478"/>
                  </a:cubicBezTo>
                  <a:cubicBezTo>
                    <a:pt x="90954" y="97214"/>
                    <a:pt x="90375" y="97951"/>
                    <a:pt x="89902" y="98740"/>
                  </a:cubicBezTo>
                  <a:lnTo>
                    <a:pt x="90375" y="98897"/>
                  </a:lnTo>
                  <a:cubicBezTo>
                    <a:pt x="90007" y="99529"/>
                    <a:pt x="89692" y="99897"/>
                    <a:pt x="89376" y="100107"/>
                  </a:cubicBezTo>
                  <a:cubicBezTo>
                    <a:pt x="89060" y="100318"/>
                    <a:pt x="88797" y="100476"/>
                    <a:pt x="88534" y="100581"/>
                  </a:cubicBezTo>
                  <a:cubicBezTo>
                    <a:pt x="87960" y="100790"/>
                    <a:pt x="87334" y="100947"/>
                    <a:pt x="86245" y="101926"/>
                  </a:cubicBezTo>
                  <a:lnTo>
                    <a:pt x="86245" y="101926"/>
                  </a:lnTo>
                  <a:cubicBezTo>
                    <a:pt x="86255" y="101898"/>
                    <a:pt x="86264" y="101871"/>
                    <a:pt x="86272" y="101843"/>
                  </a:cubicBezTo>
                  <a:lnTo>
                    <a:pt x="86272" y="101843"/>
                  </a:lnTo>
                  <a:lnTo>
                    <a:pt x="86220" y="101948"/>
                  </a:lnTo>
                  <a:cubicBezTo>
                    <a:pt x="86228" y="101941"/>
                    <a:pt x="86237" y="101933"/>
                    <a:pt x="86245" y="101926"/>
                  </a:cubicBezTo>
                  <a:lnTo>
                    <a:pt x="86245" y="101926"/>
                  </a:lnTo>
                  <a:cubicBezTo>
                    <a:pt x="86015" y="102578"/>
                    <a:pt x="85454" y="103173"/>
                    <a:pt x="84747" y="103527"/>
                  </a:cubicBezTo>
                  <a:cubicBezTo>
                    <a:pt x="85115" y="102685"/>
                    <a:pt x="83063" y="103474"/>
                    <a:pt x="83589" y="102422"/>
                  </a:cubicBezTo>
                  <a:lnTo>
                    <a:pt x="83589" y="102422"/>
                  </a:lnTo>
                  <a:cubicBezTo>
                    <a:pt x="82590" y="103579"/>
                    <a:pt x="82327" y="103895"/>
                    <a:pt x="82274" y="104263"/>
                  </a:cubicBezTo>
                  <a:cubicBezTo>
                    <a:pt x="82169" y="104579"/>
                    <a:pt x="82274" y="105000"/>
                    <a:pt x="81801" y="106157"/>
                  </a:cubicBezTo>
                  <a:lnTo>
                    <a:pt x="81012" y="105736"/>
                  </a:lnTo>
                  <a:cubicBezTo>
                    <a:pt x="80749" y="106578"/>
                    <a:pt x="80854" y="106999"/>
                    <a:pt x="79539" y="107788"/>
                  </a:cubicBezTo>
                  <a:cubicBezTo>
                    <a:pt x="80433" y="106736"/>
                    <a:pt x="78224" y="107156"/>
                    <a:pt x="79118" y="105841"/>
                  </a:cubicBezTo>
                  <a:cubicBezTo>
                    <a:pt x="78224" y="105841"/>
                    <a:pt x="77592" y="105999"/>
                    <a:pt x="77066" y="106262"/>
                  </a:cubicBezTo>
                  <a:cubicBezTo>
                    <a:pt x="76540" y="106525"/>
                    <a:pt x="76120" y="106893"/>
                    <a:pt x="75699" y="107209"/>
                  </a:cubicBezTo>
                  <a:cubicBezTo>
                    <a:pt x="75254" y="107590"/>
                    <a:pt x="74848" y="107913"/>
                    <a:pt x="74365" y="107913"/>
                  </a:cubicBezTo>
                  <a:cubicBezTo>
                    <a:pt x="74047" y="107913"/>
                    <a:pt x="73696" y="107774"/>
                    <a:pt x="73279" y="107419"/>
                  </a:cubicBezTo>
                  <a:lnTo>
                    <a:pt x="73279" y="107419"/>
                  </a:lnTo>
                  <a:cubicBezTo>
                    <a:pt x="73011" y="108299"/>
                    <a:pt x="73327" y="108567"/>
                    <a:pt x="73803" y="108567"/>
                  </a:cubicBezTo>
                  <a:cubicBezTo>
                    <a:pt x="73981" y="108567"/>
                    <a:pt x="74182" y="108529"/>
                    <a:pt x="74384" y="108471"/>
                  </a:cubicBezTo>
                  <a:cubicBezTo>
                    <a:pt x="74945" y="108359"/>
                    <a:pt x="75452" y="108114"/>
                    <a:pt x="75605" y="108114"/>
                  </a:cubicBezTo>
                  <a:cubicBezTo>
                    <a:pt x="75666" y="108114"/>
                    <a:pt x="75670" y="108155"/>
                    <a:pt x="75593" y="108261"/>
                  </a:cubicBezTo>
                  <a:cubicBezTo>
                    <a:pt x="76014" y="108419"/>
                    <a:pt x="75857" y="108892"/>
                    <a:pt x="75488" y="109366"/>
                  </a:cubicBezTo>
                  <a:cubicBezTo>
                    <a:pt x="75067" y="109787"/>
                    <a:pt x="74436" y="110155"/>
                    <a:pt x="73910" y="110207"/>
                  </a:cubicBezTo>
                  <a:cubicBezTo>
                    <a:pt x="73846" y="110229"/>
                    <a:pt x="73780" y="110239"/>
                    <a:pt x="73710" y="110239"/>
                  </a:cubicBezTo>
                  <a:cubicBezTo>
                    <a:pt x="73264" y="110239"/>
                    <a:pt x="72699" y="109835"/>
                    <a:pt x="72016" y="109471"/>
                  </a:cubicBezTo>
                  <a:cubicBezTo>
                    <a:pt x="71648" y="109208"/>
                    <a:pt x="71227" y="108998"/>
                    <a:pt x="70754" y="108892"/>
                  </a:cubicBezTo>
                  <a:cubicBezTo>
                    <a:pt x="70517" y="108866"/>
                    <a:pt x="70267" y="108840"/>
                    <a:pt x="69998" y="108840"/>
                  </a:cubicBezTo>
                  <a:cubicBezTo>
                    <a:pt x="69743" y="108840"/>
                    <a:pt x="69470" y="108863"/>
                    <a:pt x="69174" y="108933"/>
                  </a:cubicBezTo>
                  <a:lnTo>
                    <a:pt x="69174" y="108933"/>
                  </a:lnTo>
                  <a:cubicBezTo>
                    <a:pt x="69387" y="108871"/>
                    <a:pt x="69401" y="108731"/>
                    <a:pt x="69597" y="108682"/>
                  </a:cubicBezTo>
                  <a:cubicBezTo>
                    <a:pt x="69497" y="108652"/>
                    <a:pt x="69404" y="108639"/>
                    <a:pt x="69314" y="108639"/>
                  </a:cubicBezTo>
                  <a:cubicBezTo>
                    <a:pt x="68928" y="108639"/>
                    <a:pt x="68613" y="108879"/>
                    <a:pt x="68229" y="109050"/>
                  </a:cubicBezTo>
                  <a:cubicBezTo>
                    <a:pt x="67970" y="109212"/>
                    <a:pt x="67692" y="109353"/>
                    <a:pt x="67370" y="109353"/>
                  </a:cubicBezTo>
                  <a:cubicBezTo>
                    <a:pt x="67167" y="109353"/>
                    <a:pt x="66947" y="109297"/>
                    <a:pt x="66703" y="109155"/>
                  </a:cubicBezTo>
                  <a:cubicBezTo>
                    <a:pt x="66282" y="110470"/>
                    <a:pt x="65230" y="109366"/>
                    <a:pt x="65283" y="110944"/>
                  </a:cubicBezTo>
                  <a:lnTo>
                    <a:pt x="67545" y="110155"/>
                  </a:lnTo>
                  <a:lnTo>
                    <a:pt x="67545" y="110155"/>
                  </a:lnTo>
                  <a:cubicBezTo>
                    <a:pt x="66914" y="110470"/>
                    <a:pt x="66388" y="111154"/>
                    <a:pt x="65704" y="111680"/>
                  </a:cubicBezTo>
                  <a:cubicBezTo>
                    <a:pt x="65208" y="112062"/>
                    <a:pt x="64630" y="112332"/>
                    <a:pt x="63908" y="112332"/>
                  </a:cubicBezTo>
                  <a:cubicBezTo>
                    <a:pt x="63634" y="112332"/>
                    <a:pt x="63339" y="112293"/>
                    <a:pt x="63021" y="112206"/>
                  </a:cubicBezTo>
                  <a:cubicBezTo>
                    <a:pt x="63179" y="111891"/>
                    <a:pt x="63757" y="111417"/>
                    <a:pt x="64178" y="111102"/>
                  </a:cubicBezTo>
                  <a:cubicBezTo>
                    <a:pt x="64049" y="111032"/>
                    <a:pt x="63928" y="111006"/>
                    <a:pt x="63811" y="111006"/>
                  </a:cubicBezTo>
                  <a:cubicBezTo>
                    <a:pt x="63437" y="111006"/>
                    <a:pt x="63107" y="111275"/>
                    <a:pt x="62718" y="111275"/>
                  </a:cubicBezTo>
                  <a:cubicBezTo>
                    <a:pt x="62582" y="111275"/>
                    <a:pt x="62439" y="111243"/>
                    <a:pt x="62284" y="111154"/>
                  </a:cubicBezTo>
                  <a:cubicBezTo>
                    <a:pt x="62337" y="110365"/>
                    <a:pt x="62968" y="110207"/>
                    <a:pt x="63810" y="110102"/>
                  </a:cubicBezTo>
                  <a:cubicBezTo>
                    <a:pt x="64231" y="109997"/>
                    <a:pt x="64704" y="109944"/>
                    <a:pt x="65125" y="109787"/>
                  </a:cubicBezTo>
                  <a:cubicBezTo>
                    <a:pt x="65546" y="109681"/>
                    <a:pt x="65914" y="109418"/>
                    <a:pt x="66230" y="109103"/>
                  </a:cubicBezTo>
                  <a:cubicBezTo>
                    <a:pt x="66122" y="109022"/>
                    <a:pt x="66003" y="108989"/>
                    <a:pt x="65880" y="108989"/>
                  </a:cubicBezTo>
                  <a:cubicBezTo>
                    <a:pt x="65522" y="108989"/>
                    <a:pt x="65122" y="109262"/>
                    <a:pt x="64809" y="109418"/>
                  </a:cubicBezTo>
                  <a:cubicBezTo>
                    <a:pt x="64638" y="109494"/>
                    <a:pt x="64488" y="109550"/>
                    <a:pt x="64375" y="109550"/>
                  </a:cubicBezTo>
                  <a:cubicBezTo>
                    <a:pt x="64177" y="109550"/>
                    <a:pt x="64096" y="109377"/>
                    <a:pt x="64231" y="108840"/>
                  </a:cubicBezTo>
                  <a:lnTo>
                    <a:pt x="64231" y="108840"/>
                  </a:lnTo>
                  <a:cubicBezTo>
                    <a:pt x="63915" y="109944"/>
                    <a:pt x="63284" y="109944"/>
                    <a:pt x="62600" y="109944"/>
                  </a:cubicBezTo>
                  <a:cubicBezTo>
                    <a:pt x="62335" y="109907"/>
                    <a:pt x="62070" y="109862"/>
                    <a:pt x="61803" y="109862"/>
                  </a:cubicBezTo>
                  <a:cubicBezTo>
                    <a:pt x="61327" y="109862"/>
                    <a:pt x="60843" y="110003"/>
                    <a:pt x="60338" y="110576"/>
                  </a:cubicBezTo>
                  <a:lnTo>
                    <a:pt x="60391" y="109629"/>
                  </a:lnTo>
                  <a:lnTo>
                    <a:pt x="60391" y="109629"/>
                  </a:lnTo>
                  <a:cubicBezTo>
                    <a:pt x="60128" y="109839"/>
                    <a:pt x="59602" y="110260"/>
                    <a:pt x="59128" y="110260"/>
                  </a:cubicBezTo>
                  <a:lnTo>
                    <a:pt x="59917" y="109050"/>
                  </a:lnTo>
                  <a:lnTo>
                    <a:pt x="59917" y="109050"/>
                  </a:lnTo>
                  <a:cubicBezTo>
                    <a:pt x="59632" y="109288"/>
                    <a:pt x="59336" y="109375"/>
                    <a:pt x="59039" y="109375"/>
                  </a:cubicBezTo>
                  <a:cubicBezTo>
                    <a:pt x="58678" y="109375"/>
                    <a:pt x="58317" y="109247"/>
                    <a:pt x="57971" y="109103"/>
                  </a:cubicBezTo>
                  <a:cubicBezTo>
                    <a:pt x="57499" y="108906"/>
                    <a:pt x="57057" y="108622"/>
                    <a:pt x="56601" y="108622"/>
                  </a:cubicBezTo>
                  <a:cubicBezTo>
                    <a:pt x="56446" y="108622"/>
                    <a:pt x="56290" y="108655"/>
                    <a:pt x="56130" y="108735"/>
                  </a:cubicBezTo>
                  <a:cubicBezTo>
                    <a:pt x="57445" y="108735"/>
                    <a:pt x="57603" y="108998"/>
                    <a:pt x="57550" y="109366"/>
                  </a:cubicBezTo>
                  <a:cubicBezTo>
                    <a:pt x="57497" y="109787"/>
                    <a:pt x="57234" y="110207"/>
                    <a:pt x="57813" y="110576"/>
                  </a:cubicBezTo>
                  <a:cubicBezTo>
                    <a:pt x="57341" y="110735"/>
                    <a:pt x="56963" y="110804"/>
                    <a:pt x="56653" y="110804"/>
                  </a:cubicBezTo>
                  <a:cubicBezTo>
                    <a:pt x="54781" y="110804"/>
                    <a:pt x="55382" y="108305"/>
                    <a:pt x="52634" y="108305"/>
                  </a:cubicBezTo>
                  <a:cubicBezTo>
                    <a:pt x="52589" y="108305"/>
                    <a:pt x="52544" y="108305"/>
                    <a:pt x="52498" y="108307"/>
                  </a:cubicBezTo>
                  <a:lnTo>
                    <a:pt x="52498" y="108307"/>
                  </a:lnTo>
                  <a:cubicBezTo>
                    <a:pt x="52477" y="108305"/>
                    <a:pt x="52458" y="108304"/>
                    <a:pt x="52439" y="108304"/>
                  </a:cubicBezTo>
                  <a:cubicBezTo>
                    <a:pt x="52404" y="108304"/>
                    <a:pt x="52371" y="108307"/>
                    <a:pt x="52342" y="108314"/>
                  </a:cubicBezTo>
                  <a:cubicBezTo>
                    <a:pt x="52395" y="108311"/>
                    <a:pt x="52447" y="108308"/>
                    <a:pt x="52498" y="108307"/>
                  </a:cubicBezTo>
                  <a:lnTo>
                    <a:pt x="52498" y="108307"/>
                  </a:lnTo>
                  <a:cubicBezTo>
                    <a:pt x="53047" y="108355"/>
                    <a:pt x="54050" y="109033"/>
                    <a:pt x="53289" y="109366"/>
                  </a:cubicBezTo>
                  <a:cubicBezTo>
                    <a:pt x="52605" y="109155"/>
                    <a:pt x="51763" y="108682"/>
                    <a:pt x="51395" y="108103"/>
                  </a:cubicBezTo>
                  <a:cubicBezTo>
                    <a:pt x="51286" y="108099"/>
                    <a:pt x="51188" y="108096"/>
                    <a:pt x="51098" y="108096"/>
                  </a:cubicBezTo>
                  <a:cubicBezTo>
                    <a:pt x="49205" y="108096"/>
                    <a:pt x="51556" y="109124"/>
                    <a:pt x="50501" y="109576"/>
                  </a:cubicBezTo>
                  <a:cubicBezTo>
                    <a:pt x="50320" y="109229"/>
                    <a:pt x="50139" y="109103"/>
                    <a:pt x="49945" y="109103"/>
                  </a:cubicBezTo>
                  <a:cubicBezTo>
                    <a:pt x="49464" y="109103"/>
                    <a:pt x="48907" y="109884"/>
                    <a:pt x="48081" y="109997"/>
                  </a:cubicBezTo>
                  <a:lnTo>
                    <a:pt x="48239" y="109050"/>
                  </a:lnTo>
                  <a:cubicBezTo>
                    <a:pt x="47803" y="108868"/>
                    <a:pt x="47467" y="108812"/>
                    <a:pt x="47214" y="108812"/>
                  </a:cubicBezTo>
                  <a:cubicBezTo>
                    <a:pt x="47101" y="108812"/>
                    <a:pt x="47005" y="108823"/>
                    <a:pt x="46924" y="108840"/>
                  </a:cubicBezTo>
                  <a:cubicBezTo>
                    <a:pt x="46661" y="108945"/>
                    <a:pt x="46503" y="109155"/>
                    <a:pt x="46398" y="109366"/>
                  </a:cubicBezTo>
                  <a:cubicBezTo>
                    <a:pt x="46231" y="109632"/>
                    <a:pt x="46086" y="109898"/>
                    <a:pt x="45696" y="109898"/>
                  </a:cubicBezTo>
                  <a:cubicBezTo>
                    <a:pt x="45469" y="109898"/>
                    <a:pt x="45159" y="109808"/>
                    <a:pt x="44714" y="109576"/>
                  </a:cubicBezTo>
                  <a:cubicBezTo>
                    <a:pt x="44714" y="109576"/>
                    <a:pt x="45083" y="109313"/>
                    <a:pt x="45398" y="109050"/>
                  </a:cubicBezTo>
                  <a:cubicBezTo>
                    <a:pt x="45766" y="108787"/>
                    <a:pt x="46082" y="108524"/>
                    <a:pt x="46082" y="108524"/>
                  </a:cubicBezTo>
                  <a:lnTo>
                    <a:pt x="46082" y="108524"/>
                  </a:lnTo>
                  <a:cubicBezTo>
                    <a:pt x="46082" y="108524"/>
                    <a:pt x="45766" y="108577"/>
                    <a:pt x="45398" y="108577"/>
                  </a:cubicBezTo>
                  <a:lnTo>
                    <a:pt x="44714" y="108577"/>
                  </a:lnTo>
                  <a:lnTo>
                    <a:pt x="45240" y="107577"/>
                  </a:lnTo>
                  <a:lnTo>
                    <a:pt x="45240" y="107577"/>
                  </a:lnTo>
                  <a:cubicBezTo>
                    <a:pt x="44809" y="107700"/>
                    <a:pt x="44450" y="107752"/>
                    <a:pt x="44142" y="107752"/>
                  </a:cubicBezTo>
                  <a:cubicBezTo>
                    <a:pt x="43924" y="107752"/>
                    <a:pt x="43731" y="107726"/>
                    <a:pt x="43557" y="107682"/>
                  </a:cubicBezTo>
                  <a:cubicBezTo>
                    <a:pt x="43084" y="107577"/>
                    <a:pt x="42663" y="107314"/>
                    <a:pt x="42084" y="106946"/>
                  </a:cubicBezTo>
                  <a:lnTo>
                    <a:pt x="42084" y="106946"/>
                  </a:lnTo>
                  <a:cubicBezTo>
                    <a:pt x="42172" y="107559"/>
                    <a:pt x="41603" y="108245"/>
                    <a:pt x="40712" y="108245"/>
                  </a:cubicBezTo>
                  <a:cubicBezTo>
                    <a:pt x="40533" y="108245"/>
                    <a:pt x="40340" y="108217"/>
                    <a:pt x="40138" y="108156"/>
                  </a:cubicBezTo>
                  <a:cubicBezTo>
                    <a:pt x="39507" y="107314"/>
                    <a:pt x="40874" y="107472"/>
                    <a:pt x="39191" y="106946"/>
                  </a:cubicBezTo>
                  <a:cubicBezTo>
                    <a:pt x="39510" y="106714"/>
                    <a:pt x="39844" y="106466"/>
                    <a:pt x="40151" y="106466"/>
                  </a:cubicBezTo>
                  <a:cubicBezTo>
                    <a:pt x="40401" y="106466"/>
                    <a:pt x="40633" y="106631"/>
                    <a:pt x="40822" y="107104"/>
                  </a:cubicBezTo>
                  <a:cubicBezTo>
                    <a:pt x="41032" y="106841"/>
                    <a:pt x="41400" y="106630"/>
                    <a:pt x="41611" y="106367"/>
                  </a:cubicBezTo>
                  <a:cubicBezTo>
                    <a:pt x="40927" y="105526"/>
                    <a:pt x="39507" y="105473"/>
                    <a:pt x="38928" y="105263"/>
                  </a:cubicBezTo>
                  <a:lnTo>
                    <a:pt x="38928" y="105263"/>
                  </a:lnTo>
                  <a:cubicBezTo>
                    <a:pt x="39138" y="105368"/>
                    <a:pt x="39401" y="105526"/>
                    <a:pt x="39507" y="105683"/>
                  </a:cubicBezTo>
                  <a:cubicBezTo>
                    <a:pt x="39507" y="105683"/>
                    <a:pt x="38770" y="105789"/>
                    <a:pt x="38086" y="105841"/>
                  </a:cubicBezTo>
                  <a:cubicBezTo>
                    <a:pt x="37350" y="105894"/>
                    <a:pt x="36613" y="105894"/>
                    <a:pt x="36613" y="105894"/>
                  </a:cubicBezTo>
                  <a:cubicBezTo>
                    <a:pt x="36403" y="105420"/>
                    <a:pt x="36824" y="105263"/>
                    <a:pt x="37244" y="105157"/>
                  </a:cubicBezTo>
                  <a:cubicBezTo>
                    <a:pt x="37148" y="105138"/>
                    <a:pt x="37051" y="105131"/>
                    <a:pt x="36953" y="105131"/>
                  </a:cubicBezTo>
                  <a:cubicBezTo>
                    <a:pt x="36710" y="105131"/>
                    <a:pt x="36459" y="105173"/>
                    <a:pt x="36180" y="105173"/>
                  </a:cubicBezTo>
                  <a:cubicBezTo>
                    <a:pt x="35959" y="105173"/>
                    <a:pt x="35721" y="105147"/>
                    <a:pt x="35456" y="105052"/>
                  </a:cubicBezTo>
                  <a:cubicBezTo>
                    <a:pt x="35948" y="104462"/>
                    <a:pt x="36256" y="103780"/>
                    <a:pt x="37197" y="103780"/>
                  </a:cubicBezTo>
                  <a:cubicBezTo>
                    <a:pt x="37262" y="103780"/>
                    <a:pt x="37331" y="103783"/>
                    <a:pt x="37402" y="103790"/>
                  </a:cubicBezTo>
                  <a:lnTo>
                    <a:pt x="36981" y="103737"/>
                  </a:lnTo>
                  <a:cubicBezTo>
                    <a:pt x="36771" y="103737"/>
                    <a:pt x="36455" y="103737"/>
                    <a:pt x="36140" y="103684"/>
                  </a:cubicBezTo>
                  <a:cubicBezTo>
                    <a:pt x="35509" y="103579"/>
                    <a:pt x="34877" y="103527"/>
                    <a:pt x="34877" y="103527"/>
                  </a:cubicBezTo>
                  <a:cubicBezTo>
                    <a:pt x="34877" y="103158"/>
                    <a:pt x="34246" y="102159"/>
                    <a:pt x="34667" y="102001"/>
                  </a:cubicBezTo>
                  <a:cubicBezTo>
                    <a:pt x="34193" y="101475"/>
                    <a:pt x="33352" y="101422"/>
                    <a:pt x="32405" y="101317"/>
                  </a:cubicBezTo>
                  <a:cubicBezTo>
                    <a:pt x="31511" y="101159"/>
                    <a:pt x="30511" y="100949"/>
                    <a:pt x="29985" y="100213"/>
                  </a:cubicBezTo>
                  <a:cubicBezTo>
                    <a:pt x="29920" y="100234"/>
                    <a:pt x="29836" y="100247"/>
                    <a:pt x="29735" y="100247"/>
                  </a:cubicBezTo>
                  <a:cubicBezTo>
                    <a:pt x="29591" y="100247"/>
                    <a:pt x="29412" y="100222"/>
                    <a:pt x="29196" y="100160"/>
                  </a:cubicBezTo>
                  <a:cubicBezTo>
                    <a:pt x="28880" y="99844"/>
                    <a:pt x="28617" y="99581"/>
                    <a:pt x="28354" y="99266"/>
                  </a:cubicBezTo>
                  <a:cubicBezTo>
                    <a:pt x="28091" y="98950"/>
                    <a:pt x="27828" y="98582"/>
                    <a:pt x="27565" y="98319"/>
                  </a:cubicBezTo>
                  <a:cubicBezTo>
                    <a:pt x="27302" y="98003"/>
                    <a:pt x="26987" y="97740"/>
                    <a:pt x="26618" y="97477"/>
                  </a:cubicBezTo>
                  <a:cubicBezTo>
                    <a:pt x="26250" y="97267"/>
                    <a:pt x="25777" y="97056"/>
                    <a:pt x="25251" y="96951"/>
                  </a:cubicBezTo>
                  <a:lnTo>
                    <a:pt x="25303" y="96057"/>
                  </a:lnTo>
                  <a:cubicBezTo>
                    <a:pt x="25303" y="95636"/>
                    <a:pt x="25356" y="95162"/>
                    <a:pt x="25356" y="95162"/>
                  </a:cubicBezTo>
                  <a:cubicBezTo>
                    <a:pt x="25196" y="95077"/>
                    <a:pt x="25074" y="95039"/>
                    <a:pt x="24978" y="95039"/>
                  </a:cubicBezTo>
                  <a:cubicBezTo>
                    <a:pt x="24663" y="95039"/>
                    <a:pt x="24635" y="95443"/>
                    <a:pt x="24514" y="95846"/>
                  </a:cubicBezTo>
                  <a:cubicBezTo>
                    <a:pt x="24448" y="96177"/>
                    <a:pt x="24320" y="96465"/>
                    <a:pt x="23960" y="96465"/>
                  </a:cubicBezTo>
                  <a:cubicBezTo>
                    <a:pt x="23747" y="96465"/>
                    <a:pt x="23452" y="96364"/>
                    <a:pt x="23041" y="96109"/>
                  </a:cubicBezTo>
                  <a:cubicBezTo>
                    <a:pt x="21410" y="95110"/>
                    <a:pt x="23357" y="94794"/>
                    <a:pt x="23199" y="94058"/>
                  </a:cubicBezTo>
                  <a:cubicBezTo>
                    <a:pt x="22620" y="94005"/>
                    <a:pt x="21831" y="93900"/>
                    <a:pt x="21095" y="93584"/>
                  </a:cubicBezTo>
                  <a:cubicBezTo>
                    <a:pt x="20411" y="93269"/>
                    <a:pt x="19832" y="92690"/>
                    <a:pt x="19674" y="91691"/>
                  </a:cubicBezTo>
                  <a:lnTo>
                    <a:pt x="19674" y="91691"/>
                  </a:lnTo>
                  <a:cubicBezTo>
                    <a:pt x="20253" y="91901"/>
                    <a:pt x="20411" y="92374"/>
                    <a:pt x="20832" y="92690"/>
                  </a:cubicBezTo>
                  <a:lnTo>
                    <a:pt x="20569" y="91270"/>
                  </a:lnTo>
                  <a:lnTo>
                    <a:pt x="20569" y="91270"/>
                  </a:lnTo>
                  <a:cubicBezTo>
                    <a:pt x="21727" y="91458"/>
                    <a:pt x="22326" y="91906"/>
                    <a:pt x="22633" y="91906"/>
                  </a:cubicBezTo>
                  <a:cubicBezTo>
                    <a:pt x="22842" y="91906"/>
                    <a:pt x="22915" y="91698"/>
                    <a:pt x="22936" y="91059"/>
                  </a:cubicBezTo>
                  <a:lnTo>
                    <a:pt x="22936" y="91059"/>
                  </a:lnTo>
                  <a:cubicBezTo>
                    <a:pt x="22632" y="91303"/>
                    <a:pt x="22341" y="91405"/>
                    <a:pt x="22061" y="91405"/>
                  </a:cubicBezTo>
                  <a:cubicBezTo>
                    <a:pt x="21375" y="91405"/>
                    <a:pt x="20761" y="90785"/>
                    <a:pt x="20200" y="90112"/>
                  </a:cubicBezTo>
                  <a:cubicBezTo>
                    <a:pt x="19780" y="89692"/>
                    <a:pt x="19411" y="89218"/>
                    <a:pt x="18938" y="88955"/>
                  </a:cubicBezTo>
                  <a:cubicBezTo>
                    <a:pt x="18728" y="88824"/>
                    <a:pt x="18504" y="88745"/>
                    <a:pt x="18267" y="88745"/>
                  </a:cubicBezTo>
                  <a:cubicBezTo>
                    <a:pt x="18031" y="88745"/>
                    <a:pt x="17781" y="88824"/>
                    <a:pt x="17518" y="89008"/>
                  </a:cubicBezTo>
                  <a:lnTo>
                    <a:pt x="17465" y="88008"/>
                  </a:lnTo>
                  <a:lnTo>
                    <a:pt x="17465" y="88008"/>
                  </a:lnTo>
                  <a:cubicBezTo>
                    <a:pt x="17570" y="88166"/>
                    <a:pt x="17728" y="88113"/>
                    <a:pt x="17833" y="88324"/>
                  </a:cubicBezTo>
                  <a:cubicBezTo>
                    <a:pt x="17877" y="87484"/>
                    <a:pt x="17486" y="87369"/>
                    <a:pt x="16950" y="87369"/>
                  </a:cubicBezTo>
                  <a:cubicBezTo>
                    <a:pt x="16746" y="87369"/>
                    <a:pt x="16521" y="87385"/>
                    <a:pt x="16291" y="87385"/>
                  </a:cubicBezTo>
                  <a:cubicBezTo>
                    <a:pt x="15688" y="87385"/>
                    <a:pt x="15053" y="87270"/>
                    <a:pt x="14677" y="86430"/>
                  </a:cubicBezTo>
                  <a:cubicBezTo>
                    <a:pt x="14500" y="85765"/>
                    <a:pt x="14546" y="85212"/>
                    <a:pt x="14880" y="85212"/>
                  </a:cubicBezTo>
                  <a:cubicBezTo>
                    <a:pt x="14943" y="85212"/>
                    <a:pt x="15015" y="85231"/>
                    <a:pt x="15098" y="85273"/>
                  </a:cubicBezTo>
                  <a:lnTo>
                    <a:pt x="13677" y="84168"/>
                  </a:lnTo>
                  <a:cubicBezTo>
                    <a:pt x="13589" y="83932"/>
                    <a:pt x="13699" y="83795"/>
                    <a:pt x="13841" y="83795"/>
                  </a:cubicBezTo>
                  <a:cubicBezTo>
                    <a:pt x="13891" y="83795"/>
                    <a:pt x="13944" y="83812"/>
                    <a:pt x="13995" y="83847"/>
                  </a:cubicBezTo>
                  <a:lnTo>
                    <a:pt x="13995" y="83847"/>
                  </a:lnTo>
                  <a:cubicBezTo>
                    <a:pt x="13977" y="83817"/>
                    <a:pt x="13959" y="83784"/>
                    <a:pt x="13941" y="83747"/>
                  </a:cubicBezTo>
                  <a:cubicBezTo>
                    <a:pt x="13835" y="83537"/>
                    <a:pt x="13625" y="83274"/>
                    <a:pt x="13467" y="83011"/>
                  </a:cubicBezTo>
                  <a:lnTo>
                    <a:pt x="12783" y="81906"/>
                  </a:lnTo>
                  <a:lnTo>
                    <a:pt x="12888" y="81906"/>
                  </a:lnTo>
                  <a:cubicBezTo>
                    <a:pt x="12362" y="81748"/>
                    <a:pt x="11415" y="81275"/>
                    <a:pt x="10995" y="81012"/>
                  </a:cubicBezTo>
                  <a:cubicBezTo>
                    <a:pt x="11026" y="80795"/>
                    <a:pt x="11075" y="80724"/>
                    <a:pt x="11134" y="80724"/>
                  </a:cubicBezTo>
                  <a:cubicBezTo>
                    <a:pt x="11246" y="80724"/>
                    <a:pt x="11394" y="80973"/>
                    <a:pt x="11524" y="80973"/>
                  </a:cubicBezTo>
                  <a:cubicBezTo>
                    <a:pt x="11560" y="80973"/>
                    <a:pt x="11594" y="80955"/>
                    <a:pt x="11626" y="80907"/>
                  </a:cubicBezTo>
                  <a:cubicBezTo>
                    <a:pt x="11626" y="80907"/>
                    <a:pt x="11310" y="80644"/>
                    <a:pt x="11047" y="80381"/>
                  </a:cubicBezTo>
                  <a:cubicBezTo>
                    <a:pt x="10732" y="80117"/>
                    <a:pt x="10469" y="79854"/>
                    <a:pt x="10469" y="79854"/>
                  </a:cubicBezTo>
                  <a:cubicBezTo>
                    <a:pt x="10588" y="79645"/>
                    <a:pt x="10759" y="79554"/>
                    <a:pt x="10943" y="79554"/>
                  </a:cubicBezTo>
                  <a:cubicBezTo>
                    <a:pt x="11081" y="79554"/>
                    <a:pt x="11227" y="79606"/>
                    <a:pt x="11363" y="79697"/>
                  </a:cubicBezTo>
                  <a:cubicBezTo>
                    <a:pt x="11731" y="79907"/>
                    <a:pt x="12099" y="80328"/>
                    <a:pt x="12257" y="80801"/>
                  </a:cubicBezTo>
                  <a:cubicBezTo>
                    <a:pt x="13204" y="79644"/>
                    <a:pt x="12941" y="79486"/>
                    <a:pt x="12468" y="79171"/>
                  </a:cubicBezTo>
                  <a:cubicBezTo>
                    <a:pt x="11994" y="78855"/>
                    <a:pt x="11363" y="78382"/>
                    <a:pt x="11573" y="76803"/>
                  </a:cubicBezTo>
                  <a:lnTo>
                    <a:pt x="11573" y="76803"/>
                  </a:lnTo>
                  <a:cubicBezTo>
                    <a:pt x="11574" y="76804"/>
                    <a:pt x="11784" y="77119"/>
                    <a:pt x="11942" y="77382"/>
                  </a:cubicBezTo>
                  <a:lnTo>
                    <a:pt x="12362" y="77908"/>
                  </a:lnTo>
                  <a:cubicBezTo>
                    <a:pt x="12941" y="77224"/>
                    <a:pt x="12941" y="76751"/>
                    <a:pt x="12941" y="76172"/>
                  </a:cubicBezTo>
                  <a:cubicBezTo>
                    <a:pt x="12941" y="75646"/>
                    <a:pt x="12836" y="75015"/>
                    <a:pt x="13099" y="74226"/>
                  </a:cubicBezTo>
                  <a:lnTo>
                    <a:pt x="13099" y="74226"/>
                  </a:lnTo>
                  <a:cubicBezTo>
                    <a:pt x="12888" y="74436"/>
                    <a:pt x="12573" y="75278"/>
                    <a:pt x="12152" y="75962"/>
                  </a:cubicBezTo>
                  <a:cubicBezTo>
                    <a:pt x="11827" y="76430"/>
                    <a:pt x="11503" y="76800"/>
                    <a:pt x="11145" y="76800"/>
                  </a:cubicBezTo>
                  <a:cubicBezTo>
                    <a:pt x="10980" y="76800"/>
                    <a:pt x="10808" y="76722"/>
                    <a:pt x="10626" y="76540"/>
                  </a:cubicBezTo>
                  <a:cubicBezTo>
                    <a:pt x="10679" y="76067"/>
                    <a:pt x="10574" y="75488"/>
                    <a:pt x="9837" y="74910"/>
                  </a:cubicBezTo>
                  <a:cubicBezTo>
                    <a:pt x="10732" y="74594"/>
                    <a:pt x="10311" y="73910"/>
                    <a:pt x="9995" y="72963"/>
                  </a:cubicBezTo>
                  <a:lnTo>
                    <a:pt x="11205" y="72700"/>
                  </a:lnTo>
                  <a:cubicBezTo>
                    <a:pt x="10574" y="71806"/>
                    <a:pt x="9995" y="72016"/>
                    <a:pt x="9311" y="71543"/>
                  </a:cubicBezTo>
                  <a:cubicBezTo>
                    <a:pt x="9153" y="70333"/>
                    <a:pt x="10048" y="69912"/>
                    <a:pt x="10837" y="69491"/>
                  </a:cubicBezTo>
                  <a:cubicBezTo>
                    <a:pt x="10787" y="69045"/>
                    <a:pt x="10691" y="68891"/>
                    <a:pt x="10565" y="68891"/>
                  </a:cubicBezTo>
                  <a:cubicBezTo>
                    <a:pt x="10423" y="68891"/>
                    <a:pt x="10243" y="69086"/>
                    <a:pt x="10048" y="69281"/>
                  </a:cubicBezTo>
                  <a:cubicBezTo>
                    <a:pt x="9841" y="69462"/>
                    <a:pt x="9635" y="69630"/>
                    <a:pt x="9441" y="69630"/>
                  </a:cubicBezTo>
                  <a:cubicBezTo>
                    <a:pt x="9239" y="69630"/>
                    <a:pt x="9051" y="69449"/>
                    <a:pt x="8890" y="68913"/>
                  </a:cubicBezTo>
                  <a:cubicBezTo>
                    <a:pt x="8943" y="68492"/>
                    <a:pt x="8890" y="68124"/>
                    <a:pt x="8838" y="67755"/>
                  </a:cubicBezTo>
                  <a:cubicBezTo>
                    <a:pt x="8838" y="67387"/>
                    <a:pt x="8733" y="67071"/>
                    <a:pt x="8627" y="66703"/>
                  </a:cubicBezTo>
                  <a:cubicBezTo>
                    <a:pt x="8364" y="66019"/>
                    <a:pt x="7944" y="65283"/>
                    <a:pt x="7523" y="64389"/>
                  </a:cubicBezTo>
                  <a:cubicBezTo>
                    <a:pt x="7628" y="63985"/>
                    <a:pt x="7745" y="63863"/>
                    <a:pt x="7868" y="63863"/>
                  </a:cubicBezTo>
                  <a:cubicBezTo>
                    <a:pt x="8058" y="63863"/>
                    <a:pt x="8264" y="64160"/>
                    <a:pt x="8461" y="64160"/>
                  </a:cubicBezTo>
                  <a:cubicBezTo>
                    <a:pt x="8517" y="64160"/>
                    <a:pt x="8573" y="64135"/>
                    <a:pt x="8627" y="64073"/>
                  </a:cubicBezTo>
                  <a:lnTo>
                    <a:pt x="7523" y="63126"/>
                  </a:lnTo>
                  <a:cubicBezTo>
                    <a:pt x="7523" y="62986"/>
                    <a:pt x="7663" y="62962"/>
                    <a:pt x="7803" y="62962"/>
                  </a:cubicBezTo>
                  <a:cubicBezTo>
                    <a:pt x="7873" y="62962"/>
                    <a:pt x="7944" y="62968"/>
                    <a:pt x="7996" y="62968"/>
                  </a:cubicBezTo>
                  <a:cubicBezTo>
                    <a:pt x="7575" y="62179"/>
                    <a:pt x="6734" y="62968"/>
                    <a:pt x="6365" y="61653"/>
                  </a:cubicBezTo>
                  <a:cubicBezTo>
                    <a:pt x="5682" y="61495"/>
                    <a:pt x="6155" y="60759"/>
                    <a:pt x="6628" y="59917"/>
                  </a:cubicBezTo>
                  <a:cubicBezTo>
                    <a:pt x="7154" y="59023"/>
                    <a:pt x="7628" y="58076"/>
                    <a:pt x="6891" y="57182"/>
                  </a:cubicBezTo>
                  <a:cubicBezTo>
                    <a:pt x="6976" y="57097"/>
                    <a:pt x="7061" y="57065"/>
                    <a:pt x="7148" y="57065"/>
                  </a:cubicBezTo>
                  <a:cubicBezTo>
                    <a:pt x="7408" y="57065"/>
                    <a:pt x="7686" y="57352"/>
                    <a:pt x="8033" y="57352"/>
                  </a:cubicBezTo>
                  <a:cubicBezTo>
                    <a:pt x="8072" y="57352"/>
                    <a:pt x="8113" y="57348"/>
                    <a:pt x="8154" y="57340"/>
                  </a:cubicBezTo>
                  <a:cubicBezTo>
                    <a:pt x="7681" y="56182"/>
                    <a:pt x="7575" y="55709"/>
                    <a:pt x="7365" y="55235"/>
                  </a:cubicBezTo>
                  <a:cubicBezTo>
                    <a:pt x="7154" y="54762"/>
                    <a:pt x="6944" y="54341"/>
                    <a:pt x="6365" y="53342"/>
                  </a:cubicBezTo>
                  <a:lnTo>
                    <a:pt x="6891" y="52553"/>
                  </a:lnTo>
                  <a:cubicBezTo>
                    <a:pt x="7154" y="52185"/>
                    <a:pt x="7417" y="51869"/>
                    <a:pt x="7417" y="51869"/>
                  </a:cubicBezTo>
                  <a:lnTo>
                    <a:pt x="7417" y="51869"/>
                  </a:lnTo>
                  <a:cubicBezTo>
                    <a:pt x="7175" y="52078"/>
                    <a:pt x="6946" y="52170"/>
                    <a:pt x="6731" y="52170"/>
                  </a:cubicBezTo>
                  <a:cubicBezTo>
                    <a:pt x="5917" y="52170"/>
                    <a:pt x="5286" y="50865"/>
                    <a:pt x="4787" y="49659"/>
                  </a:cubicBezTo>
                  <a:cubicBezTo>
                    <a:pt x="4261" y="49975"/>
                    <a:pt x="3788" y="50291"/>
                    <a:pt x="3577" y="50501"/>
                  </a:cubicBezTo>
                  <a:lnTo>
                    <a:pt x="3420" y="49344"/>
                  </a:lnTo>
                  <a:cubicBezTo>
                    <a:pt x="3367" y="48765"/>
                    <a:pt x="3367" y="48134"/>
                    <a:pt x="3367" y="48134"/>
                  </a:cubicBezTo>
                  <a:cubicBezTo>
                    <a:pt x="3424" y="48088"/>
                    <a:pt x="3486" y="48067"/>
                    <a:pt x="3552" y="48067"/>
                  </a:cubicBezTo>
                  <a:cubicBezTo>
                    <a:pt x="3792" y="48067"/>
                    <a:pt x="4089" y="48341"/>
                    <a:pt x="4419" y="48712"/>
                  </a:cubicBezTo>
                  <a:cubicBezTo>
                    <a:pt x="4366" y="48555"/>
                    <a:pt x="4261" y="48397"/>
                    <a:pt x="4209" y="48239"/>
                  </a:cubicBezTo>
                  <a:cubicBezTo>
                    <a:pt x="4409" y="48022"/>
                    <a:pt x="4609" y="47932"/>
                    <a:pt x="4805" y="47932"/>
                  </a:cubicBezTo>
                  <a:cubicBezTo>
                    <a:pt x="5229" y="47932"/>
                    <a:pt x="5638" y="48350"/>
                    <a:pt x="5997" y="48818"/>
                  </a:cubicBezTo>
                  <a:cubicBezTo>
                    <a:pt x="5734" y="49028"/>
                    <a:pt x="5419" y="49238"/>
                    <a:pt x="5103" y="49449"/>
                  </a:cubicBezTo>
                  <a:cubicBezTo>
                    <a:pt x="5734" y="50133"/>
                    <a:pt x="6471" y="50764"/>
                    <a:pt x="7207" y="50817"/>
                  </a:cubicBezTo>
                  <a:cubicBezTo>
                    <a:pt x="7102" y="50659"/>
                    <a:pt x="7049" y="50343"/>
                    <a:pt x="6997" y="50080"/>
                  </a:cubicBezTo>
                  <a:lnTo>
                    <a:pt x="6997" y="50080"/>
                  </a:lnTo>
                  <a:cubicBezTo>
                    <a:pt x="7207" y="50238"/>
                    <a:pt x="7365" y="50343"/>
                    <a:pt x="7523" y="50343"/>
                  </a:cubicBezTo>
                  <a:cubicBezTo>
                    <a:pt x="7628" y="50291"/>
                    <a:pt x="7417" y="50028"/>
                    <a:pt x="7154" y="49607"/>
                  </a:cubicBezTo>
                  <a:lnTo>
                    <a:pt x="8627" y="49449"/>
                  </a:lnTo>
                  <a:lnTo>
                    <a:pt x="8101" y="49186"/>
                  </a:lnTo>
                  <a:cubicBezTo>
                    <a:pt x="8101" y="49186"/>
                    <a:pt x="8470" y="48555"/>
                    <a:pt x="8838" y="47976"/>
                  </a:cubicBezTo>
                  <a:cubicBezTo>
                    <a:pt x="9048" y="47660"/>
                    <a:pt x="9259" y="47345"/>
                    <a:pt x="9416" y="47134"/>
                  </a:cubicBezTo>
                  <a:cubicBezTo>
                    <a:pt x="9522" y="46924"/>
                    <a:pt x="9627" y="46766"/>
                    <a:pt x="9627" y="46766"/>
                  </a:cubicBezTo>
                  <a:cubicBezTo>
                    <a:pt x="9416" y="46187"/>
                    <a:pt x="9206" y="45661"/>
                    <a:pt x="8943" y="45083"/>
                  </a:cubicBezTo>
                  <a:cubicBezTo>
                    <a:pt x="8680" y="44504"/>
                    <a:pt x="8470" y="43873"/>
                    <a:pt x="8312" y="43242"/>
                  </a:cubicBezTo>
                  <a:cubicBezTo>
                    <a:pt x="8101" y="42610"/>
                    <a:pt x="7944" y="41926"/>
                    <a:pt x="7944" y="41190"/>
                  </a:cubicBezTo>
                  <a:cubicBezTo>
                    <a:pt x="7891" y="40453"/>
                    <a:pt x="7891" y="39664"/>
                    <a:pt x="8101" y="38875"/>
                  </a:cubicBezTo>
                  <a:cubicBezTo>
                    <a:pt x="8733" y="40033"/>
                    <a:pt x="9627" y="39717"/>
                    <a:pt x="10732" y="40243"/>
                  </a:cubicBezTo>
                  <a:cubicBezTo>
                    <a:pt x="9943" y="40348"/>
                    <a:pt x="9837" y="40980"/>
                    <a:pt x="9837" y="41769"/>
                  </a:cubicBezTo>
                  <a:cubicBezTo>
                    <a:pt x="9785" y="42505"/>
                    <a:pt x="9943" y="43347"/>
                    <a:pt x="9522" y="44083"/>
                  </a:cubicBezTo>
                  <a:cubicBezTo>
                    <a:pt x="9706" y="43760"/>
                    <a:pt x="9901" y="43650"/>
                    <a:pt x="10075" y="43650"/>
                  </a:cubicBezTo>
                  <a:cubicBezTo>
                    <a:pt x="10297" y="43650"/>
                    <a:pt x="10485" y="43830"/>
                    <a:pt x="10574" y="43978"/>
                  </a:cubicBezTo>
                  <a:cubicBezTo>
                    <a:pt x="10574" y="43978"/>
                    <a:pt x="10521" y="43768"/>
                    <a:pt x="10521" y="43505"/>
                  </a:cubicBezTo>
                  <a:cubicBezTo>
                    <a:pt x="10521" y="43189"/>
                    <a:pt x="10469" y="42821"/>
                    <a:pt x="10469" y="42452"/>
                  </a:cubicBezTo>
                  <a:cubicBezTo>
                    <a:pt x="10469" y="41663"/>
                    <a:pt x="10469" y="40874"/>
                    <a:pt x="10469" y="40874"/>
                  </a:cubicBezTo>
                  <a:cubicBezTo>
                    <a:pt x="10670" y="40981"/>
                    <a:pt x="10826" y="41026"/>
                    <a:pt x="10955" y="41026"/>
                  </a:cubicBezTo>
                  <a:cubicBezTo>
                    <a:pt x="11398" y="41026"/>
                    <a:pt x="11517" y="40493"/>
                    <a:pt x="12047" y="40085"/>
                  </a:cubicBezTo>
                  <a:cubicBezTo>
                    <a:pt x="11047" y="39980"/>
                    <a:pt x="10995" y="39349"/>
                    <a:pt x="11152" y="38560"/>
                  </a:cubicBezTo>
                  <a:cubicBezTo>
                    <a:pt x="11310" y="37823"/>
                    <a:pt x="11784" y="36929"/>
                    <a:pt x="11784" y="36298"/>
                  </a:cubicBezTo>
                  <a:cubicBezTo>
                    <a:pt x="12415" y="36508"/>
                    <a:pt x="12888" y="37087"/>
                    <a:pt x="12099" y="38297"/>
                  </a:cubicBezTo>
                  <a:cubicBezTo>
                    <a:pt x="13099" y="37928"/>
                    <a:pt x="12836" y="37192"/>
                    <a:pt x="12520" y="36455"/>
                  </a:cubicBezTo>
                  <a:cubicBezTo>
                    <a:pt x="12205" y="35719"/>
                    <a:pt x="11942" y="34983"/>
                    <a:pt x="12836" y="34614"/>
                  </a:cubicBezTo>
                  <a:lnTo>
                    <a:pt x="12836" y="34614"/>
                  </a:lnTo>
                  <a:cubicBezTo>
                    <a:pt x="12678" y="34930"/>
                    <a:pt x="12520" y="35035"/>
                    <a:pt x="12731" y="35298"/>
                  </a:cubicBezTo>
                  <a:cubicBezTo>
                    <a:pt x="12678" y="34825"/>
                    <a:pt x="12994" y="34193"/>
                    <a:pt x="13362" y="33773"/>
                  </a:cubicBezTo>
                  <a:cubicBezTo>
                    <a:pt x="13632" y="33503"/>
                    <a:pt x="13901" y="33320"/>
                    <a:pt x="14088" y="33320"/>
                  </a:cubicBezTo>
                  <a:cubicBezTo>
                    <a:pt x="14192" y="33320"/>
                    <a:pt x="14271" y="33377"/>
                    <a:pt x="14309" y="33510"/>
                  </a:cubicBezTo>
                  <a:lnTo>
                    <a:pt x="14151" y="33825"/>
                  </a:lnTo>
                  <a:cubicBezTo>
                    <a:pt x="14519" y="33352"/>
                    <a:pt x="14940" y="32773"/>
                    <a:pt x="15308" y="32089"/>
                  </a:cubicBezTo>
                  <a:cubicBezTo>
                    <a:pt x="15729" y="31458"/>
                    <a:pt x="16203" y="30722"/>
                    <a:pt x="16518" y="30038"/>
                  </a:cubicBezTo>
                  <a:cubicBezTo>
                    <a:pt x="17255" y="28670"/>
                    <a:pt x="17675" y="27355"/>
                    <a:pt x="17202" y="26724"/>
                  </a:cubicBezTo>
                  <a:lnTo>
                    <a:pt x="17202" y="26724"/>
                  </a:lnTo>
                  <a:cubicBezTo>
                    <a:pt x="17360" y="26829"/>
                    <a:pt x="18517" y="28249"/>
                    <a:pt x="18728" y="28565"/>
                  </a:cubicBezTo>
                  <a:cubicBezTo>
                    <a:pt x="18728" y="28565"/>
                    <a:pt x="18622" y="28144"/>
                    <a:pt x="18465" y="27513"/>
                  </a:cubicBezTo>
                  <a:cubicBezTo>
                    <a:pt x="18307" y="26881"/>
                    <a:pt x="18096" y="25987"/>
                    <a:pt x="17938" y="25145"/>
                  </a:cubicBezTo>
                  <a:cubicBezTo>
                    <a:pt x="17728" y="24251"/>
                    <a:pt x="17623" y="23357"/>
                    <a:pt x="17518" y="22673"/>
                  </a:cubicBezTo>
                  <a:cubicBezTo>
                    <a:pt x="17465" y="22042"/>
                    <a:pt x="17360" y="21569"/>
                    <a:pt x="17360" y="21568"/>
                  </a:cubicBezTo>
                  <a:lnTo>
                    <a:pt x="17360" y="21568"/>
                  </a:lnTo>
                  <a:cubicBezTo>
                    <a:pt x="17781" y="22200"/>
                    <a:pt x="18833" y="22883"/>
                    <a:pt x="19674" y="23620"/>
                  </a:cubicBezTo>
                  <a:cubicBezTo>
                    <a:pt x="20569" y="24356"/>
                    <a:pt x="21200" y="25198"/>
                    <a:pt x="20884" y="26145"/>
                  </a:cubicBezTo>
                  <a:cubicBezTo>
                    <a:pt x="21410" y="25935"/>
                    <a:pt x="21989" y="25566"/>
                    <a:pt x="22463" y="24409"/>
                  </a:cubicBezTo>
                  <a:lnTo>
                    <a:pt x="22463" y="24409"/>
                  </a:lnTo>
                  <a:cubicBezTo>
                    <a:pt x="22442" y="24415"/>
                    <a:pt x="22418" y="24418"/>
                    <a:pt x="22390" y="24418"/>
                  </a:cubicBezTo>
                  <a:cubicBezTo>
                    <a:pt x="21905" y="24418"/>
                    <a:pt x="20323" y="23594"/>
                    <a:pt x="20621" y="23146"/>
                  </a:cubicBezTo>
                  <a:lnTo>
                    <a:pt x="20621" y="23146"/>
                  </a:lnTo>
                  <a:cubicBezTo>
                    <a:pt x="21089" y="23181"/>
                    <a:pt x="21416" y="23195"/>
                    <a:pt x="21663" y="23195"/>
                  </a:cubicBezTo>
                  <a:cubicBezTo>
                    <a:pt x="22547" y="23195"/>
                    <a:pt x="22418" y="23011"/>
                    <a:pt x="24093" y="22887"/>
                  </a:cubicBezTo>
                  <a:lnTo>
                    <a:pt x="24093" y="22887"/>
                  </a:lnTo>
                  <a:cubicBezTo>
                    <a:pt x="24094" y="22887"/>
                    <a:pt x="24096" y="22887"/>
                    <a:pt x="24098" y="22887"/>
                  </a:cubicBezTo>
                  <a:cubicBezTo>
                    <a:pt x="24114" y="22887"/>
                    <a:pt x="24130" y="22886"/>
                    <a:pt x="24146" y="22883"/>
                  </a:cubicBezTo>
                  <a:lnTo>
                    <a:pt x="24146" y="22883"/>
                  </a:lnTo>
                  <a:cubicBezTo>
                    <a:pt x="24128" y="22885"/>
                    <a:pt x="24110" y="22886"/>
                    <a:pt x="24093" y="22887"/>
                  </a:cubicBezTo>
                  <a:lnTo>
                    <a:pt x="24093" y="22887"/>
                  </a:lnTo>
                  <a:cubicBezTo>
                    <a:pt x="23458" y="22877"/>
                    <a:pt x="22483" y="20921"/>
                    <a:pt x="23199" y="20358"/>
                  </a:cubicBezTo>
                  <a:lnTo>
                    <a:pt x="23199" y="20358"/>
                  </a:lnTo>
                  <a:cubicBezTo>
                    <a:pt x="23352" y="20715"/>
                    <a:pt x="24637" y="21908"/>
                    <a:pt x="24625" y="22366"/>
                  </a:cubicBezTo>
                  <a:lnTo>
                    <a:pt x="24625" y="22366"/>
                  </a:lnTo>
                  <a:cubicBezTo>
                    <a:pt x="24648" y="22190"/>
                    <a:pt x="24732" y="21511"/>
                    <a:pt x="24777" y="20832"/>
                  </a:cubicBezTo>
                  <a:cubicBezTo>
                    <a:pt x="24818" y="20214"/>
                    <a:pt x="24892" y="19596"/>
                    <a:pt x="24922" y="19357"/>
                  </a:cubicBezTo>
                  <a:lnTo>
                    <a:pt x="24922" y="19357"/>
                  </a:lnTo>
                  <a:cubicBezTo>
                    <a:pt x="24902" y="20020"/>
                    <a:pt x="26079" y="20790"/>
                    <a:pt x="26829" y="20990"/>
                  </a:cubicBezTo>
                  <a:cubicBezTo>
                    <a:pt x="26618" y="20884"/>
                    <a:pt x="26987" y="20569"/>
                    <a:pt x="27460" y="20253"/>
                  </a:cubicBezTo>
                  <a:cubicBezTo>
                    <a:pt x="27933" y="19938"/>
                    <a:pt x="28512" y="19622"/>
                    <a:pt x="28722" y="19359"/>
                  </a:cubicBezTo>
                  <a:lnTo>
                    <a:pt x="28722" y="19359"/>
                  </a:lnTo>
                  <a:lnTo>
                    <a:pt x="27670" y="19464"/>
                  </a:lnTo>
                  <a:cubicBezTo>
                    <a:pt x="28775" y="18885"/>
                    <a:pt x="28828" y="17886"/>
                    <a:pt x="28880" y="16887"/>
                  </a:cubicBezTo>
                  <a:cubicBezTo>
                    <a:pt x="28986" y="15887"/>
                    <a:pt x="29091" y="14782"/>
                    <a:pt x="30248" y="14151"/>
                  </a:cubicBezTo>
                  <a:lnTo>
                    <a:pt x="30248" y="14151"/>
                  </a:lnTo>
                  <a:cubicBezTo>
                    <a:pt x="30199" y="14686"/>
                    <a:pt x="30914" y="16612"/>
                    <a:pt x="32019" y="16612"/>
                  </a:cubicBezTo>
                  <a:cubicBezTo>
                    <a:pt x="32110" y="16612"/>
                    <a:pt x="32203" y="16599"/>
                    <a:pt x="32300" y="16571"/>
                  </a:cubicBezTo>
                  <a:cubicBezTo>
                    <a:pt x="32247" y="15940"/>
                    <a:pt x="32142" y="14414"/>
                    <a:pt x="32300" y="12836"/>
                  </a:cubicBezTo>
                  <a:cubicBezTo>
                    <a:pt x="32457" y="11258"/>
                    <a:pt x="32878" y="9522"/>
                    <a:pt x="33878" y="8628"/>
                  </a:cubicBezTo>
                  <a:lnTo>
                    <a:pt x="34562" y="9048"/>
                  </a:lnTo>
                  <a:lnTo>
                    <a:pt x="35246" y="8312"/>
                  </a:lnTo>
                  <a:cubicBezTo>
                    <a:pt x="35614" y="7944"/>
                    <a:pt x="35982" y="7628"/>
                    <a:pt x="35982" y="7628"/>
                  </a:cubicBezTo>
                  <a:lnTo>
                    <a:pt x="35982" y="7628"/>
                  </a:lnTo>
                  <a:cubicBezTo>
                    <a:pt x="35772" y="8575"/>
                    <a:pt x="35298" y="10311"/>
                    <a:pt x="34772" y="11942"/>
                  </a:cubicBezTo>
                  <a:cubicBezTo>
                    <a:pt x="34299" y="13572"/>
                    <a:pt x="33878" y="15203"/>
                    <a:pt x="33510" y="16203"/>
                  </a:cubicBezTo>
                  <a:cubicBezTo>
                    <a:pt x="34147" y="16203"/>
                    <a:pt x="34224" y="16396"/>
                    <a:pt x="34456" y="16396"/>
                  </a:cubicBezTo>
                  <a:cubicBezTo>
                    <a:pt x="34606" y="16396"/>
                    <a:pt x="34821" y="16314"/>
                    <a:pt x="35298" y="16045"/>
                  </a:cubicBezTo>
                  <a:lnTo>
                    <a:pt x="35298" y="16045"/>
                  </a:lnTo>
                  <a:cubicBezTo>
                    <a:pt x="35982" y="16413"/>
                    <a:pt x="35035" y="17255"/>
                    <a:pt x="34719" y="17413"/>
                  </a:cubicBezTo>
                  <a:cubicBezTo>
                    <a:pt x="34719" y="17413"/>
                    <a:pt x="35456" y="17150"/>
                    <a:pt x="36192" y="16887"/>
                  </a:cubicBezTo>
                  <a:cubicBezTo>
                    <a:pt x="36561" y="16729"/>
                    <a:pt x="36929" y="16623"/>
                    <a:pt x="37244" y="16571"/>
                  </a:cubicBezTo>
                  <a:cubicBezTo>
                    <a:pt x="37508" y="16466"/>
                    <a:pt x="37665" y="16413"/>
                    <a:pt x="37665" y="16413"/>
                  </a:cubicBezTo>
                  <a:cubicBezTo>
                    <a:pt x="37350" y="15834"/>
                    <a:pt x="37771" y="15308"/>
                    <a:pt x="38191" y="14730"/>
                  </a:cubicBezTo>
                  <a:cubicBezTo>
                    <a:pt x="38665" y="14256"/>
                    <a:pt x="39138" y="13783"/>
                    <a:pt x="38875" y="13257"/>
                  </a:cubicBezTo>
                  <a:lnTo>
                    <a:pt x="38875" y="13257"/>
                  </a:lnTo>
                  <a:cubicBezTo>
                    <a:pt x="38875" y="13257"/>
                    <a:pt x="38717" y="13415"/>
                    <a:pt x="38454" y="13678"/>
                  </a:cubicBezTo>
                  <a:cubicBezTo>
                    <a:pt x="38191" y="13888"/>
                    <a:pt x="37823" y="14204"/>
                    <a:pt x="37508" y="14572"/>
                  </a:cubicBezTo>
                  <a:cubicBezTo>
                    <a:pt x="36876" y="15256"/>
                    <a:pt x="36192" y="15940"/>
                    <a:pt x="36192" y="15940"/>
                  </a:cubicBezTo>
                  <a:cubicBezTo>
                    <a:pt x="35877" y="15361"/>
                    <a:pt x="35929" y="14309"/>
                    <a:pt x="36350" y="13257"/>
                  </a:cubicBezTo>
                  <a:cubicBezTo>
                    <a:pt x="36613" y="12783"/>
                    <a:pt x="36929" y="12257"/>
                    <a:pt x="37350" y="11836"/>
                  </a:cubicBezTo>
                  <a:cubicBezTo>
                    <a:pt x="37771" y="11468"/>
                    <a:pt x="38297" y="11100"/>
                    <a:pt x="38875" y="10942"/>
                  </a:cubicBezTo>
                  <a:cubicBezTo>
                    <a:pt x="39612" y="11205"/>
                    <a:pt x="39296" y="13309"/>
                    <a:pt x="39507" y="13730"/>
                  </a:cubicBezTo>
                  <a:cubicBezTo>
                    <a:pt x="39559" y="13467"/>
                    <a:pt x="39980" y="13046"/>
                    <a:pt x="40453" y="12731"/>
                  </a:cubicBezTo>
                  <a:cubicBezTo>
                    <a:pt x="40814" y="12530"/>
                    <a:pt x="41174" y="12361"/>
                    <a:pt x="41395" y="12361"/>
                  </a:cubicBezTo>
                  <a:cubicBezTo>
                    <a:pt x="41465" y="12361"/>
                    <a:pt x="41520" y="12377"/>
                    <a:pt x="41558" y="12415"/>
                  </a:cubicBezTo>
                  <a:lnTo>
                    <a:pt x="40874" y="13362"/>
                  </a:lnTo>
                  <a:cubicBezTo>
                    <a:pt x="40903" y="13364"/>
                    <a:pt x="40932" y="13365"/>
                    <a:pt x="40960" y="13365"/>
                  </a:cubicBezTo>
                  <a:cubicBezTo>
                    <a:pt x="41585" y="13365"/>
                    <a:pt x="41892" y="12813"/>
                    <a:pt x="42295" y="12310"/>
                  </a:cubicBezTo>
                  <a:cubicBezTo>
                    <a:pt x="42594" y="11973"/>
                    <a:pt x="42946" y="11663"/>
                    <a:pt x="43446" y="11663"/>
                  </a:cubicBezTo>
                  <a:cubicBezTo>
                    <a:pt x="43649" y="11663"/>
                    <a:pt x="43877" y="11715"/>
                    <a:pt x="44136" y="11836"/>
                  </a:cubicBezTo>
                  <a:cubicBezTo>
                    <a:pt x="44157" y="11833"/>
                    <a:pt x="44180" y="11831"/>
                    <a:pt x="44204" y="11831"/>
                  </a:cubicBezTo>
                  <a:cubicBezTo>
                    <a:pt x="44671" y="11831"/>
                    <a:pt x="45521" y="12556"/>
                    <a:pt x="45849" y="12556"/>
                  </a:cubicBezTo>
                  <a:cubicBezTo>
                    <a:pt x="45949" y="12556"/>
                    <a:pt x="46001" y="12488"/>
                    <a:pt x="45977" y="12310"/>
                  </a:cubicBezTo>
                  <a:cubicBezTo>
                    <a:pt x="44820" y="11047"/>
                    <a:pt x="43399" y="6523"/>
                    <a:pt x="43768" y="5313"/>
                  </a:cubicBezTo>
                  <a:cubicBezTo>
                    <a:pt x="43925" y="5313"/>
                    <a:pt x="44767" y="5471"/>
                    <a:pt x="45661" y="5734"/>
                  </a:cubicBezTo>
                  <a:cubicBezTo>
                    <a:pt x="46556" y="5997"/>
                    <a:pt x="47555" y="6366"/>
                    <a:pt x="47923" y="6681"/>
                  </a:cubicBezTo>
                  <a:cubicBezTo>
                    <a:pt x="48502" y="7155"/>
                    <a:pt x="48239" y="7944"/>
                    <a:pt x="48029" y="8680"/>
                  </a:cubicBezTo>
                  <a:cubicBezTo>
                    <a:pt x="47818" y="9417"/>
                    <a:pt x="47555" y="10100"/>
                    <a:pt x="48029" y="10574"/>
                  </a:cubicBezTo>
                  <a:cubicBezTo>
                    <a:pt x="47976" y="10206"/>
                    <a:pt x="48397" y="9680"/>
                    <a:pt x="48555" y="9469"/>
                  </a:cubicBezTo>
                  <a:cubicBezTo>
                    <a:pt x="49085" y="9646"/>
                    <a:pt x="48724" y="10342"/>
                    <a:pt x="49281" y="10342"/>
                  </a:cubicBezTo>
                  <a:cubicBezTo>
                    <a:pt x="49387" y="10342"/>
                    <a:pt x="49527" y="10317"/>
                    <a:pt x="49712" y="10258"/>
                  </a:cubicBezTo>
                  <a:cubicBezTo>
                    <a:pt x="49712" y="8891"/>
                    <a:pt x="52237" y="10048"/>
                    <a:pt x="50133" y="9048"/>
                  </a:cubicBezTo>
                  <a:cubicBezTo>
                    <a:pt x="50487" y="8887"/>
                    <a:pt x="50747" y="8835"/>
                    <a:pt x="50979" y="8835"/>
                  </a:cubicBezTo>
                  <a:cubicBezTo>
                    <a:pt x="51416" y="8835"/>
                    <a:pt x="51751" y="9022"/>
                    <a:pt x="52418" y="9022"/>
                  </a:cubicBezTo>
                  <a:cubicBezTo>
                    <a:pt x="52554" y="9022"/>
                    <a:pt x="52702" y="9014"/>
                    <a:pt x="52868" y="8996"/>
                  </a:cubicBezTo>
                  <a:cubicBezTo>
                    <a:pt x="52605" y="8575"/>
                    <a:pt x="52816" y="7786"/>
                    <a:pt x="53342" y="7102"/>
                  </a:cubicBezTo>
                  <a:cubicBezTo>
                    <a:pt x="53815" y="6366"/>
                    <a:pt x="54552" y="5682"/>
                    <a:pt x="55235" y="5471"/>
                  </a:cubicBezTo>
                  <a:lnTo>
                    <a:pt x="55235" y="5471"/>
                  </a:lnTo>
                  <a:cubicBezTo>
                    <a:pt x="55130" y="5839"/>
                    <a:pt x="55446" y="6260"/>
                    <a:pt x="55604" y="6471"/>
                  </a:cubicBezTo>
                  <a:cubicBezTo>
                    <a:pt x="56235" y="6471"/>
                    <a:pt x="56814" y="6523"/>
                    <a:pt x="57340" y="6576"/>
                  </a:cubicBezTo>
                  <a:cubicBezTo>
                    <a:pt x="57918" y="6629"/>
                    <a:pt x="58392" y="6734"/>
                    <a:pt x="58865" y="6839"/>
                  </a:cubicBezTo>
                  <a:cubicBezTo>
                    <a:pt x="59339" y="6944"/>
                    <a:pt x="59812" y="7049"/>
                    <a:pt x="60338" y="7102"/>
                  </a:cubicBezTo>
                  <a:cubicBezTo>
                    <a:pt x="60812" y="7207"/>
                    <a:pt x="61338" y="7312"/>
                    <a:pt x="61969" y="7365"/>
                  </a:cubicBezTo>
                  <a:cubicBezTo>
                    <a:pt x="62179" y="7681"/>
                    <a:pt x="63231" y="8207"/>
                    <a:pt x="62705" y="8733"/>
                  </a:cubicBezTo>
                  <a:cubicBezTo>
                    <a:pt x="63052" y="8535"/>
                    <a:pt x="63399" y="8150"/>
                    <a:pt x="64054" y="8150"/>
                  </a:cubicBezTo>
                  <a:cubicBezTo>
                    <a:pt x="64094" y="8150"/>
                    <a:pt x="64136" y="8151"/>
                    <a:pt x="64178" y="8154"/>
                  </a:cubicBezTo>
                  <a:cubicBezTo>
                    <a:pt x="65388" y="9522"/>
                    <a:pt x="62547" y="8154"/>
                    <a:pt x="63442" y="9680"/>
                  </a:cubicBezTo>
                  <a:cubicBezTo>
                    <a:pt x="63600" y="8891"/>
                    <a:pt x="65388" y="8785"/>
                    <a:pt x="66493" y="8522"/>
                  </a:cubicBezTo>
                  <a:cubicBezTo>
                    <a:pt x="66445" y="8000"/>
                    <a:pt x="65970" y="7778"/>
                    <a:pt x="65337" y="7778"/>
                  </a:cubicBezTo>
                  <a:cubicBezTo>
                    <a:pt x="65268" y="7778"/>
                    <a:pt x="65197" y="7781"/>
                    <a:pt x="65125" y="7786"/>
                  </a:cubicBezTo>
                  <a:cubicBezTo>
                    <a:pt x="64441" y="7891"/>
                    <a:pt x="63600" y="8154"/>
                    <a:pt x="63074" y="8312"/>
                  </a:cubicBezTo>
                  <a:cubicBezTo>
                    <a:pt x="63126" y="7470"/>
                    <a:pt x="63705" y="6681"/>
                    <a:pt x="64599" y="6050"/>
                  </a:cubicBezTo>
                  <a:cubicBezTo>
                    <a:pt x="65020" y="5734"/>
                    <a:pt x="65546" y="5471"/>
                    <a:pt x="66125" y="5261"/>
                  </a:cubicBezTo>
                  <a:cubicBezTo>
                    <a:pt x="66703" y="5050"/>
                    <a:pt x="67387" y="4893"/>
                    <a:pt x="68071" y="4840"/>
                  </a:cubicBezTo>
                  <a:cubicBezTo>
                    <a:pt x="70062" y="4840"/>
                    <a:pt x="68960" y="5916"/>
                    <a:pt x="69110" y="5916"/>
                  </a:cubicBezTo>
                  <a:cubicBezTo>
                    <a:pt x="69122" y="5916"/>
                    <a:pt x="69143" y="5908"/>
                    <a:pt x="69176" y="5892"/>
                  </a:cubicBezTo>
                  <a:cubicBezTo>
                    <a:pt x="69743" y="6092"/>
                    <a:pt x="70246" y="6165"/>
                    <a:pt x="70686" y="6165"/>
                  </a:cubicBezTo>
                  <a:cubicBezTo>
                    <a:pt x="70940" y="6165"/>
                    <a:pt x="71173" y="6141"/>
                    <a:pt x="71385" y="6103"/>
                  </a:cubicBezTo>
                  <a:cubicBezTo>
                    <a:pt x="71964" y="6050"/>
                    <a:pt x="72437" y="5839"/>
                    <a:pt x="72911" y="5629"/>
                  </a:cubicBezTo>
                  <a:cubicBezTo>
                    <a:pt x="73342" y="5452"/>
                    <a:pt x="73760" y="5286"/>
                    <a:pt x="74231" y="5286"/>
                  </a:cubicBezTo>
                  <a:cubicBezTo>
                    <a:pt x="74738" y="5286"/>
                    <a:pt x="75306" y="5477"/>
                    <a:pt x="76014" y="6050"/>
                  </a:cubicBezTo>
                  <a:cubicBezTo>
                    <a:pt x="76961" y="7470"/>
                    <a:pt x="75383" y="8102"/>
                    <a:pt x="75436" y="8891"/>
                  </a:cubicBezTo>
                  <a:cubicBezTo>
                    <a:pt x="74594" y="8838"/>
                    <a:pt x="74015" y="8470"/>
                    <a:pt x="73542" y="8049"/>
                  </a:cubicBezTo>
                  <a:cubicBezTo>
                    <a:pt x="73068" y="7733"/>
                    <a:pt x="72648" y="7312"/>
                    <a:pt x="72069" y="7207"/>
                  </a:cubicBezTo>
                  <a:lnTo>
                    <a:pt x="72069" y="7207"/>
                  </a:lnTo>
                  <a:lnTo>
                    <a:pt x="73279" y="8049"/>
                  </a:lnTo>
                  <a:cubicBezTo>
                    <a:pt x="73070" y="8125"/>
                    <a:pt x="72786" y="8167"/>
                    <a:pt x="72486" y="8167"/>
                  </a:cubicBezTo>
                  <a:cubicBezTo>
                    <a:pt x="71954" y="8167"/>
                    <a:pt x="71372" y="8036"/>
                    <a:pt x="71069" y="7733"/>
                  </a:cubicBezTo>
                  <a:lnTo>
                    <a:pt x="71069" y="7733"/>
                  </a:lnTo>
                  <a:cubicBezTo>
                    <a:pt x="71227" y="8049"/>
                    <a:pt x="71701" y="8312"/>
                    <a:pt x="72385" y="8575"/>
                  </a:cubicBezTo>
                  <a:cubicBezTo>
                    <a:pt x="72700" y="8733"/>
                    <a:pt x="73068" y="8838"/>
                    <a:pt x="73437" y="8996"/>
                  </a:cubicBezTo>
                  <a:cubicBezTo>
                    <a:pt x="73858" y="9101"/>
                    <a:pt x="74278" y="9259"/>
                    <a:pt x="74699" y="9417"/>
                  </a:cubicBezTo>
                  <a:cubicBezTo>
                    <a:pt x="75120" y="9574"/>
                    <a:pt x="75541" y="9732"/>
                    <a:pt x="76014" y="9890"/>
                  </a:cubicBezTo>
                  <a:cubicBezTo>
                    <a:pt x="76435" y="10100"/>
                    <a:pt x="76856" y="10311"/>
                    <a:pt x="77277" y="10469"/>
                  </a:cubicBezTo>
                  <a:cubicBezTo>
                    <a:pt x="78119" y="10890"/>
                    <a:pt x="78908" y="11363"/>
                    <a:pt x="79434" y="11836"/>
                  </a:cubicBezTo>
                  <a:cubicBezTo>
                    <a:pt x="80065" y="11731"/>
                    <a:pt x="81064" y="11784"/>
                    <a:pt x="80854" y="11205"/>
                  </a:cubicBezTo>
                  <a:lnTo>
                    <a:pt x="79907" y="10995"/>
                  </a:lnTo>
                  <a:cubicBezTo>
                    <a:pt x="79486" y="9837"/>
                    <a:pt x="82064" y="10627"/>
                    <a:pt x="81117" y="9785"/>
                  </a:cubicBezTo>
                  <a:cubicBezTo>
                    <a:pt x="81422" y="9763"/>
                    <a:pt x="81727" y="9750"/>
                    <a:pt x="82040" y="9750"/>
                  </a:cubicBezTo>
                  <a:cubicBezTo>
                    <a:pt x="82482" y="9750"/>
                    <a:pt x="82939" y="9776"/>
                    <a:pt x="83432" y="9837"/>
                  </a:cubicBezTo>
                  <a:cubicBezTo>
                    <a:pt x="83800" y="9943"/>
                    <a:pt x="84221" y="10048"/>
                    <a:pt x="84589" y="10206"/>
                  </a:cubicBezTo>
                  <a:cubicBezTo>
                    <a:pt x="84957" y="10364"/>
                    <a:pt x="85325" y="10627"/>
                    <a:pt x="85694" y="10942"/>
                  </a:cubicBezTo>
                  <a:lnTo>
                    <a:pt x="85384" y="12130"/>
                  </a:lnTo>
                  <a:lnTo>
                    <a:pt x="85384" y="12130"/>
                  </a:lnTo>
                  <a:cubicBezTo>
                    <a:pt x="85446" y="11810"/>
                    <a:pt x="84739" y="11009"/>
                    <a:pt x="84136" y="10993"/>
                  </a:cubicBezTo>
                  <a:lnTo>
                    <a:pt x="84136" y="10993"/>
                  </a:lnTo>
                  <a:cubicBezTo>
                    <a:pt x="84580" y="11018"/>
                    <a:pt x="84979" y="11708"/>
                    <a:pt x="85378" y="12257"/>
                  </a:cubicBezTo>
                  <a:cubicBezTo>
                    <a:pt x="85723" y="12679"/>
                    <a:pt x="86095" y="13072"/>
                    <a:pt x="86577" y="13072"/>
                  </a:cubicBezTo>
                  <a:cubicBezTo>
                    <a:pt x="86757" y="13072"/>
                    <a:pt x="86952" y="13017"/>
                    <a:pt x="87167" y="12889"/>
                  </a:cubicBezTo>
                  <a:lnTo>
                    <a:pt x="86851" y="12205"/>
                  </a:lnTo>
                  <a:cubicBezTo>
                    <a:pt x="86693" y="11836"/>
                    <a:pt x="86483" y="11521"/>
                    <a:pt x="86483" y="11521"/>
                  </a:cubicBezTo>
                  <a:lnTo>
                    <a:pt x="86483" y="11521"/>
                  </a:lnTo>
                  <a:cubicBezTo>
                    <a:pt x="87219" y="11573"/>
                    <a:pt x="88061" y="11573"/>
                    <a:pt x="88955" y="11731"/>
                  </a:cubicBezTo>
                  <a:cubicBezTo>
                    <a:pt x="89797" y="11836"/>
                    <a:pt x="90639" y="12152"/>
                    <a:pt x="91217" y="12783"/>
                  </a:cubicBezTo>
                  <a:cubicBezTo>
                    <a:pt x="91270" y="11363"/>
                    <a:pt x="90796" y="12678"/>
                    <a:pt x="90586" y="10837"/>
                  </a:cubicBezTo>
                  <a:cubicBezTo>
                    <a:pt x="90576" y="11227"/>
                    <a:pt x="90433" y="11373"/>
                    <a:pt x="90213" y="11373"/>
                  </a:cubicBezTo>
                  <a:cubicBezTo>
                    <a:pt x="89567" y="11373"/>
                    <a:pt x="88255" y="10115"/>
                    <a:pt x="87678" y="10115"/>
                  </a:cubicBezTo>
                  <a:cubicBezTo>
                    <a:pt x="87478" y="10115"/>
                    <a:pt x="87367" y="10265"/>
                    <a:pt x="87401" y="10669"/>
                  </a:cubicBezTo>
                  <a:lnTo>
                    <a:pt x="87401" y="10669"/>
                  </a:lnTo>
                  <a:cubicBezTo>
                    <a:pt x="87267" y="9825"/>
                    <a:pt x="86924" y="9437"/>
                    <a:pt x="86535" y="9048"/>
                  </a:cubicBezTo>
                  <a:cubicBezTo>
                    <a:pt x="86062" y="8628"/>
                    <a:pt x="85588" y="8207"/>
                    <a:pt x="85168" y="7260"/>
                  </a:cubicBezTo>
                  <a:lnTo>
                    <a:pt x="85168" y="7260"/>
                  </a:lnTo>
                  <a:cubicBezTo>
                    <a:pt x="85102" y="7489"/>
                    <a:pt x="85179" y="7799"/>
                    <a:pt x="84969" y="7799"/>
                  </a:cubicBezTo>
                  <a:cubicBezTo>
                    <a:pt x="84841" y="7799"/>
                    <a:pt x="84606" y="7684"/>
                    <a:pt x="84168" y="7365"/>
                  </a:cubicBezTo>
                  <a:cubicBezTo>
                    <a:pt x="84063" y="7418"/>
                    <a:pt x="83852" y="7470"/>
                    <a:pt x="83747" y="7523"/>
                  </a:cubicBezTo>
                  <a:cubicBezTo>
                    <a:pt x="83695" y="7523"/>
                    <a:pt x="83695" y="7472"/>
                    <a:pt x="83644" y="7470"/>
                  </a:cubicBezTo>
                  <a:lnTo>
                    <a:pt x="83644" y="7470"/>
                  </a:lnTo>
                  <a:cubicBezTo>
                    <a:pt x="83695" y="7472"/>
                    <a:pt x="83695" y="7523"/>
                    <a:pt x="83695" y="7523"/>
                  </a:cubicBezTo>
                  <a:cubicBezTo>
                    <a:pt x="83642" y="7575"/>
                    <a:pt x="83589" y="7575"/>
                    <a:pt x="83747" y="7575"/>
                  </a:cubicBezTo>
                  <a:cubicBezTo>
                    <a:pt x="83958" y="7891"/>
                    <a:pt x="84115" y="8207"/>
                    <a:pt x="84115" y="8417"/>
                  </a:cubicBezTo>
                  <a:cubicBezTo>
                    <a:pt x="83912" y="8519"/>
                    <a:pt x="83676" y="8558"/>
                    <a:pt x="83421" y="8558"/>
                  </a:cubicBezTo>
                  <a:cubicBezTo>
                    <a:pt x="83018" y="8558"/>
                    <a:pt x="82567" y="8461"/>
                    <a:pt x="82117" y="8365"/>
                  </a:cubicBezTo>
                  <a:cubicBezTo>
                    <a:pt x="81518" y="8236"/>
                    <a:pt x="80919" y="8073"/>
                    <a:pt x="80490" y="8073"/>
                  </a:cubicBezTo>
                  <a:cubicBezTo>
                    <a:pt x="80391" y="8073"/>
                    <a:pt x="80301" y="8082"/>
                    <a:pt x="80223" y="8102"/>
                  </a:cubicBezTo>
                  <a:cubicBezTo>
                    <a:pt x="79539" y="7575"/>
                    <a:pt x="80696" y="7786"/>
                    <a:pt x="80486" y="7207"/>
                  </a:cubicBezTo>
                  <a:lnTo>
                    <a:pt x="80486" y="7207"/>
                  </a:lnTo>
                  <a:cubicBezTo>
                    <a:pt x="80485" y="7207"/>
                    <a:pt x="80170" y="7260"/>
                    <a:pt x="79802" y="7312"/>
                  </a:cubicBezTo>
                  <a:cubicBezTo>
                    <a:pt x="79486" y="7365"/>
                    <a:pt x="79171" y="7470"/>
                    <a:pt x="79171" y="7470"/>
                  </a:cubicBezTo>
                  <a:cubicBezTo>
                    <a:pt x="79410" y="6655"/>
                    <a:pt x="77945" y="5490"/>
                    <a:pt x="79239" y="5490"/>
                  </a:cubicBezTo>
                  <a:cubicBezTo>
                    <a:pt x="79364" y="5490"/>
                    <a:pt x="79516" y="5501"/>
                    <a:pt x="79697" y="5524"/>
                  </a:cubicBezTo>
                  <a:lnTo>
                    <a:pt x="78013" y="4840"/>
                  </a:lnTo>
                  <a:cubicBezTo>
                    <a:pt x="77278" y="4056"/>
                    <a:pt x="76041" y="3409"/>
                    <a:pt x="75110" y="3409"/>
                  </a:cubicBezTo>
                  <a:cubicBezTo>
                    <a:pt x="75041" y="3409"/>
                    <a:pt x="74975" y="3412"/>
                    <a:pt x="74910" y="3420"/>
                  </a:cubicBezTo>
                  <a:cubicBezTo>
                    <a:pt x="74731" y="3324"/>
                    <a:pt x="74512" y="3291"/>
                    <a:pt x="74291" y="3291"/>
                  </a:cubicBezTo>
                  <a:cubicBezTo>
                    <a:pt x="73775" y="3291"/>
                    <a:pt x="73246" y="3471"/>
                    <a:pt x="73178" y="3471"/>
                  </a:cubicBezTo>
                  <a:cubicBezTo>
                    <a:pt x="73145" y="3471"/>
                    <a:pt x="73215" y="3432"/>
                    <a:pt x="73437" y="3314"/>
                  </a:cubicBezTo>
                  <a:cubicBezTo>
                    <a:pt x="73437" y="3314"/>
                    <a:pt x="72753" y="3262"/>
                    <a:pt x="72016" y="3209"/>
                  </a:cubicBezTo>
                  <a:cubicBezTo>
                    <a:pt x="71332" y="3157"/>
                    <a:pt x="70596" y="3157"/>
                    <a:pt x="70596" y="3157"/>
                  </a:cubicBezTo>
                  <a:lnTo>
                    <a:pt x="70649" y="2894"/>
                  </a:lnTo>
                  <a:cubicBezTo>
                    <a:pt x="69281" y="2525"/>
                    <a:pt x="67808" y="2683"/>
                    <a:pt x="66335" y="2578"/>
                  </a:cubicBezTo>
                  <a:cubicBezTo>
                    <a:pt x="64862" y="2578"/>
                    <a:pt x="63389" y="2368"/>
                    <a:pt x="61916" y="1473"/>
                  </a:cubicBezTo>
                  <a:cubicBezTo>
                    <a:pt x="61443" y="1526"/>
                    <a:pt x="60969" y="1631"/>
                    <a:pt x="60391" y="1631"/>
                  </a:cubicBezTo>
                  <a:cubicBezTo>
                    <a:pt x="60198" y="1650"/>
                    <a:pt x="59991" y="1663"/>
                    <a:pt x="59768" y="1663"/>
                  </a:cubicBezTo>
                  <a:cubicBezTo>
                    <a:pt x="59381" y="1663"/>
                    <a:pt x="58945" y="1626"/>
                    <a:pt x="58444" y="1526"/>
                  </a:cubicBezTo>
                  <a:lnTo>
                    <a:pt x="58129" y="789"/>
                  </a:lnTo>
                  <a:cubicBezTo>
                    <a:pt x="57994" y="814"/>
                    <a:pt x="57843" y="824"/>
                    <a:pt x="57679" y="824"/>
                  </a:cubicBezTo>
                  <a:cubicBezTo>
                    <a:pt x="57137" y="824"/>
                    <a:pt x="56460" y="712"/>
                    <a:pt x="55814" y="632"/>
                  </a:cubicBezTo>
                  <a:cubicBezTo>
                    <a:pt x="55485" y="591"/>
                    <a:pt x="55173" y="557"/>
                    <a:pt x="54901" y="557"/>
                  </a:cubicBezTo>
                  <a:cubicBezTo>
                    <a:pt x="54478" y="557"/>
                    <a:pt x="54154" y="638"/>
                    <a:pt x="54025" y="895"/>
                  </a:cubicBezTo>
                  <a:cubicBezTo>
                    <a:pt x="53657" y="421"/>
                    <a:pt x="53079" y="158"/>
                    <a:pt x="52447" y="53"/>
                  </a:cubicBezTo>
                  <a:cubicBezTo>
                    <a:pt x="52219" y="18"/>
                    <a:pt x="51980" y="0"/>
                    <a:pt x="51732"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7"/>
            <p:cNvSpPr/>
            <p:nvPr/>
          </p:nvSpPr>
          <p:spPr>
            <a:xfrm>
              <a:off x="8940650" y="8738175"/>
              <a:ext cx="14475" cy="4600"/>
            </a:xfrm>
            <a:custGeom>
              <a:rect b="b" l="l" r="r" t="t"/>
              <a:pathLst>
                <a:path extrusionOk="0" h="184" w="579">
                  <a:moveTo>
                    <a:pt x="579" y="0"/>
                  </a:moveTo>
                  <a:cubicBezTo>
                    <a:pt x="368" y="53"/>
                    <a:pt x="210" y="53"/>
                    <a:pt x="0" y="53"/>
                  </a:cubicBezTo>
                  <a:cubicBezTo>
                    <a:pt x="79" y="132"/>
                    <a:pt x="158" y="184"/>
                    <a:pt x="250" y="184"/>
                  </a:cubicBezTo>
                  <a:cubicBezTo>
                    <a:pt x="342" y="184"/>
                    <a:pt x="447" y="132"/>
                    <a:pt x="579"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7"/>
            <p:cNvSpPr/>
            <p:nvPr/>
          </p:nvSpPr>
          <p:spPr>
            <a:xfrm>
              <a:off x="9508775" y="9970425"/>
              <a:ext cx="5275" cy="2650"/>
            </a:xfrm>
            <a:custGeom>
              <a:rect b="b" l="l" r="r" t="t"/>
              <a:pathLst>
                <a:path extrusionOk="0" h="106" w="211">
                  <a:moveTo>
                    <a:pt x="211" y="1"/>
                  </a:moveTo>
                  <a:lnTo>
                    <a:pt x="0" y="106"/>
                  </a:lnTo>
                  <a:lnTo>
                    <a:pt x="53" y="106"/>
                  </a:lnTo>
                  <a:cubicBezTo>
                    <a:pt x="106" y="106"/>
                    <a:pt x="158" y="53"/>
                    <a:pt x="211"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7"/>
            <p:cNvSpPr/>
            <p:nvPr/>
          </p:nvSpPr>
          <p:spPr>
            <a:xfrm>
              <a:off x="9961175" y="7733400"/>
              <a:ext cx="19750" cy="9450"/>
            </a:xfrm>
            <a:custGeom>
              <a:rect b="b" l="l" r="r" t="t"/>
              <a:pathLst>
                <a:path extrusionOk="0" h="378" w="790">
                  <a:moveTo>
                    <a:pt x="1" y="1"/>
                  </a:moveTo>
                  <a:lnTo>
                    <a:pt x="1" y="1"/>
                  </a:lnTo>
                  <a:cubicBezTo>
                    <a:pt x="48" y="189"/>
                    <a:pt x="179" y="377"/>
                    <a:pt x="620" y="377"/>
                  </a:cubicBezTo>
                  <a:cubicBezTo>
                    <a:pt x="672" y="377"/>
                    <a:pt x="728" y="375"/>
                    <a:pt x="790" y="369"/>
                  </a:cubicBezTo>
                  <a:cubicBezTo>
                    <a:pt x="421" y="317"/>
                    <a:pt x="158" y="159"/>
                    <a:pt x="1"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7"/>
            <p:cNvSpPr/>
            <p:nvPr/>
          </p:nvSpPr>
          <p:spPr>
            <a:xfrm>
              <a:off x="10948825" y="7691325"/>
              <a:ext cx="31600" cy="22375"/>
            </a:xfrm>
            <a:custGeom>
              <a:rect b="b" l="l" r="r" t="t"/>
              <a:pathLst>
                <a:path extrusionOk="0" h="895" w="1264">
                  <a:moveTo>
                    <a:pt x="1182" y="435"/>
                  </a:moveTo>
                  <a:lnTo>
                    <a:pt x="1182" y="435"/>
                  </a:lnTo>
                  <a:cubicBezTo>
                    <a:pt x="1233" y="459"/>
                    <a:pt x="1263" y="474"/>
                    <a:pt x="1263" y="474"/>
                  </a:cubicBezTo>
                  <a:cubicBezTo>
                    <a:pt x="1234" y="457"/>
                    <a:pt x="1207" y="444"/>
                    <a:pt x="1182" y="435"/>
                  </a:cubicBezTo>
                  <a:close/>
                  <a:moveTo>
                    <a:pt x="1" y="1"/>
                  </a:moveTo>
                  <a:lnTo>
                    <a:pt x="1" y="1"/>
                  </a:lnTo>
                  <a:cubicBezTo>
                    <a:pt x="579" y="316"/>
                    <a:pt x="685" y="579"/>
                    <a:pt x="895" y="895"/>
                  </a:cubicBezTo>
                  <a:cubicBezTo>
                    <a:pt x="938" y="725"/>
                    <a:pt x="911" y="417"/>
                    <a:pt x="1095" y="417"/>
                  </a:cubicBezTo>
                  <a:cubicBezTo>
                    <a:pt x="1120" y="417"/>
                    <a:pt x="1149" y="422"/>
                    <a:pt x="1182" y="435"/>
                  </a:cubicBezTo>
                  <a:lnTo>
                    <a:pt x="1182" y="435"/>
                  </a:lnTo>
                  <a:cubicBezTo>
                    <a:pt x="1068" y="381"/>
                    <a:pt x="850" y="284"/>
                    <a:pt x="632" y="211"/>
                  </a:cubicBezTo>
                  <a:cubicBezTo>
                    <a:pt x="317" y="106"/>
                    <a:pt x="1" y="1"/>
                    <a:pt x="1"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7"/>
            <p:cNvSpPr/>
            <p:nvPr/>
          </p:nvSpPr>
          <p:spPr>
            <a:xfrm>
              <a:off x="11105325" y="7975075"/>
              <a:ext cx="25025" cy="18750"/>
            </a:xfrm>
            <a:custGeom>
              <a:rect b="b" l="l" r="r" t="t"/>
              <a:pathLst>
                <a:path extrusionOk="0" h="750" w="1001">
                  <a:moveTo>
                    <a:pt x="231" y="0"/>
                  </a:moveTo>
                  <a:cubicBezTo>
                    <a:pt x="53" y="0"/>
                    <a:pt x="1" y="145"/>
                    <a:pt x="211" y="487"/>
                  </a:cubicBezTo>
                  <a:cubicBezTo>
                    <a:pt x="422" y="487"/>
                    <a:pt x="527" y="697"/>
                    <a:pt x="737" y="750"/>
                  </a:cubicBezTo>
                  <a:lnTo>
                    <a:pt x="1000" y="381"/>
                  </a:lnTo>
                  <a:cubicBezTo>
                    <a:pt x="711" y="145"/>
                    <a:pt x="408" y="0"/>
                    <a:pt x="231"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7"/>
            <p:cNvSpPr/>
            <p:nvPr/>
          </p:nvSpPr>
          <p:spPr>
            <a:xfrm>
              <a:off x="10955400" y="7786025"/>
              <a:ext cx="57900" cy="32875"/>
            </a:xfrm>
            <a:custGeom>
              <a:rect b="b" l="l" r="r" t="t"/>
              <a:pathLst>
                <a:path extrusionOk="0" h="1315" w="2316">
                  <a:moveTo>
                    <a:pt x="316" y="0"/>
                  </a:moveTo>
                  <a:cubicBezTo>
                    <a:pt x="1" y="737"/>
                    <a:pt x="790" y="894"/>
                    <a:pt x="1579" y="1315"/>
                  </a:cubicBezTo>
                  <a:cubicBezTo>
                    <a:pt x="1526" y="1263"/>
                    <a:pt x="1526" y="1263"/>
                    <a:pt x="1474" y="1210"/>
                  </a:cubicBezTo>
                  <a:cubicBezTo>
                    <a:pt x="2315" y="474"/>
                    <a:pt x="1316" y="211"/>
                    <a:pt x="316"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7"/>
            <p:cNvSpPr/>
            <p:nvPr/>
          </p:nvSpPr>
          <p:spPr>
            <a:xfrm>
              <a:off x="11000125" y="7821525"/>
              <a:ext cx="25000" cy="10550"/>
            </a:xfrm>
            <a:custGeom>
              <a:rect b="b" l="l" r="r" t="t"/>
              <a:pathLst>
                <a:path extrusionOk="0" h="422" w="1000">
                  <a:moveTo>
                    <a:pt x="0" y="0"/>
                  </a:moveTo>
                  <a:lnTo>
                    <a:pt x="0" y="0"/>
                  </a:lnTo>
                  <a:cubicBezTo>
                    <a:pt x="211" y="106"/>
                    <a:pt x="474" y="263"/>
                    <a:pt x="684" y="421"/>
                  </a:cubicBezTo>
                  <a:cubicBezTo>
                    <a:pt x="1000" y="158"/>
                    <a:pt x="474" y="158"/>
                    <a:pt x="0"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7"/>
            <p:cNvSpPr/>
            <p:nvPr/>
          </p:nvSpPr>
          <p:spPr>
            <a:xfrm>
              <a:off x="10754200" y="7612225"/>
              <a:ext cx="55525" cy="20400"/>
            </a:xfrm>
            <a:custGeom>
              <a:rect b="b" l="l" r="r" t="t"/>
              <a:pathLst>
                <a:path extrusionOk="0" h="816" w="2221">
                  <a:moveTo>
                    <a:pt x="1621" y="0"/>
                  </a:moveTo>
                  <a:cubicBezTo>
                    <a:pt x="1428" y="0"/>
                    <a:pt x="1201" y="24"/>
                    <a:pt x="1000" y="61"/>
                  </a:cubicBezTo>
                  <a:cubicBezTo>
                    <a:pt x="369" y="219"/>
                    <a:pt x="0" y="482"/>
                    <a:pt x="1158" y="745"/>
                  </a:cubicBezTo>
                  <a:cubicBezTo>
                    <a:pt x="1200" y="795"/>
                    <a:pt x="1244" y="815"/>
                    <a:pt x="1288" y="815"/>
                  </a:cubicBezTo>
                  <a:cubicBezTo>
                    <a:pt x="1519" y="815"/>
                    <a:pt x="1755" y="234"/>
                    <a:pt x="1882" y="234"/>
                  </a:cubicBezTo>
                  <a:cubicBezTo>
                    <a:pt x="1909" y="234"/>
                    <a:pt x="1931" y="260"/>
                    <a:pt x="1947" y="324"/>
                  </a:cubicBezTo>
                  <a:cubicBezTo>
                    <a:pt x="2221" y="84"/>
                    <a:pt x="1981" y="0"/>
                    <a:pt x="1621"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7"/>
            <p:cNvSpPr/>
            <p:nvPr/>
          </p:nvSpPr>
          <p:spPr>
            <a:xfrm>
              <a:off x="10929100" y="7826775"/>
              <a:ext cx="21075" cy="23700"/>
            </a:xfrm>
            <a:custGeom>
              <a:rect b="b" l="l" r="r" t="t"/>
              <a:pathLst>
                <a:path extrusionOk="0" h="948" w="843">
                  <a:moveTo>
                    <a:pt x="842" y="1"/>
                  </a:moveTo>
                  <a:lnTo>
                    <a:pt x="1" y="369"/>
                  </a:lnTo>
                  <a:lnTo>
                    <a:pt x="527" y="948"/>
                  </a:lnTo>
                  <a:lnTo>
                    <a:pt x="842" y="1"/>
                  </a:ln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7"/>
            <p:cNvSpPr/>
            <p:nvPr/>
          </p:nvSpPr>
          <p:spPr>
            <a:xfrm>
              <a:off x="10805475" y="7749700"/>
              <a:ext cx="39475" cy="23175"/>
            </a:xfrm>
            <a:custGeom>
              <a:rect b="b" l="l" r="r" t="t"/>
              <a:pathLst>
                <a:path extrusionOk="0" h="927" w="1579">
                  <a:moveTo>
                    <a:pt x="123" y="0"/>
                  </a:moveTo>
                  <a:cubicBezTo>
                    <a:pt x="63" y="0"/>
                    <a:pt x="21" y="26"/>
                    <a:pt x="1" y="85"/>
                  </a:cubicBezTo>
                  <a:lnTo>
                    <a:pt x="1106" y="927"/>
                  </a:lnTo>
                  <a:cubicBezTo>
                    <a:pt x="1139" y="827"/>
                    <a:pt x="1236" y="790"/>
                    <a:pt x="1356" y="790"/>
                  </a:cubicBezTo>
                  <a:cubicBezTo>
                    <a:pt x="1425" y="790"/>
                    <a:pt x="1502" y="803"/>
                    <a:pt x="1579" y="822"/>
                  </a:cubicBezTo>
                  <a:cubicBezTo>
                    <a:pt x="981" y="480"/>
                    <a:pt x="384" y="0"/>
                    <a:pt x="123"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7"/>
            <p:cNvSpPr/>
            <p:nvPr/>
          </p:nvSpPr>
          <p:spPr>
            <a:xfrm>
              <a:off x="10844950" y="7770225"/>
              <a:ext cx="26300" cy="9450"/>
            </a:xfrm>
            <a:custGeom>
              <a:rect b="b" l="l" r="r" t="t"/>
              <a:pathLst>
                <a:path extrusionOk="0" h="378" w="1052">
                  <a:moveTo>
                    <a:pt x="0" y="1"/>
                  </a:moveTo>
                  <a:cubicBezTo>
                    <a:pt x="376" y="189"/>
                    <a:pt x="711" y="377"/>
                    <a:pt x="965" y="377"/>
                  </a:cubicBezTo>
                  <a:cubicBezTo>
                    <a:pt x="995" y="377"/>
                    <a:pt x="1024" y="375"/>
                    <a:pt x="1052" y="369"/>
                  </a:cubicBezTo>
                  <a:cubicBezTo>
                    <a:pt x="842" y="264"/>
                    <a:pt x="368" y="53"/>
                    <a:pt x="0"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7"/>
            <p:cNvSpPr/>
            <p:nvPr/>
          </p:nvSpPr>
          <p:spPr>
            <a:xfrm>
              <a:off x="10873875" y="7809700"/>
              <a:ext cx="26325" cy="22375"/>
            </a:xfrm>
            <a:custGeom>
              <a:rect b="b" l="l" r="r" t="t"/>
              <a:pathLst>
                <a:path extrusionOk="0" h="895" w="1053">
                  <a:moveTo>
                    <a:pt x="0" y="0"/>
                  </a:moveTo>
                  <a:cubicBezTo>
                    <a:pt x="1" y="0"/>
                    <a:pt x="264" y="211"/>
                    <a:pt x="526" y="421"/>
                  </a:cubicBezTo>
                  <a:cubicBezTo>
                    <a:pt x="789" y="684"/>
                    <a:pt x="1052" y="894"/>
                    <a:pt x="1052" y="894"/>
                  </a:cubicBezTo>
                  <a:lnTo>
                    <a:pt x="789" y="526"/>
                  </a:lnTo>
                  <a:lnTo>
                    <a:pt x="0" y="0"/>
                  </a:ln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7"/>
            <p:cNvSpPr/>
            <p:nvPr/>
          </p:nvSpPr>
          <p:spPr>
            <a:xfrm>
              <a:off x="10416675" y="7628200"/>
              <a:ext cx="46900" cy="14650"/>
            </a:xfrm>
            <a:custGeom>
              <a:rect b="b" l="l" r="r" t="t"/>
              <a:pathLst>
                <a:path extrusionOk="0" h="586" w="1876">
                  <a:moveTo>
                    <a:pt x="1718" y="1"/>
                  </a:moveTo>
                  <a:lnTo>
                    <a:pt x="192" y="53"/>
                  </a:lnTo>
                  <a:cubicBezTo>
                    <a:pt x="0" y="341"/>
                    <a:pt x="291" y="586"/>
                    <a:pt x="784" y="586"/>
                  </a:cubicBezTo>
                  <a:cubicBezTo>
                    <a:pt x="830" y="586"/>
                    <a:pt x="879" y="584"/>
                    <a:pt x="929" y="579"/>
                  </a:cubicBezTo>
                  <a:cubicBezTo>
                    <a:pt x="1297" y="421"/>
                    <a:pt x="1876" y="369"/>
                    <a:pt x="1718"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7"/>
            <p:cNvSpPr/>
            <p:nvPr/>
          </p:nvSpPr>
          <p:spPr>
            <a:xfrm>
              <a:off x="10531950" y="7697900"/>
              <a:ext cx="19725" cy="28950"/>
            </a:xfrm>
            <a:custGeom>
              <a:rect b="b" l="l" r="r" t="t"/>
              <a:pathLst>
                <a:path extrusionOk="0" h="1158" w="789">
                  <a:moveTo>
                    <a:pt x="368" y="1"/>
                  </a:moveTo>
                  <a:lnTo>
                    <a:pt x="0" y="1158"/>
                  </a:lnTo>
                  <a:lnTo>
                    <a:pt x="789" y="895"/>
                  </a:lnTo>
                  <a:cubicBezTo>
                    <a:pt x="473" y="579"/>
                    <a:pt x="526" y="369"/>
                    <a:pt x="368"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7"/>
            <p:cNvSpPr/>
            <p:nvPr/>
          </p:nvSpPr>
          <p:spPr>
            <a:xfrm>
              <a:off x="10395175" y="7703175"/>
              <a:ext cx="84175" cy="21050"/>
            </a:xfrm>
            <a:custGeom>
              <a:rect b="b" l="l" r="r" t="t"/>
              <a:pathLst>
                <a:path extrusionOk="0" h="842" w="3367">
                  <a:moveTo>
                    <a:pt x="2157" y="0"/>
                  </a:moveTo>
                  <a:lnTo>
                    <a:pt x="2157" y="0"/>
                  </a:lnTo>
                  <a:cubicBezTo>
                    <a:pt x="1947" y="316"/>
                    <a:pt x="0" y="579"/>
                    <a:pt x="1736" y="842"/>
                  </a:cubicBezTo>
                  <a:cubicBezTo>
                    <a:pt x="1947" y="526"/>
                    <a:pt x="3367" y="526"/>
                    <a:pt x="2157" y="0"/>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7"/>
            <p:cNvSpPr/>
            <p:nvPr/>
          </p:nvSpPr>
          <p:spPr>
            <a:xfrm>
              <a:off x="9908575" y="7619000"/>
              <a:ext cx="11850" cy="51300"/>
            </a:xfrm>
            <a:custGeom>
              <a:rect b="b" l="l" r="r" t="t"/>
              <a:pathLst>
                <a:path extrusionOk="0" h="2052" w="474">
                  <a:moveTo>
                    <a:pt x="0" y="0"/>
                  </a:moveTo>
                  <a:lnTo>
                    <a:pt x="106" y="2052"/>
                  </a:lnTo>
                  <a:lnTo>
                    <a:pt x="474" y="1947"/>
                  </a:lnTo>
                  <a:lnTo>
                    <a:pt x="0" y="0"/>
                  </a:ln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7"/>
            <p:cNvSpPr/>
            <p:nvPr/>
          </p:nvSpPr>
          <p:spPr>
            <a:xfrm>
              <a:off x="9504825" y="7910950"/>
              <a:ext cx="67100" cy="46050"/>
            </a:xfrm>
            <a:custGeom>
              <a:rect b="b" l="l" r="r" t="t"/>
              <a:pathLst>
                <a:path extrusionOk="0" h="1842" w="2684">
                  <a:moveTo>
                    <a:pt x="1158" y="1"/>
                  </a:moveTo>
                  <a:lnTo>
                    <a:pt x="1158" y="1"/>
                  </a:lnTo>
                  <a:cubicBezTo>
                    <a:pt x="579" y="947"/>
                    <a:pt x="1" y="1000"/>
                    <a:pt x="1105" y="1842"/>
                  </a:cubicBezTo>
                  <a:cubicBezTo>
                    <a:pt x="2683" y="1421"/>
                    <a:pt x="737" y="632"/>
                    <a:pt x="2315" y="369"/>
                  </a:cubicBezTo>
                  <a:cubicBezTo>
                    <a:pt x="2331" y="175"/>
                    <a:pt x="2219" y="120"/>
                    <a:pt x="2058" y="120"/>
                  </a:cubicBezTo>
                  <a:cubicBezTo>
                    <a:pt x="1846" y="120"/>
                    <a:pt x="1550" y="216"/>
                    <a:pt x="1354" y="216"/>
                  </a:cubicBezTo>
                  <a:cubicBezTo>
                    <a:pt x="1215" y="216"/>
                    <a:pt x="1128" y="167"/>
                    <a:pt x="1158"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7"/>
            <p:cNvSpPr/>
            <p:nvPr/>
          </p:nvSpPr>
          <p:spPr>
            <a:xfrm>
              <a:off x="9533750" y="7897800"/>
              <a:ext cx="6600" cy="13175"/>
            </a:xfrm>
            <a:custGeom>
              <a:rect b="b" l="l" r="r" t="t"/>
              <a:pathLst>
                <a:path extrusionOk="0" h="527" w="264">
                  <a:moveTo>
                    <a:pt x="264" y="1"/>
                  </a:moveTo>
                  <a:cubicBezTo>
                    <a:pt x="54" y="264"/>
                    <a:pt x="1" y="421"/>
                    <a:pt x="1" y="527"/>
                  </a:cubicBezTo>
                  <a:cubicBezTo>
                    <a:pt x="106" y="369"/>
                    <a:pt x="159" y="211"/>
                    <a:pt x="264" y="1"/>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7"/>
            <p:cNvSpPr/>
            <p:nvPr/>
          </p:nvSpPr>
          <p:spPr>
            <a:xfrm>
              <a:off x="11657675" y="9028800"/>
              <a:ext cx="17125" cy="30275"/>
            </a:xfrm>
            <a:custGeom>
              <a:rect b="b" l="l" r="r" t="t"/>
              <a:pathLst>
                <a:path extrusionOk="0" h="1211" w="685">
                  <a:moveTo>
                    <a:pt x="685" y="1"/>
                  </a:moveTo>
                  <a:lnTo>
                    <a:pt x="1" y="737"/>
                  </a:lnTo>
                  <a:lnTo>
                    <a:pt x="211" y="1211"/>
                  </a:lnTo>
                  <a:cubicBezTo>
                    <a:pt x="211" y="1211"/>
                    <a:pt x="369" y="895"/>
                    <a:pt x="474" y="579"/>
                  </a:cubicBezTo>
                  <a:lnTo>
                    <a:pt x="685" y="1"/>
                  </a:ln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7"/>
            <p:cNvSpPr/>
            <p:nvPr/>
          </p:nvSpPr>
          <p:spPr>
            <a:xfrm>
              <a:off x="11627425" y="8974875"/>
              <a:ext cx="32900" cy="25025"/>
            </a:xfrm>
            <a:custGeom>
              <a:rect b="b" l="l" r="r" t="t"/>
              <a:pathLst>
                <a:path extrusionOk="0" h="1001" w="1316">
                  <a:moveTo>
                    <a:pt x="159" y="1"/>
                  </a:moveTo>
                  <a:lnTo>
                    <a:pt x="159" y="1"/>
                  </a:lnTo>
                  <a:cubicBezTo>
                    <a:pt x="211" y="264"/>
                    <a:pt x="317" y="790"/>
                    <a:pt x="1" y="1000"/>
                  </a:cubicBezTo>
                  <a:lnTo>
                    <a:pt x="1316" y="737"/>
                  </a:lnTo>
                  <a:lnTo>
                    <a:pt x="159" y="1"/>
                  </a:ln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7"/>
            <p:cNvSpPr/>
            <p:nvPr/>
          </p:nvSpPr>
          <p:spPr>
            <a:xfrm>
              <a:off x="9052425" y="9297100"/>
              <a:ext cx="14500" cy="23675"/>
            </a:xfrm>
            <a:custGeom>
              <a:rect b="b" l="l" r="r" t="t"/>
              <a:pathLst>
                <a:path extrusionOk="0" h="947" w="580">
                  <a:moveTo>
                    <a:pt x="579" y="0"/>
                  </a:moveTo>
                  <a:lnTo>
                    <a:pt x="264" y="53"/>
                  </a:lnTo>
                  <a:cubicBezTo>
                    <a:pt x="0" y="263"/>
                    <a:pt x="0" y="473"/>
                    <a:pt x="106" y="947"/>
                  </a:cubicBezTo>
                  <a:lnTo>
                    <a:pt x="579" y="0"/>
                  </a:ln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7"/>
            <p:cNvSpPr/>
            <p:nvPr/>
          </p:nvSpPr>
          <p:spPr>
            <a:xfrm>
              <a:off x="9160275" y="9607450"/>
              <a:ext cx="21050" cy="23700"/>
            </a:xfrm>
            <a:custGeom>
              <a:rect b="b" l="l" r="r" t="t"/>
              <a:pathLst>
                <a:path extrusionOk="0" h="948" w="842">
                  <a:moveTo>
                    <a:pt x="737" y="1"/>
                  </a:moveTo>
                  <a:lnTo>
                    <a:pt x="0" y="948"/>
                  </a:lnTo>
                  <a:lnTo>
                    <a:pt x="842" y="211"/>
                  </a:lnTo>
                  <a:lnTo>
                    <a:pt x="737" y="1"/>
                  </a:ln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7"/>
            <p:cNvSpPr/>
            <p:nvPr/>
          </p:nvSpPr>
          <p:spPr>
            <a:xfrm>
              <a:off x="9357525" y="9783675"/>
              <a:ext cx="27650" cy="32600"/>
            </a:xfrm>
            <a:custGeom>
              <a:rect b="b" l="l" r="r" t="t"/>
              <a:pathLst>
                <a:path extrusionOk="0" h="1304" w="1106">
                  <a:moveTo>
                    <a:pt x="1" y="1"/>
                  </a:moveTo>
                  <a:cubicBezTo>
                    <a:pt x="62" y="87"/>
                    <a:pt x="141" y="164"/>
                    <a:pt x="228" y="236"/>
                  </a:cubicBezTo>
                  <a:lnTo>
                    <a:pt x="228" y="236"/>
                  </a:lnTo>
                  <a:cubicBezTo>
                    <a:pt x="168" y="149"/>
                    <a:pt x="94" y="69"/>
                    <a:pt x="1" y="1"/>
                  </a:cubicBezTo>
                  <a:close/>
                  <a:moveTo>
                    <a:pt x="228" y="236"/>
                  </a:moveTo>
                  <a:cubicBezTo>
                    <a:pt x="539" y="686"/>
                    <a:pt x="459" y="1304"/>
                    <a:pt x="651" y="1304"/>
                  </a:cubicBezTo>
                  <a:cubicBezTo>
                    <a:pt x="734" y="1304"/>
                    <a:pt x="868" y="1189"/>
                    <a:pt x="1106" y="895"/>
                  </a:cubicBezTo>
                  <a:cubicBezTo>
                    <a:pt x="904" y="653"/>
                    <a:pt x="516" y="473"/>
                    <a:pt x="228" y="236"/>
                  </a:cubicBezTo>
                  <a:close/>
                </a:path>
              </a:pathLst>
            </a:custGeom>
            <a:solidFill>
              <a:srgbClr val="F7B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8" name="Google Shape;1288;p37"/>
          <p:cNvGrpSpPr/>
          <p:nvPr/>
        </p:nvGrpSpPr>
        <p:grpSpPr>
          <a:xfrm>
            <a:off x="3489550" y="1515081"/>
            <a:ext cx="2164896" cy="1827590"/>
            <a:chOff x="-1547475" y="16019975"/>
            <a:chExt cx="6761075" cy="5707650"/>
          </a:xfrm>
        </p:grpSpPr>
        <p:sp>
          <p:nvSpPr>
            <p:cNvPr id="1289" name="Google Shape;1289;p37"/>
            <p:cNvSpPr/>
            <p:nvPr/>
          </p:nvSpPr>
          <p:spPr>
            <a:xfrm>
              <a:off x="-1352825" y="16238625"/>
              <a:ext cx="93400" cy="82475"/>
            </a:xfrm>
            <a:custGeom>
              <a:rect b="b" l="l" r="r" t="t"/>
              <a:pathLst>
                <a:path extrusionOk="0" h="3299" w="3736">
                  <a:moveTo>
                    <a:pt x="1809" y="0"/>
                  </a:moveTo>
                  <a:cubicBezTo>
                    <a:pt x="1565" y="0"/>
                    <a:pt x="1315" y="66"/>
                    <a:pt x="1000" y="198"/>
                  </a:cubicBezTo>
                  <a:cubicBezTo>
                    <a:pt x="316" y="461"/>
                    <a:pt x="0" y="1408"/>
                    <a:pt x="211" y="2091"/>
                  </a:cubicBezTo>
                  <a:cubicBezTo>
                    <a:pt x="403" y="2821"/>
                    <a:pt x="1127" y="3298"/>
                    <a:pt x="1852" y="3298"/>
                  </a:cubicBezTo>
                  <a:cubicBezTo>
                    <a:pt x="2121" y="3298"/>
                    <a:pt x="2389" y="3233"/>
                    <a:pt x="2631" y="3091"/>
                  </a:cubicBezTo>
                  <a:cubicBezTo>
                    <a:pt x="3420" y="2617"/>
                    <a:pt x="3735" y="1565"/>
                    <a:pt x="3262" y="776"/>
                  </a:cubicBezTo>
                  <a:cubicBezTo>
                    <a:pt x="3104" y="566"/>
                    <a:pt x="2841" y="303"/>
                    <a:pt x="2578" y="198"/>
                  </a:cubicBezTo>
                  <a:cubicBezTo>
                    <a:pt x="2289" y="66"/>
                    <a:pt x="2052" y="0"/>
                    <a:pt x="18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7"/>
            <p:cNvSpPr/>
            <p:nvPr/>
          </p:nvSpPr>
          <p:spPr>
            <a:xfrm>
              <a:off x="-1547475" y="16543400"/>
              <a:ext cx="123650" cy="123650"/>
            </a:xfrm>
            <a:custGeom>
              <a:rect b="b" l="l" r="r" t="t"/>
              <a:pathLst>
                <a:path extrusionOk="0" h="4946" w="4946">
                  <a:moveTo>
                    <a:pt x="2473" y="1"/>
                  </a:moveTo>
                  <a:cubicBezTo>
                    <a:pt x="1105" y="1"/>
                    <a:pt x="1" y="1105"/>
                    <a:pt x="1" y="2473"/>
                  </a:cubicBezTo>
                  <a:cubicBezTo>
                    <a:pt x="1" y="3841"/>
                    <a:pt x="1105" y="4945"/>
                    <a:pt x="2473" y="4945"/>
                  </a:cubicBezTo>
                  <a:cubicBezTo>
                    <a:pt x="3841" y="4945"/>
                    <a:pt x="4946" y="3841"/>
                    <a:pt x="4946" y="2473"/>
                  </a:cubicBezTo>
                  <a:cubicBezTo>
                    <a:pt x="4946" y="1158"/>
                    <a:pt x="3841" y="1"/>
                    <a:pt x="24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7"/>
            <p:cNvSpPr/>
            <p:nvPr/>
          </p:nvSpPr>
          <p:spPr>
            <a:xfrm>
              <a:off x="-317825" y="16915500"/>
              <a:ext cx="93400" cy="90025"/>
            </a:xfrm>
            <a:custGeom>
              <a:rect b="b" l="l" r="r" t="t"/>
              <a:pathLst>
                <a:path extrusionOk="0" h="3601" w="3736">
                  <a:moveTo>
                    <a:pt x="1754" y="1"/>
                  </a:moveTo>
                  <a:cubicBezTo>
                    <a:pt x="1036" y="1"/>
                    <a:pt x="205" y="611"/>
                    <a:pt x="53" y="1319"/>
                  </a:cubicBezTo>
                  <a:cubicBezTo>
                    <a:pt x="0" y="1845"/>
                    <a:pt x="0" y="2371"/>
                    <a:pt x="263" y="2844"/>
                  </a:cubicBezTo>
                  <a:cubicBezTo>
                    <a:pt x="583" y="3351"/>
                    <a:pt x="1119" y="3601"/>
                    <a:pt x="1646" y="3601"/>
                  </a:cubicBezTo>
                  <a:cubicBezTo>
                    <a:pt x="2158" y="3601"/>
                    <a:pt x="2661" y="3364"/>
                    <a:pt x="2946" y="2897"/>
                  </a:cubicBezTo>
                  <a:cubicBezTo>
                    <a:pt x="2999" y="2844"/>
                    <a:pt x="3051" y="2792"/>
                    <a:pt x="3051" y="2739"/>
                  </a:cubicBezTo>
                  <a:cubicBezTo>
                    <a:pt x="3157" y="2687"/>
                    <a:pt x="3209" y="2634"/>
                    <a:pt x="3314" y="2581"/>
                  </a:cubicBezTo>
                  <a:cubicBezTo>
                    <a:pt x="3683" y="2213"/>
                    <a:pt x="3735" y="1792"/>
                    <a:pt x="3630" y="1371"/>
                  </a:cubicBezTo>
                  <a:cubicBezTo>
                    <a:pt x="3525" y="477"/>
                    <a:pt x="2631" y="109"/>
                    <a:pt x="1842" y="4"/>
                  </a:cubicBezTo>
                  <a:cubicBezTo>
                    <a:pt x="1813" y="2"/>
                    <a:pt x="1784" y="1"/>
                    <a:pt x="17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7"/>
            <p:cNvSpPr/>
            <p:nvPr/>
          </p:nvSpPr>
          <p:spPr>
            <a:xfrm>
              <a:off x="623975" y="16281225"/>
              <a:ext cx="135300" cy="132775"/>
            </a:xfrm>
            <a:custGeom>
              <a:rect b="b" l="l" r="r" t="t"/>
              <a:pathLst>
                <a:path extrusionOk="0" h="5311" w="5412">
                  <a:moveTo>
                    <a:pt x="2576" y="0"/>
                  </a:moveTo>
                  <a:cubicBezTo>
                    <a:pt x="2170" y="0"/>
                    <a:pt x="1756" y="94"/>
                    <a:pt x="1361" y="282"/>
                  </a:cubicBezTo>
                  <a:cubicBezTo>
                    <a:pt x="414" y="703"/>
                    <a:pt x="99" y="1755"/>
                    <a:pt x="46" y="2755"/>
                  </a:cubicBezTo>
                  <a:cubicBezTo>
                    <a:pt x="1" y="4210"/>
                    <a:pt x="1331" y="5311"/>
                    <a:pt x="2712" y="5311"/>
                  </a:cubicBezTo>
                  <a:cubicBezTo>
                    <a:pt x="2928" y="5311"/>
                    <a:pt x="3146" y="5284"/>
                    <a:pt x="3360" y="5227"/>
                  </a:cubicBezTo>
                  <a:cubicBezTo>
                    <a:pt x="4202" y="5017"/>
                    <a:pt x="4886" y="4280"/>
                    <a:pt x="5149" y="3439"/>
                  </a:cubicBezTo>
                  <a:cubicBezTo>
                    <a:pt x="5412" y="2492"/>
                    <a:pt x="5096" y="1597"/>
                    <a:pt x="4518" y="913"/>
                  </a:cubicBezTo>
                  <a:cubicBezTo>
                    <a:pt x="4010" y="305"/>
                    <a:pt x="3307" y="0"/>
                    <a:pt x="25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7"/>
            <p:cNvSpPr/>
            <p:nvPr/>
          </p:nvSpPr>
          <p:spPr>
            <a:xfrm>
              <a:off x="741075" y="16631125"/>
              <a:ext cx="103675" cy="83675"/>
            </a:xfrm>
            <a:custGeom>
              <a:rect b="b" l="l" r="r" t="t"/>
              <a:pathLst>
                <a:path extrusionOk="0" h="3347" w="4147">
                  <a:moveTo>
                    <a:pt x="2253" y="1"/>
                  </a:moveTo>
                  <a:cubicBezTo>
                    <a:pt x="1711" y="1"/>
                    <a:pt x="1167" y="289"/>
                    <a:pt x="833" y="805"/>
                  </a:cubicBezTo>
                  <a:cubicBezTo>
                    <a:pt x="780" y="858"/>
                    <a:pt x="780" y="910"/>
                    <a:pt x="728" y="1016"/>
                  </a:cubicBezTo>
                  <a:cubicBezTo>
                    <a:pt x="1" y="2042"/>
                    <a:pt x="1012" y="3346"/>
                    <a:pt x="2094" y="3346"/>
                  </a:cubicBezTo>
                  <a:cubicBezTo>
                    <a:pt x="2343" y="3346"/>
                    <a:pt x="2596" y="3277"/>
                    <a:pt x="2832" y="3120"/>
                  </a:cubicBezTo>
                  <a:cubicBezTo>
                    <a:pt x="2885" y="3067"/>
                    <a:pt x="2990" y="3015"/>
                    <a:pt x="3042" y="2962"/>
                  </a:cubicBezTo>
                  <a:cubicBezTo>
                    <a:pt x="3884" y="2436"/>
                    <a:pt x="4147" y="1226"/>
                    <a:pt x="3358" y="490"/>
                  </a:cubicBezTo>
                  <a:cubicBezTo>
                    <a:pt x="3047" y="156"/>
                    <a:pt x="2650" y="1"/>
                    <a:pt x="22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7"/>
            <p:cNvSpPr/>
            <p:nvPr/>
          </p:nvSpPr>
          <p:spPr>
            <a:xfrm>
              <a:off x="-191575" y="17955725"/>
              <a:ext cx="136800" cy="127100"/>
            </a:xfrm>
            <a:custGeom>
              <a:rect b="b" l="l" r="r" t="t"/>
              <a:pathLst>
                <a:path extrusionOk="0" h="5084" w="5472">
                  <a:moveTo>
                    <a:pt x="2646" y="1"/>
                  </a:moveTo>
                  <a:cubicBezTo>
                    <a:pt x="2449" y="1"/>
                    <a:pt x="2250" y="20"/>
                    <a:pt x="2052" y="58"/>
                  </a:cubicBezTo>
                  <a:cubicBezTo>
                    <a:pt x="1842" y="110"/>
                    <a:pt x="1631" y="163"/>
                    <a:pt x="1421" y="216"/>
                  </a:cubicBezTo>
                  <a:cubicBezTo>
                    <a:pt x="947" y="321"/>
                    <a:pt x="474" y="794"/>
                    <a:pt x="369" y="1268"/>
                  </a:cubicBezTo>
                  <a:cubicBezTo>
                    <a:pt x="316" y="1478"/>
                    <a:pt x="316" y="1636"/>
                    <a:pt x="263" y="1846"/>
                  </a:cubicBezTo>
                  <a:cubicBezTo>
                    <a:pt x="0" y="3004"/>
                    <a:pt x="421" y="4161"/>
                    <a:pt x="1421" y="4740"/>
                  </a:cubicBezTo>
                  <a:cubicBezTo>
                    <a:pt x="1819" y="4970"/>
                    <a:pt x="2259" y="5084"/>
                    <a:pt x="2698" y="5084"/>
                  </a:cubicBezTo>
                  <a:cubicBezTo>
                    <a:pt x="3360" y="5084"/>
                    <a:pt x="4018" y="4825"/>
                    <a:pt x="4524" y="4319"/>
                  </a:cubicBezTo>
                  <a:cubicBezTo>
                    <a:pt x="5314" y="3530"/>
                    <a:pt x="5471" y="2267"/>
                    <a:pt x="4893" y="1268"/>
                  </a:cubicBezTo>
                  <a:cubicBezTo>
                    <a:pt x="4418" y="404"/>
                    <a:pt x="3552" y="1"/>
                    <a:pt x="26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7"/>
            <p:cNvSpPr/>
            <p:nvPr/>
          </p:nvSpPr>
          <p:spPr>
            <a:xfrm>
              <a:off x="159550" y="16914275"/>
              <a:ext cx="68425" cy="71675"/>
            </a:xfrm>
            <a:custGeom>
              <a:rect b="b" l="l" r="r" t="t"/>
              <a:pathLst>
                <a:path extrusionOk="0" h="2867" w="2737">
                  <a:moveTo>
                    <a:pt x="1369" y="0"/>
                  </a:moveTo>
                  <a:cubicBezTo>
                    <a:pt x="580" y="0"/>
                    <a:pt x="1" y="789"/>
                    <a:pt x="211" y="1526"/>
                  </a:cubicBezTo>
                  <a:cubicBezTo>
                    <a:pt x="317" y="1946"/>
                    <a:pt x="474" y="2420"/>
                    <a:pt x="843" y="2630"/>
                  </a:cubicBezTo>
                  <a:cubicBezTo>
                    <a:pt x="1000" y="2788"/>
                    <a:pt x="1185" y="2867"/>
                    <a:pt x="1369" y="2867"/>
                  </a:cubicBezTo>
                  <a:cubicBezTo>
                    <a:pt x="1553" y="2867"/>
                    <a:pt x="1737" y="2788"/>
                    <a:pt x="1895" y="2630"/>
                  </a:cubicBezTo>
                  <a:cubicBezTo>
                    <a:pt x="2263" y="2420"/>
                    <a:pt x="2421" y="1946"/>
                    <a:pt x="2526" y="1526"/>
                  </a:cubicBezTo>
                  <a:cubicBezTo>
                    <a:pt x="2736" y="789"/>
                    <a:pt x="2158" y="0"/>
                    <a:pt x="13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7"/>
            <p:cNvSpPr/>
            <p:nvPr/>
          </p:nvSpPr>
          <p:spPr>
            <a:xfrm>
              <a:off x="-473025" y="18028175"/>
              <a:ext cx="63150" cy="47350"/>
            </a:xfrm>
            <a:custGeom>
              <a:rect b="b" l="l" r="r" t="t"/>
              <a:pathLst>
                <a:path extrusionOk="0" h="1894" w="2526">
                  <a:moveTo>
                    <a:pt x="1263" y="0"/>
                  </a:moveTo>
                  <a:cubicBezTo>
                    <a:pt x="1" y="0"/>
                    <a:pt x="1" y="1894"/>
                    <a:pt x="1263" y="1894"/>
                  </a:cubicBezTo>
                  <a:cubicBezTo>
                    <a:pt x="2473" y="1894"/>
                    <a:pt x="2526" y="0"/>
                    <a:pt x="12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7"/>
            <p:cNvSpPr/>
            <p:nvPr/>
          </p:nvSpPr>
          <p:spPr>
            <a:xfrm>
              <a:off x="-1419900" y="20263875"/>
              <a:ext cx="114425" cy="114425"/>
            </a:xfrm>
            <a:custGeom>
              <a:rect b="b" l="l" r="r" t="t"/>
              <a:pathLst>
                <a:path extrusionOk="0" h="4577" w="4577">
                  <a:moveTo>
                    <a:pt x="2315" y="1"/>
                  </a:moveTo>
                  <a:cubicBezTo>
                    <a:pt x="1053" y="1"/>
                    <a:pt x="0" y="1000"/>
                    <a:pt x="0" y="2263"/>
                  </a:cubicBezTo>
                  <a:cubicBezTo>
                    <a:pt x="0" y="3525"/>
                    <a:pt x="1053" y="4577"/>
                    <a:pt x="2315" y="4577"/>
                  </a:cubicBezTo>
                  <a:cubicBezTo>
                    <a:pt x="3525" y="4577"/>
                    <a:pt x="4577" y="3525"/>
                    <a:pt x="4577" y="2263"/>
                  </a:cubicBezTo>
                  <a:cubicBezTo>
                    <a:pt x="4577" y="1000"/>
                    <a:pt x="3578" y="1"/>
                    <a:pt x="23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7"/>
            <p:cNvSpPr/>
            <p:nvPr/>
          </p:nvSpPr>
          <p:spPr>
            <a:xfrm>
              <a:off x="-1033250" y="20647900"/>
              <a:ext cx="86825" cy="68400"/>
            </a:xfrm>
            <a:custGeom>
              <a:rect b="b" l="l" r="r" t="t"/>
              <a:pathLst>
                <a:path extrusionOk="0" h="2736" w="3473">
                  <a:moveTo>
                    <a:pt x="1736" y="0"/>
                  </a:moveTo>
                  <a:cubicBezTo>
                    <a:pt x="0" y="0"/>
                    <a:pt x="0" y="2736"/>
                    <a:pt x="1736" y="2736"/>
                  </a:cubicBezTo>
                  <a:cubicBezTo>
                    <a:pt x="3472" y="2736"/>
                    <a:pt x="3472" y="0"/>
                    <a:pt x="17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7"/>
            <p:cNvSpPr/>
            <p:nvPr/>
          </p:nvSpPr>
          <p:spPr>
            <a:xfrm>
              <a:off x="-188950" y="20391625"/>
              <a:ext cx="89450" cy="77250"/>
            </a:xfrm>
            <a:custGeom>
              <a:rect b="b" l="l" r="r" t="t"/>
              <a:pathLst>
                <a:path extrusionOk="0" h="3090" w="3578">
                  <a:moveTo>
                    <a:pt x="1784" y="0"/>
                  </a:moveTo>
                  <a:cubicBezTo>
                    <a:pt x="1538" y="0"/>
                    <a:pt x="1292" y="64"/>
                    <a:pt x="1053" y="204"/>
                  </a:cubicBezTo>
                  <a:cubicBezTo>
                    <a:pt x="1000" y="204"/>
                    <a:pt x="1000" y="256"/>
                    <a:pt x="948" y="256"/>
                  </a:cubicBezTo>
                  <a:cubicBezTo>
                    <a:pt x="1" y="782"/>
                    <a:pt x="1" y="2308"/>
                    <a:pt x="948" y="2834"/>
                  </a:cubicBezTo>
                  <a:cubicBezTo>
                    <a:pt x="1000" y="2834"/>
                    <a:pt x="1000" y="2886"/>
                    <a:pt x="1053" y="2886"/>
                  </a:cubicBezTo>
                  <a:cubicBezTo>
                    <a:pt x="1292" y="3026"/>
                    <a:pt x="1538" y="3090"/>
                    <a:pt x="1784" y="3090"/>
                  </a:cubicBezTo>
                  <a:cubicBezTo>
                    <a:pt x="2187" y="3090"/>
                    <a:pt x="2587" y="2918"/>
                    <a:pt x="2947" y="2623"/>
                  </a:cubicBezTo>
                  <a:cubicBezTo>
                    <a:pt x="3578" y="2097"/>
                    <a:pt x="3578" y="993"/>
                    <a:pt x="2947" y="467"/>
                  </a:cubicBezTo>
                  <a:cubicBezTo>
                    <a:pt x="2587" y="173"/>
                    <a:pt x="2187" y="0"/>
                    <a:pt x="17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7"/>
            <p:cNvSpPr/>
            <p:nvPr/>
          </p:nvSpPr>
          <p:spPr>
            <a:xfrm>
              <a:off x="117475" y="21014800"/>
              <a:ext cx="131525" cy="101300"/>
            </a:xfrm>
            <a:custGeom>
              <a:rect b="b" l="l" r="r" t="t"/>
              <a:pathLst>
                <a:path extrusionOk="0" h="4052" w="5261">
                  <a:moveTo>
                    <a:pt x="2631" y="1"/>
                  </a:moveTo>
                  <a:cubicBezTo>
                    <a:pt x="1" y="1"/>
                    <a:pt x="1" y="4051"/>
                    <a:pt x="2631" y="4051"/>
                  </a:cubicBezTo>
                  <a:cubicBezTo>
                    <a:pt x="5261" y="4051"/>
                    <a:pt x="5261" y="1"/>
                    <a:pt x="26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7"/>
            <p:cNvSpPr/>
            <p:nvPr/>
          </p:nvSpPr>
          <p:spPr>
            <a:xfrm>
              <a:off x="559350" y="20113950"/>
              <a:ext cx="80250" cy="61825"/>
            </a:xfrm>
            <a:custGeom>
              <a:rect b="b" l="l" r="r" t="t"/>
              <a:pathLst>
                <a:path extrusionOk="0" h="2473" w="3210">
                  <a:moveTo>
                    <a:pt x="1632" y="1"/>
                  </a:moveTo>
                  <a:cubicBezTo>
                    <a:pt x="1" y="1"/>
                    <a:pt x="1" y="2473"/>
                    <a:pt x="1632" y="2473"/>
                  </a:cubicBezTo>
                  <a:cubicBezTo>
                    <a:pt x="3210" y="2473"/>
                    <a:pt x="3210" y="1"/>
                    <a:pt x="16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7"/>
            <p:cNvSpPr/>
            <p:nvPr/>
          </p:nvSpPr>
          <p:spPr>
            <a:xfrm>
              <a:off x="-328350" y="21585575"/>
              <a:ext cx="123650" cy="142050"/>
            </a:xfrm>
            <a:custGeom>
              <a:rect b="b" l="l" r="r" t="t"/>
              <a:pathLst>
                <a:path extrusionOk="0" h="5682" w="4946">
                  <a:moveTo>
                    <a:pt x="2480" y="0"/>
                  </a:moveTo>
                  <a:cubicBezTo>
                    <a:pt x="1934" y="0"/>
                    <a:pt x="1395" y="263"/>
                    <a:pt x="1158" y="789"/>
                  </a:cubicBezTo>
                  <a:cubicBezTo>
                    <a:pt x="895" y="1210"/>
                    <a:pt x="684" y="1684"/>
                    <a:pt x="474" y="2157"/>
                  </a:cubicBezTo>
                  <a:cubicBezTo>
                    <a:pt x="53" y="2894"/>
                    <a:pt x="1" y="3735"/>
                    <a:pt x="474" y="4524"/>
                  </a:cubicBezTo>
                  <a:cubicBezTo>
                    <a:pt x="895" y="5208"/>
                    <a:pt x="1631" y="5682"/>
                    <a:pt x="2473" y="5682"/>
                  </a:cubicBezTo>
                  <a:cubicBezTo>
                    <a:pt x="3315" y="5682"/>
                    <a:pt x="4104" y="5208"/>
                    <a:pt x="4525" y="4524"/>
                  </a:cubicBezTo>
                  <a:cubicBezTo>
                    <a:pt x="4945" y="3735"/>
                    <a:pt x="4893" y="2894"/>
                    <a:pt x="4525" y="2157"/>
                  </a:cubicBezTo>
                  <a:cubicBezTo>
                    <a:pt x="4262" y="1684"/>
                    <a:pt x="4051" y="1210"/>
                    <a:pt x="3841" y="789"/>
                  </a:cubicBezTo>
                  <a:cubicBezTo>
                    <a:pt x="3578" y="263"/>
                    <a:pt x="3025" y="0"/>
                    <a:pt x="24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7"/>
            <p:cNvSpPr/>
            <p:nvPr/>
          </p:nvSpPr>
          <p:spPr>
            <a:xfrm>
              <a:off x="3030475" y="20038175"/>
              <a:ext cx="47375" cy="59325"/>
            </a:xfrm>
            <a:custGeom>
              <a:rect b="b" l="l" r="r" t="t"/>
              <a:pathLst>
                <a:path extrusionOk="0" h="2373" w="1895">
                  <a:moveTo>
                    <a:pt x="1040" y="1"/>
                  </a:moveTo>
                  <a:cubicBezTo>
                    <a:pt x="768" y="1"/>
                    <a:pt x="535" y="152"/>
                    <a:pt x="369" y="401"/>
                  </a:cubicBezTo>
                  <a:cubicBezTo>
                    <a:pt x="211" y="612"/>
                    <a:pt x="1" y="875"/>
                    <a:pt x="1" y="1138"/>
                  </a:cubicBezTo>
                  <a:cubicBezTo>
                    <a:pt x="53" y="1348"/>
                    <a:pt x="53" y="1506"/>
                    <a:pt x="106" y="1716"/>
                  </a:cubicBezTo>
                  <a:cubicBezTo>
                    <a:pt x="142" y="2083"/>
                    <a:pt x="434" y="2373"/>
                    <a:pt x="768" y="2373"/>
                  </a:cubicBezTo>
                  <a:cubicBezTo>
                    <a:pt x="913" y="2373"/>
                    <a:pt x="1067" y="2318"/>
                    <a:pt x="1210" y="2190"/>
                  </a:cubicBezTo>
                  <a:cubicBezTo>
                    <a:pt x="1316" y="2085"/>
                    <a:pt x="1473" y="1927"/>
                    <a:pt x="1579" y="1822"/>
                  </a:cubicBezTo>
                  <a:cubicBezTo>
                    <a:pt x="1842" y="1506"/>
                    <a:pt x="1842" y="1190"/>
                    <a:pt x="1894" y="822"/>
                  </a:cubicBezTo>
                  <a:cubicBezTo>
                    <a:pt x="1894" y="454"/>
                    <a:pt x="1631" y="138"/>
                    <a:pt x="1263" y="33"/>
                  </a:cubicBezTo>
                  <a:cubicBezTo>
                    <a:pt x="1186" y="11"/>
                    <a:pt x="1112" y="1"/>
                    <a:pt x="1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7"/>
            <p:cNvSpPr/>
            <p:nvPr/>
          </p:nvSpPr>
          <p:spPr>
            <a:xfrm>
              <a:off x="3397400" y="20562400"/>
              <a:ext cx="169675" cy="131550"/>
            </a:xfrm>
            <a:custGeom>
              <a:rect b="b" l="l" r="r" t="t"/>
              <a:pathLst>
                <a:path extrusionOk="0" h="5262" w="6787">
                  <a:moveTo>
                    <a:pt x="3367" y="1"/>
                  </a:moveTo>
                  <a:cubicBezTo>
                    <a:pt x="0" y="1"/>
                    <a:pt x="0" y="5261"/>
                    <a:pt x="3367" y="5261"/>
                  </a:cubicBezTo>
                  <a:cubicBezTo>
                    <a:pt x="6786" y="5261"/>
                    <a:pt x="6786" y="1"/>
                    <a:pt x="33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7"/>
            <p:cNvSpPr/>
            <p:nvPr/>
          </p:nvSpPr>
          <p:spPr>
            <a:xfrm>
              <a:off x="3464475" y="21179525"/>
              <a:ext cx="69725" cy="73675"/>
            </a:xfrm>
            <a:custGeom>
              <a:rect b="b" l="l" r="r" t="t"/>
              <a:pathLst>
                <a:path extrusionOk="0" h="2947" w="2789">
                  <a:moveTo>
                    <a:pt x="1368" y="1"/>
                  </a:moveTo>
                  <a:cubicBezTo>
                    <a:pt x="776" y="1"/>
                    <a:pt x="184" y="329"/>
                    <a:pt x="53" y="987"/>
                  </a:cubicBezTo>
                  <a:cubicBezTo>
                    <a:pt x="0" y="1145"/>
                    <a:pt x="0" y="1303"/>
                    <a:pt x="0" y="1460"/>
                  </a:cubicBezTo>
                  <a:cubicBezTo>
                    <a:pt x="0" y="1566"/>
                    <a:pt x="0" y="1723"/>
                    <a:pt x="0" y="1829"/>
                  </a:cubicBezTo>
                  <a:cubicBezTo>
                    <a:pt x="58" y="1963"/>
                    <a:pt x="101" y="2056"/>
                    <a:pt x="128" y="2108"/>
                  </a:cubicBezTo>
                  <a:lnTo>
                    <a:pt x="128" y="2108"/>
                  </a:lnTo>
                  <a:cubicBezTo>
                    <a:pt x="330" y="2667"/>
                    <a:pt x="836" y="2947"/>
                    <a:pt x="1342" y="2947"/>
                  </a:cubicBezTo>
                  <a:cubicBezTo>
                    <a:pt x="1847" y="2947"/>
                    <a:pt x="2353" y="2667"/>
                    <a:pt x="2555" y="2108"/>
                  </a:cubicBezTo>
                  <a:lnTo>
                    <a:pt x="2555" y="2108"/>
                  </a:lnTo>
                  <a:cubicBezTo>
                    <a:pt x="2582" y="2056"/>
                    <a:pt x="2625" y="1963"/>
                    <a:pt x="2683" y="1829"/>
                  </a:cubicBezTo>
                  <a:cubicBezTo>
                    <a:pt x="2788" y="1513"/>
                    <a:pt x="2736" y="1250"/>
                    <a:pt x="2683" y="987"/>
                  </a:cubicBezTo>
                  <a:cubicBezTo>
                    <a:pt x="2551" y="329"/>
                    <a:pt x="1960" y="1"/>
                    <a:pt x="13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7"/>
            <p:cNvSpPr/>
            <p:nvPr/>
          </p:nvSpPr>
          <p:spPr>
            <a:xfrm>
              <a:off x="4122025" y="21405400"/>
              <a:ext cx="117075" cy="115750"/>
            </a:xfrm>
            <a:custGeom>
              <a:rect b="b" l="l" r="r" t="t"/>
              <a:pathLst>
                <a:path extrusionOk="0" h="4630" w="4683">
                  <a:moveTo>
                    <a:pt x="2315" y="1"/>
                  </a:moveTo>
                  <a:cubicBezTo>
                    <a:pt x="1053" y="1"/>
                    <a:pt x="1" y="1053"/>
                    <a:pt x="1" y="2315"/>
                  </a:cubicBezTo>
                  <a:cubicBezTo>
                    <a:pt x="1" y="3578"/>
                    <a:pt x="1053" y="4630"/>
                    <a:pt x="2315" y="4630"/>
                  </a:cubicBezTo>
                  <a:cubicBezTo>
                    <a:pt x="3578" y="4630"/>
                    <a:pt x="4682" y="3578"/>
                    <a:pt x="4682" y="2315"/>
                  </a:cubicBezTo>
                  <a:cubicBezTo>
                    <a:pt x="4682" y="1053"/>
                    <a:pt x="3578" y="1"/>
                    <a:pt x="23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7"/>
            <p:cNvSpPr/>
            <p:nvPr/>
          </p:nvSpPr>
          <p:spPr>
            <a:xfrm>
              <a:off x="4053650" y="20953000"/>
              <a:ext cx="98650" cy="76300"/>
            </a:xfrm>
            <a:custGeom>
              <a:rect b="b" l="l" r="r" t="t"/>
              <a:pathLst>
                <a:path extrusionOk="0" h="3052" w="3946">
                  <a:moveTo>
                    <a:pt x="1999" y="0"/>
                  </a:moveTo>
                  <a:cubicBezTo>
                    <a:pt x="0" y="0"/>
                    <a:pt x="0" y="3052"/>
                    <a:pt x="1999" y="3052"/>
                  </a:cubicBezTo>
                  <a:cubicBezTo>
                    <a:pt x="3946" y="3052"/>
                    <a:pt x="3946" y="0"/>
                    <a:pt x="19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7"/>
            <p:cNvSpPr/>
            <p:nvPr/>
          </p:nvSpPr>
          <p:spPr>
            <a:xfrm>
              <a:off x="4754600" y="20457850"/>
              <a:ext cx="128000" cy="115550"/>
            </a:xfrm>
            <a:custGeom>
              <a:rect b="b" l="l" r="r" t="t"/>
              <a:pathLst>
                <a:path extrusionOk="0" h="4622" w="5120">
                  <a:moveTo>
                    <a:pt x="3095" y="4529"/>
                  </a:moveTo>
                  <a:cubicBezTo>
                    <a:pt x="3056" y="4541"/>
                    <a:pt x="3022" y="4551"/>
                    <a:pt x="2999" y="4551"/>
                  </a:cubicBezTo>
                  <a:cubicBezTo>
                    <a:pt x="3038" y="4551"/>
                    <a:pt x="3077" y="4551"/>
                    <a:pt x="3095" y="4529"/>
                  </a:cubicBezTo>
                  <a:close/>
                  <a:moveTo>
                    <a:pt x="2394" y="1"/>
                  </a:moveTo>
                  <a:cubicBezTo>
                    <a:pt x="2197" y="1"/>
                    <a:pt x="2000" y="27"/>
                    <a:pt x="1789" y="80"/>
                  </a:cubicBezTo>
                  <a:cubicBezTo>
                    <a:pt x="1158" y="237"/>
                    <a:pt x="737" y="606"/>
                    <a:pt x="369" y="1132"/>
                  </a:cubicBezTo>
                  <a:cubicBezTo>
                    <a:pt x="264" y="1342"/>
                    <a:pt x="158" y="1553"/>
                    <a:pt x="106" y="1763"/>
                  </a:cubicBezTo>
                  <a:cubicBezTo>
                    <a:pt x="1" y="2184"/>
                    <a:pt x="1" y="2552"/>
                    <a:pt x="106" y="2973"/>
                  </a:cubicBezTo>
                  <a:cubicBezTo>
                    <a:pt x="264" y="3499"/>
                    <a:pt x="632" y="4025"/>
                    <a:pt x="1158" y="4288"/>
                  </a:cubicBezTo>
                  <a:cubicBezTo>
                    <a:pt x="1546" y="4514"/>
                    <a:pt x="1934" y="4622"/>
                    <a:pt x="2334" y="4622"/>
                  </a:cubicBezTo>
                  <a:cubicBezTo>
                    <a:pt x="2585" y="4622"/>
                    <a:pt x="2841" y="4580"/>
                    <a:pt x="3104" y="4498"/>
                  </a:cubicBezTo>
                  <a:lnTo>
                    <a:pt x="3104" y="4498"/>
                  </a:lnTo>
                  <a:cubicBezTo>
                    <a:pt x="3104" y="4512"/>
                    <a:pt x="3101" y="4522"/>
                    <a:pt x="3095" y="4529"/>
                  </a:cubicBezTo>
                  <a:lnTo>
                    <a:pt x="3095" y="4529"/>
                  </a:lnTo>
                  <a:cubicBezTo>
                    <a:pt x="3144" y="4515"/>
                    <a:pt x="3203" y="4498"/>
                    <a:pt x="3262" y="4498"/>
                  </a:cubicBezTo>
                  <a:cubicBezTo>
                    <a:pt x="3420" y="4446"/>
                    <a:pt x="3630" y="4393"/>
                    <a:pt x="3841" y="4288"/>
                  </a:cubicBezTo>
                  <a:cubicBezTo>
                    <a:pt x="4697" y="3935"/>
                    <a:pt x="5119" y="2811"/>
                    <a:pt x="4830" y="1931"/>
                  </a:cubicBezTo>
                  <a:lnTo>
                    <a:pt x="4830" y="1931"/>
                  </a:lnTo>
                  <a:cubicBezTo>
                    <a:pt x="4742" y="1480"/>
                    <a:pt x="4564" y="1066"/>
                    <a:pt x="4209" y="711"/>
                  </a:cubicBezTo>
                  <a:cubicBezTo>
                    <a:pt x="3893" y="395"/>
                    <a:pt x="3420" y="132"/>
                    <a:pt x="2999" y="80"/>
                  </a:cubicBezTo>
                  <a:cubicBezTo>
                    <a:pt x="2789" y="27"/>
                    <a:pt x="2591" y="1"/>
                    <a:pt x="23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7"/>
            <p:cNvSpPr/>
            <p:nvPr/>
          </p:nvSpPr>
          <p:spPr>
            <a:xfrm>
              <a:off x="4907150" y="20063900"/>
              <a:ext cx="84200" cy="71175"/>
            </a:xfrm>
            <a:custGeom>
              <a:rect b="b" l="l" r="r" t="t"/>
              <a:pathLst>
                <a:path extrusionOk="0" h="2847" w="3368">
                  <a:moveTo>
                    <a:pt x="1341" y="1"/>
                  </a:moveTo>
                  <a:cubicBezTo>
                    <a:pt x="590" y="1"/>
                    <a:pt x="1" y="712"/>
                    <a:pt x="1" y="1424"/>
                  </a:cubicBezTo>
                  <a:cubicBezTo>
                    <a:pt x="1" y="2135"/>
                    <a:pt x="590" y="2847"/>
                    <a:pt x="1341" y="2847"/>
                  </a:cubicBezTo>
                  <a:cubicBezTo>
                    <a:pt x="1368" y="2847"/>
                    <a:pt x="1394" y="2846"/>
                    <a:pt x="1421" y="2844"/>
                  </a:cubicBezTo>
                  <a:cubicBezTo>
                    <a:pt x="1631" y="2844"/>
                    <a:pt x="1842" y="2792"/>
                    <a:pt x="2105" y="2739"/>
                  </a:cubicBezTo>
                  <a:cubicBezTo>
                    <a:pt x="3367" y="2371"/>
                    <a:pt x="3367" y="477"/>
                    <a:pt x="2105" y="161"/>
                  </a:cubicBezTo>
                  <a:cubicBezTo>
                    <a:pt x="1842" y="56"/>
                    <a:pt x="1631" y="56"/>
                    <a:pt x="1421" y="4"/>
                  </a:cubicBezTo>
                  <a:cubicBezTo>
                    <a:pt x="1394" y="2"/>
                    <a:pt x="1368" y="1"/>
                    <a:pt x="1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7"/>
            <p:cNvSpPr/>
            <p:nvPr/>
          </p:nvSpPr>
          <p:spPr>
            <a:xfrm>
              <a:off x="4719100" y="19676025"/>
              <a:ext cx="88125" cy="88125"/>
            </a:xfrm>
            <a:custGeom>
              <a:rect b="b" l="l" r="r" t="t"/>
              <a:pathLst>
                <a:path extrusionOk="0" h="3525" w="3525">
                  <a:moveTo>
                    <a:pt x="1789" y="0"/>
                  </a:moveTo>
                  <a:cubicBezTo>
                    <a:pt x="789" y="0"/>
                    <a:pt x="0" y="789"/>
                    <a:pt x="0" y="1736"/>
                  </a:cubicBezTo>
                  <a:cubicBezTo>
                    <a:pt x="0" y="2736"/>
                    <a:pt x="789" y="3525"/>
                    <a:pt x="1789" y="3525"/>
                  </a:cubicBezTo>
                  <a:cubicBezTo>
                    <a:pt x="2736" y="3525"/>
                    <a:pt x="3525" y="2736"/>
                    <a:pt x="3525" y="1736"/>
                  </a:cubicBezTo>
                  <a:cubicBezTo>
                    <a:pt x="3525" y="789"/>
                    <a:pt x="2736" y="0"/>
                    <a:pt x="17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7"/>
            <p:cNvSpPr/>
            <p:nvPr/>
          </p:nvSpPr>
          <p:spPr>
            <a:xfrm>
              <a:off x="2991025" y="19631300"/>
              <a:ext cx="82875" cy="63150"/>
            </a:xfrm>
            <a:custGeom>
              <a:rect b="b" l="l" r="r" t="t"/>
              <a:pathLst>
                <a:path extrusionOk="0" h="2526" w="3315">
                  <a:moveTo>
                    <a:pt x="1684" y="1"/>
                  </a:moveTo>
                  <a:cubicBezTo>
                    <a:pt x="0" y="1"/>
                    <a:pt x="0" y="2526"/>
                    <a:pt x="1684" y="2526"/>
                  </a:cubicBezTo>
                  <a:cubicBezTo>
                    <a:pt x="3314" y="2526"/>
                    <a:pt x="3314" y="1"/>
                    <a:pt x="16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7"/>
            <p:cNvSpPr/>
            <p:nvPr/>
          </p:nvSpPr>
          <p:spPr>
            <a:xfrm>
              <a:off x="2971300" y="16683275"/>
              <a:ext cx="119700" cy="106700"/>
            </a:xfrm>
            <a:custGeom>
              <a:rect b="b" l="l" r="r" t="t"/>
              <a:pathLst>
                <a:path extrusionOk="0" h="4268" w="4788">
                  <a:moveTo>
                    <a:pt x="2468" y="1"/>
                  </a:moveTo>
                  <a:cubicBezTo>
                    <a:pt x="2086" y="1"/>
                    <a:pt x="1705" y="95"/>
                    <a:pt x="1368" y="297"/>
                  </a:cubicBezTo>
                  <a:cubicBezTo>
                    <a:pt x="369" y="876"/>
                    <a:pt x="0" y="2191"/>
                    <a:pt x="579" y="3243"/>
                  </a:cubicBezTo>
                  <a:cubicBezTo>
                    <a:pt x="998" y="3906"/>
                    <a:pt x="1717" y="4268"/>
                    <a:pt x="2445" y="4268"/>
                  </a:cubicBezTo>
                  <a:cubicBezTo>
                    <a:pt x="2816" y="4268"/>
                    <a:pt x="3188" y="4175"/>
                    <a:pt x="3525" y="3980"/>
                  </a:cubicBezTo>
                  <a:cubicBezTo>
                    <a:pt x="4366" y="3506"/>
                    <a:pt x="4787" y="2401"/>
                    <a:pt x="4472" y="1455"/>
                  </a:cubicBezTo>
                  <a:cubicBezTo>
                    <a:pt x="4366" y="718"/>
                    <a:pt x="3788" y="192"/>
                    <a:pt x="3104" y="87"/>
                  </a:cubicBezTo>
                  <a:cubicBezTo>
                    <a:pt x="2896" y="30"/>
                    <a:pt x="2682" y="1"/>
                    <a:pt x="24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7"/>
            <p:cNvSpPr/>
            <p:nvPr/>
          </p:nvSpPr>
          <p:spPr>
            <a:xfrm>
              <a:off x="3610450" y="16678850"/>
              <a:ext cx="93400" cy="72350"/>
            </a:xfrm>
            <a:custGeom>
              <a:rect b="b" l="l" r="r" t="t"/>
              <a:pathLst>
                <a:path extrusionOk="0" h="2894" w="3736">
                  <a:moveTo>
                    <a:pt x="1894" y="1"/>
                  </a:moveTo>
                  <a:cubicBezTo>
                    <a:pt x="0" y="1"/>
                    <a:pt x="0" y="2894"/>
                    <a:pt x="1894" y="2894"/>
                  </a:cubicBezTo>
                  <a:cubicBezTo>
                    <a:pt x="3735" y="2894"/>
                    <a:pt x="3735" y="1"/>
                    <a:pt x="18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7"/>
            <p:cNvSpPr/>
            <p:nvPr/>
          </p:nvSpPr>
          <p:spPr>
            <a:xfrm>
              <a:off x="4161475" y="17508900"/>
              <a:ext cx="102600" cy="100825"/>
            </a:xfrm>
            <a:custGeom>
              <a:rect b="b" l="l" r="r" t="t"/>
              <a:pathLst>
                <a:path extrusionOk="0" h="4033" w="4104">
                  <a:moveTo>
                    <a:pt x="1977" y="0"/>
                  </a:moveTo>
                  <a:cubicBezTo>
                    <a:pt x="1614" y="0"/>
                    <a:pt x="1233" y="130"/>
                    <a:pt x="948" y="308"/>
                  </a:cubicBezTo>
                  <a:cubicBezTo>
                    <a:pt x="369" y="624"/>
                    <a:pt x="1" y="1308"/>
                    <a:pt x="1" y="1991"/>
                  </a:cubicBezTo>
                  <a:cubicBezTo>
                    <a:pt x="1" y="2518"/>
                    <a:pt x="211" y="3044"/>
                    <a:pt x="579" y="3412"/>
                  </a:cubicBezTo>
                  <a:cubicBezTo>
                    <a:pt x="895" y="3767"/>
                    <a:pt x="1447" y="4033"/>
                    <a:pt x="1970" y="4033"/>
                  </a:cubicBezTo>
                  <a:cubicBezTo>
                    <a:pt x="2144" y="4033"/>
                    <a:pt x="2315" y="4004"/>
                    <a:pt x="2473" y="3938"/>
                  </a:cubicBezTo>
                  <a:lnTo>
                    <a:pt x="2684" y="3833"/>
                  </a:lnTo>
                  <a:cubicBezTo>
                    <a:pt x="3473" y="3517"/>
                    <a:pt x="4104" y="2938"/>
                    <a:pt x="4104" y="1991"/>
                  </a:cubicBezTo>
                  <a:cubicBezTo>
                    <a:pt x="4104" y="1097"/>
                    <a:pt x="3473" y="466"/>
                    <a:pt x="2684" y="150"/>
                  </a:cubicBezTo>
                  <a:lnTo>
                    <a:pt x="2473" y="98"/>
                  </a:lnTo>
                  <a:cubicBezTo>
                    <a:pt x="2320" y="30"/>
                    <a:pt x="2151" y="0"/>
                    <a:pt x="19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7"/>
            <p:cNvSpPr/>
            <p:nvPr/>
          </p:nvSpPr>
          <p:spPr>
            <a:xfrm>
              <a:off x="3894500" y="17916375"/>
              <a:ext cx="94725" cy="73675"/>
            </a:xfrm>
            <a:custGeom>
              <a:rect b="b" l="l" r="r" t="t"/>
              <a:pathLst>
                <a:path extrusionOk="0" h="2947" w="3789">
                  <a:moveTo>
                    <a:pt x="1895" y="1"/>
                  </a:moveTo>
                  <a:cubicBezTo>
                    <a:pt x="1" y="1"/>
                    <a:pt x="1" y="2947"/>
                    <a:pt x="1895" y="2947"/>
                  </a:cubicBezTo>
                  <a:cubicBezTo>
                    <a:pt x="3789" y="2947"/>
                    <a:pt x="3789" y="1"/>
                    <a:pt x="18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a:off x="5104425" y="16869475"/>
              <a:ext cx="109175" cy="106000"/>
            </a:xfrm>
            <a:custGeom>
              <a:rect b="b" l="l" r="r" t="t"/>
              <a:pathLst>
                <a:path extrusionOk="0" h="4240" w="4367">
                  <a:moveTo>
                    <a:pt x="1241" y="1"/>
                  </a:moveTo>
                  <a:cubicBezTo>
                    <a:pt x="587" y="1"/>
                    <a:pt x="0" y="658"/>
                    <a:pt x="0" y="1266"/>
                  </a:cubicBezTo>
                  <a:cubicBezTo>
                    <a:pt x="53" y="1582"/>
                    <a:pt x="53" y="1845"/>
                    <a:pt x="53" y="2160"/>
                  </a:cubicBezTo>
                  <a:cubicBezTo>
                    <a:pt x="106" y="2897"/>
                    <a:pt x="421" y="3581"/>
                    <a:pt x="1105" y="3949"/>
                  </a:cubicBezTo>
                  <a:cubicBezTo>
                    <a:pt x="1428" y="4143"/>
                    <a:pt x="1804" y="4239"/>
                    <a:pt x="2178" y="4239"/>
                  </a:cubicBezTo>
                  <a:cubicBezTo>
                    <a:pt x="2719" y="4239"/>
                    <a:pt x="3257" y="4037"/>
                    <a:pt x="3630" y="3633"/>
                  </a:cubicBezTo>
                  <a:cubicBezTo>
                    <a:pt x="4156" y="3107"/>
                    <a:pt x="4367" y="2318"/>
                    <a:pt x="4209" y="1582"/>
                  </a:cubicBezTo>
                  <a:cubicBezTo>
                    <a:pt x="3946" y="635"/>
                    <a:pt x="3104" y="109"/>
                    <a:pt x="2157" y="56"/>
                  </a:cubicBezTo>
                  <a:cubicBezTo>
                    <a:pt x="1894" y="56"/>
                    <a:pt x="1579" y="4"/>
                    <a:pt x="1316" y="4"/>
                  </a:cubicBezTo>
                  <a:cubicBezTo>
                    <a:pt x="1291" y="2"/>
                    <a:pt x="1266" y="1"/>
                    <a:pt x="12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a:off x="4773025" y="16581550"/>
              <a:ext cx="48675" cy="48675"/>
            </a:xfrm>
            <a:custGeom>
              <a:rect b="b" l="l" r="r" t="t"/>
              <a:pathLst>
                <a:path extrusionOk="0" h="1947" w="1947">
                  <a:moveTo>
                    <a:pt x="947" y="0"/>
                  </a:moveTo>
                  <a:cubicBezTo>
                    <a:pt x="421" y="0"/>
                    <a:pt x="0" y="421"/>
                    <a:pt x="0" y="947"/>
                  </a:cubicBezTo>
                  <a:cubicBezTo>
                    <a:pt x="0" y="1473"/>
                    <a:pt x="421" y="1946"/>
                    <a:pt x="947" y="1946"/>
                  </a:cubicBezTo>
                  <a:cubicBezTo>
                    <a:pt x="1473" y="1946"/>
                    <a:pt x="1894" y="1473"/>
                    <a:pt x="1894" y="947"/>
                  </a:cubicBezTo>
                  <a:cubicBezTo>
                    <a:pt x="1946" y="421"/>
                    <a:pt x="1473" y="0"/>
                    <a:pt x="9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a:off x="5062350" y="16019975"/>
              <a:ext cx="126275" cy="97350"/>
            </a:xfrm>
            <a:custGeom>
              <a:rect b="b" l="l" r="r" t="t"/>
              <a:pathLst>
                <a:path extrusionOk="0" h="3894" w="5051">
                  <a:moveTo>
                    <a:pt x="2525" y="1"/>
                  </a:moveTo>
                  <a:cubicBezTo>
                    <a:pt x="0" y="1"/>
                    <a:pt x="0" y="3894"/>
                    <a:pt x="2525" y="3894"/>
                  </a:cubicBezTo>
                  <a:cubicBezTo>
                    <a:pt x="5050" y="3894"/>
                    <a:pt x="5050" y="1"/>
                    <a:pt x="25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p:nvPr/>
          </p:nvSpPr>
          <p:spPr>
            <a:xfrm>
              <a:off x="2834750" y="16306550"/>
              <a:ext cx="78700" cy="54075"/>
            </a:xfrm>
            <a:custGeom>
              <a:rect b="b" l="l" r="r" t="t"/>
              <a:pathLst>
                <a:path extrusionOk="0" h="2163" w="3148">
                  <a:moveTo>
                    <a:pt x="1696" y="1"/>
                  </a:moveTo>
                  <a:cubicBezTo>
                    <a:pt x="1605" y="1"/>
                    <a:pt x="1512" y="18"/>
                    <a:pt x="1412" y="58"/>
                  </a:cubicBezTo>
                  <a:cubicBezTo>
                    <a:pt x="1043" y="163"/>
                    <a:pt x="728" y="427"/>
                    <a:pt x="675" y="795"/>
                  </a:cubicBezTo>
                  <a:cubicBezTo>
                    <a:pt x="623" y="795"/>
                    <a:pt x="623" y="847"/>
                    <a:pt x="623" y="847"/>
                  </a:cubicBezTo>
                  <a:cubicBezTo>
                    <a:pt x="623" y="847"/>
                    <a:pt x="570" y="847"/>
                    <a:pt x="570" y="900"/>
                  </a:cubicBezTo>
                  <a:cubicBezTo>
                    <a:pt x="1" y="1232"/>
                    <a:pt x="287" y="2035"/>
                    <a:pt x="850" y="2035"/>
                  </a:cubicBezTo>
                  <a:cubicBezTo>
                    <a:pt x="912" y="2035"/>
                    <a:pt x="976" y="2025"/>
                    <a:pt x="1043" y="2005"/>
                  </a:cubicBezTo>
                  <a:lnTo>
                    <a:pt x="1149" y="2005"/>
                  </a:lnTo>
                  <a:cubicBezTo>
                    <a:pt x="1306" y="2110"/>
                    <a:pt x="1491" y="2162"/>
                    <a:pt x="1675" y="2162"/>
                  </a:cubicBezTo>
                  <a:cubicBezTo>
                    <a:pt x="1859" y="2162"/>
                    <a:pt x="2043" y="2110"/>
                    <a:pt x="2201" y="2005"/>
                  </a:cubicBezTo>
                  <a:cubicBezTo>
                    <a:pt x="2464" y="1847"/>
                    <a:pt x="2622" y="1636"/>
                    <a:pt x="2674" y="1426"/>
                  </a:cubicBezTo>
                  <a:cubicBezTo>
                    <a:pt x="3148" y="900"/>
                    <a:pt x="2832" y="163"/>
                    <a:pt x="2148" y="111"/>
                  </a:cubicBezTo>
                  <a:cubicBezTo>
                    <a:pt x="1986" y="46"/>
                    <a:pt x="1843" y="1"/>
                    <a:pt x="16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0" name="Google Shape;1320;p37"/>
          <p:cNvGrpSpPr/>
          <p:nvPr/>
        </p:nvGrpSpPr>
        <p:grpSpPr>
          <a:xfrm>
            <a:off x="3612663" y="3598851"/>
            <a:ext cx="1953084" cy="828734"/>
            <a:chOff x="-995125" y="10934425"/>
            <a:chExt cx="6099575" cy="2588175"/>
          </a:xfrm>
        </p:grpSpPr>
        <p:sp>
          <p:nvSpPr>
            <p:cNvPr id="1321" name="Google Shape;1321;p37"/>
            <p:cNvSpPr/>
            <p:nvPr/>
          </p:nvSpPr>
          <p:spPr>
            <a:xfrm>
              <a:off x="-978025" y="13029400"/>
              <a:ext cx="6082475" cy="493200"/>
            </a:xfrm>
            <a:custGeom>
              <a:rect b="b" l="l" r="r" t="t"/>
              <a:pathLst>
                <a:path extrusionOk="0" h="19728" w="243299">
                  <a:moveTo>
                    <a:pt x="121676" y="0"/>
                  </a:moveTo>
                  <a:cubicBezTo>
                    <a:pt x="54499" y="0"/>
                    <a:pt x="1" y="4419"/>
                    <a:pt x="1" y="9838"/>
                  </a:cubicBezTo>
                  <a:cubicBezTo>
                    <a:pt x="1" y="15308"/>
                    <a:pt x="54499" y="19727"/>
                    <a:pt x="121676" y="19727"/>
                  </a:cubicBezTo>
                  <a:cubicBezTo>
                    <a:pt x="188852" y="19727"/>
                    <a:pt x="243298" y="15308"/>
                    <a:pt x="243298" y="9838"/>
                  </a:cubicBezTo>
                  <a:cubicBezTo>
                    <a:pt x="243298" y="4419"/>
                    <a:pt x="188852" y="0"/>
                    <a:pt x="121676"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7"/>
            <p:cNvSpPr/>
            <p:nvPr/>
          </p:nvSpPr>
          <p:spPr>
            <a:xfrm>
              <a:off x="647475" y="12914975"/>
              <a:ext cx="2957725" cy="364325"/>
            </a:xfrm>
            <a:custGeom>
              <a:rect b="b" l="l" r="r" t="t"/>
              <a:pathLst>
                <a:path extrusionOk="0" h="14573" w="118309">
                  <a:moveTo>
                    <a:pt x="118309" y="1"/>
                  </a:moveTo>
                  <a:cubicBezTo>
                    <a:pt x="103895" y="4314"/>
                    <a:pt x="71911" y="5051"/>
                    <a:pt x="52816" y="5051"/>
                  </a:cubicBezTo>
                  <a:cubicBezTo>
                    <a:pt x="29459" y="5051"/>
                    <a:pt x="8417" y="3999"/>
                    <a:pt x="0" y="2894"/>
                  </a:cubicBezTo>
                  <a:lnTo>
                    <a:pt x="0" y="2894"/>
                  </a:lnTo>
                  <a:cubicBezTo>
                    <a:pt x="2368" y="5630"/>
                    <a:pt x="5366" y="8523"/>
                    <a:pt x="8417" y="10101"/>
                  </a:cubicBezTo>
                  <a:cubicBezTo>
                    <a:pt x="12836" y="12310"/>
                    <a:pt x="27565" y="14572"/>
                    <a:pt x="50606" y="14572"/>
                  </a:cubicBezTo>
                  <a:cubicBezTo>
                    <a:pt x="68019" y="14572"/>
                    <a:pt x="87219" y="13205"/>
                    <a:pt x="106157" y="10680"/>
                  </a:cubicBezTo>
                  <a:cubicBezTo>
                    <a:pt x="109945" y="10206"/>
                    <a:pt x="113943" y="7260"/>
                    <a:pt x="116678" y="3105"/>
                  </a:cubicBezTo>
                  <a:cubicBezTo>
                    <a:pt x="117362" y="2052"/>
                    <a:pt x="117888" y="1053"/>
                    <a:pt x="118309"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7"/>
            <p:cNvSpPr/>
            <p:nvPr/>
          </p:nvSpPr>
          <p:spPr>
            <a:xfrm>
              <a:off x="-960925" y="10967300"/>
              <a:ext cx="6029875" cy="2039750"/>
            </a:xfrm>
            <a:custGeom>
              <a:rect b="b" l="l" r="r" t="t"/>
              <a:pathLst>
                <a:path extrusionOk="0" h="81590" w="241195">
                  <a:moveTo>
                    <a:pt x="98109" y="0"/>
                  </a:moveTo>
                  <a:cubicBezTo>
                    <a:pt x="42137" y="0"/>
                    <a:pt x="5208" y="3051"/>
                    <a:pt x="1684" y="7891"/>
                  </a:cubicBezTo>
                  <a:cubicBezTo>
                    <a:pt x="1" y="10258"/>
                    <a:pt x="264" y="14519"/>
                    <a:pt x="2420" y="20306"/>
                  </a:cubicBezTo>
                  <a:cubicBezTo>
                    <a:pt x="6208" y="30406"/>
                    <a:pt x="15309" y="43767"/>
                    <a:pt x="26250" y="55130"/>
                  </a:cubicBezTo>
                  <a:cubicBezTo>
                    <a:pt x="38665" y="68071"/>
                    <a:pt x="51343" y="76540"/>
                    <a:pt x="61917" y="79065"/>
                  </a:cubicBezTo>
                  <a:cubicBezTo>
                    <a:pt x="67177" y="80275"/>
                    <a:pt x="90639" y="81590"/>
                    <a:pt x="117152" y="81590"/>
                  </a:cubicBezTo>
                  <a:cubicBezTo>
                    <a:pt x="153291" y="81590"/>
                    <a:pt x="178542" y="79223"/>
                    <a:pt x="186327" y="75015"/>
                  </a:cubicBezTo>
                  <a:cubicBezTo>
                    <a:pt x="203424" y="65914"/>
                    <a:pt x="241194" y="32405"/>
                    <a:pt x="236828" y="8996"/>
                  </a:cubicBezTo>
                  <a:cubicBezTo>
                    <a:pt x="236775" y="8680"/>
                    <a:pt x="234776" y="5471"/>
                    <a:pt x="191535" y="2736"/>
                  </a:cubicBezTo>
                  <a:cubicBezTo>
                    <a:pt x="164864" y="1000"/>
                    <a:pt x="129935" y="0"/>
                    <a:pt x="98109" y="0"/>
                  </a:cubicBezTo>
                  <a:close/>
                </a:path>
              </a:pathLst>
            </a:custGeom>
            <a:solidFill>
              <a:srgbClr val="B1A1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7"/>
            <p:cNvSpPr/>
            <p:nvPr/>
          </p:nvSpPr>
          <p:spPr>
            <a:xfrm>
              <a:off x="-995125" y="10934425"/>
              <a:ext cx="6064075" cy="2377750"/>
            </a:xfrm>
            <a:custGeom>
              <a:rect b="b" l="l" r="r" t="t"/>
              <a:pathLst>
                <a:path extrusionOk="0" h="95110" w="242563">
                  <a:moveTo>
                    <a:pt x="99477" y="1315"/>
                  </a:moveTo>
                  <a:cubicBezTo>
                    <a:pt x="131303" y="1315"/>
                    <a:pt x="166232" y="2367"/>
                    <a:pt x="192903" y="4051"/>
                  </a:cubicBezTo>
                  <a:cubicBezTo>
                    <a:pt x="236144" y="6839"/>
                    <a:pt x="238143" y="9995"/>
                    <a:pt x="238196" y="10311"/>
                  </a:cubicBezTo>
                  <a:cubicBezTo>
                    <a:pt x="242562" y="33772"/>
                    <a:pt x="204792" y="67229"/>
                    <a:pt x="187695" y="76382"/>
                  </a:cubicBezTo>
                  <a:cubicBezTo>
                    <a:pt x="179910" y="80538"/>
                    <a:pt x="154659" y="82905"/>
                    <a:pt x="118520" y="82905"/>
                  </a:cubicBezTo>
                  <a:cubicBezTo>
                    <a:pt x="92007" y="82905"/>
                    <a:pt x="68545" y="81590"/>
                    <a:pt x="63285" y="80380"/>
                  </a:cubicBezTo>
                  <a:cubicBezTo>
                    <a:pt x="52711" y="77908"/>
                    <a:pt x="40033" y="69386"/>
                    <a:pt x="27618" y="56445"/>
                  </a:cubicBezTo>
                  <a:cubicBezTo>
                    <a:pt x="16677" y="45082"/>
                    <a:pt x="7576" y="31721"/>
                    <a:pt x="3788" y="21621"/>
                  </a:cubicBezTo>
                  <a:cubicBezTo>
                    <a:pt x="1632" y="15834"/>
                    <a:pt x="1369" y="11573"/>
                    <a:pt x="3052" y="9258"/>
                  </a:cubicBezTo>
                  <a:cubicBezTo>
                    <a:pt x="6524" y="4366"/>
                    <a:pt x="43505" y="1315"/>
                    <a:pt x="99477" y="1315"/>
                  </a:cubicBezTo>
                  <a:close/>
                  <a:moveTo>
                    <a:pt x="184013" y="79223"/>
                  </a:moveTo>
                  <a:lnTo>
                    <a:pt x="184013" y="79223"/>
                  </a:lnTo>
                  <a:cubicBezTo>
                    <a:pt x="183592" y="80222"/>
                    <a:pt x="183066" y="81274"/>
                    <a:pt x="182382" y="82327"/>
                  </a:cubicBezTo>
                  <a:cubicBezTo>
                    <a:pt x="179647" y="86482"/>
                    <a:pt x="175649" y="89376"/>
                    <a:pt x="171861" y="89902"/>
                  </a:cubicBezTo>
                  <a:cubicBezTo>
                    <a:pt x="152923" y="92427"/>
                    <a:pt x="133723" y="93794"/>
                    <a:pt x="116310" y="93794"/>
                  </a:cubicBezTo>
                  <a:cubicBezTo>
                    <a:pt x="93269" y="93794"/>
                    <a:pt x="78540" y="91532"/>
                    <a:pt x="74174" y="89270"/>
                  </a:cubicBezTo>
                  <a:cubicBezTo>
                    <a:pt x="71070" y="87692"/>
                    <a:pt x="68072" y="84799"/>
                    <a:pt x="65757" y="82116"/>
                  </a:cubicBezTo>
                  <a:lnTo>
                    <a:pt x="65757" y="82116"/>
                  </a:lnTo>
                  <a:cubicBezTo>
                    <a:pt x="74121" y="83221"/>
                    <a:pt x="95111" y="84220"/>
                    <a:pt x="118520" y="84220"/>
                  </a:cubicBezTo>
                  <a:cubicBezTo>
                    <a:pt x="137615" y="84220"/>
                    <a:pt x="169599" y="83536"/>
                    <a:pt x="184013" y="79223"/>
                  </a:cubicBezTo>
                  <a:close/>
                  <a:moveTo>
                    <a:pt x="99477" y="0"/>
                  </a:moveTo>
                  <a:cubicBezTo>
                    <a:pt x="71964" y="0"/>
                    <a:pt x="7471" y="842"/>
                    <a:pt x="1947" y="8469"/>
                  </a:cubicBezTo>
                  <a:cubicBezTo>
                    <a:pt x="1" y="11152"/>
                    <a:pt x="211" y="15887"/>
                    <a:pt x="2526" y="22094"/>
                  </a:cubicBezTo>
                  <a:cubicBezTo>
                    <a:pt x="10048" y="42136"/>
                    <a:pt x="38718" y="75961"/>
                    <a:pt x="63022" y="81643"/>
                  </a:cubicBezTo>
                  <a:cubicBezTo>
                    <a:pt x="63232" y="81695"/>
                    <a:pt x="63442" y="81748"/>
                    <a:pt x="63758" y="81801"/>
                  </a:cubicBezTo>
                  <a:cubicBezTo>
                    <a:pt x="66283" y="84904"/>
                    <a:pt x="69755" y="88534"/>
                    <a:pt x="73543" y="90480"/>
                  </a:cubicBezTo>
                  <a:cubicBezTo>
                    <a:pt x="78067" y="92742"/>
                    <a:pt x="93059" y="95110"/>
                    <a:pt x="116310" y="95110"/>
                  </a:cubicBezTo>
                  <a:cubicBezTo>
                    <a:pt x="133775" y="95110"/>
                    <a:pt x="153081" y="93742"/>
                    <a:pt x="172072" y="91217"/>
                  </a:cubicBezTo>
                  <a:cubicBezTo>
                    <a:pt x="176175" y="90638"/>
                    <a:pt x="180541" y="87534"/>
                    <a:pt x="183487" y="83063"/>
                  </a:cubicBezTo>
                  <a:cubicBezTo>
                    <a:pt x="184434" y="81590"/>
                    <a:pt x="185118" y="80117"/>
                    <a:pt x="185591" y="78697"/>
                  </a:cubicBezTo>
                  <a:cubicBezTo>
                    <a:pt x="186643" y="78329"/>
                    <a:pt x="187537" y="77908"/>
                    <a:pt x="188326" y="77540"/>
                  </a:cubicBezTo>
                  <a:cubicBezTo>
                    <a:pt x="196901" y="72963"/>
                    <a:pt x="210684" y="62442"/>
                    <a:pt x="222257" y="49291"/>
                  </a:cubicBezTo>
                  <a:cubicBezTo>
                    <a:pt x="231515" y="38822"/>
                    <a:pt x="241983" y="23462"/>
                    <a:pt x="239511" y="10100"/>
                  </a:cubicBezTo>
                  <a:cubicBezTo>
                    <a:pt x="239301" y="8995"/>
                    <a:pt x="238669" y="5681"/>
                    <a:pt x="193114" y="2735"/>
                  </a:cubicBezTo>
                  <a:cubicBezTo>
                    <a:pt x="166443" y="1052"/>
                    <a:pt x="131408" y="0"/>
                    <a:pt x="99477" y="0"/>
                  </a:cubicBezTo>
                  <a:close/>
                </a:path>
              </a:pathLst>
            </a:custGeom>
            <a:solidFill>
              <a:srgbClr val="52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7"/>
            <p:cNvSpPr/>
            <p:nvPr/>
          </p:nvSpPr>
          <p:spPr>
            <a:xfrm>
              <a:off x="-116625" y="11043575"/>
              <a:ext cx="5186875" cy="1964800"/>
            </a:xfrm>
            <a:custGeom>
              <a:rect b="b" l="l" r="r" t="t"/>
              <a:pathLst>
                <a:path extrusionOk="0" h="78592" w="207475">
                  <a:moveTo>
                    <a:pt x="162235" y="0"/>
                  </a:moveTo>
                  <a:lnTo>
                    <a:pt x="162235" y="0"/>
                  </a:lnTo>
                  <a:cubicBezTo>
                    <a:pt x="166653" y="10837"/>
                    <a:pt x="170283" y="30406"/>
                    <a:pt x="150661" y="47555"/>
                  </a:cubicBezTo>
                  <a:cubicBezTo>
                    <a:pt x="134819" y="61417"/>
                    <a:pt x="96597" y="68666"/>
                    <a:pt x="60557" y="68666"/>
                  </a:cubicBezTo>
                  <a:cubicBezTo>
                    <a:pt x="37241" y="68666"/>
                    <a:pt x="14838" y="65632"/>
                    <a:pt x="1" y="59391"/>
                  </a:cubicBezTo>
                  <a:lnTo>
                    <a:pt x="1" y="59391"/>
                  </a:lnTo>
                  <a:cubicBezTo>
                    <a:pt x="9943" y="68229"/>
                    <a:pt x="19728" y="74015"/>
                    <a:pt x="28145" y="76014"/>
                  </a:cubicBezTo>
                  <a:cubicBezTo>
                    <a:pt x="33405" y="77224"/>
                    <a:pt x="56867" y="78592"/>
                    <a:pt x="83380" y="78592"/>
                  </a:cubicBezTo>
                  <a:cubicBezTo>
                    <a:pt x="119519" y="78592"/>
                    <a:pt x="144770" y="76172"/>
                    <a:pt x="152555" y="72016"/>
                  </a:cubicBezTo>
                  <a:cubicBezTo>
                    <a:pt x="169652" y="62863"/>
                    <a:pt x="207475" y="29406"/>
                    <a:pt x="203056" y="5945"/>
                  </a:cubicBezTo>
                  <a:cubicBezTo>
                    <a:pt x="203003" y="5629"/>
                    <a:pt x="201162" y="2683"/>
                    <a:pt x="162235"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7"/>
            <p:cNvSpPr/>
            <p:nvPr/>
          </p:nvSpPr>
          <p:spPr>
            <a:xfrm>
              <a:off x="885500" y="12914975"/>
              <a:ext cx="2719700" cy="364325"/>
            </a:xfrm>
            <a:custGeom>
              <a:rect b="b" l="l" r="r" t="t"/>
              <a:pathLst>
                <a:path extrusionOk="0" h="14573" w="108788">
                  <a:moveTo>
                    <a:pt x="108788" y="1"/>
                  </a:moveTo>
                  <a:lnTo>
                    <a:pt x="108788" y="1"/>
                  </a:lnTo>
                  <a:cubicBezTo>
                    <a:pt x="100739" y="2421"/>
                    <a:pt x="87272" y="3683"/>
                    <a:pt x="73595" y="4367"/>
                  </a:cubicBezTo>
                  <a:cubicBezTo>
                    <a:pt x="67125" y="7366"/>
                    <a:pt x="53290" y="12153"/>
                    <a:pt x="30354" y="12153"/>
                  </a:cubicBezTo>
                  <a:cubicBezTo>
                    <a:pt x="17097" y="12153"/>
                    <a:pt x="7155" y="11416"/>
                    <a:pt x="1" y="10522"/>
                  </a:cubicBezTo>
                  <a:lnTo>
                    <a:pt x="1" y="10522"/>
                  </a:lnTo>
                  <a:cubicBezTo>
                    <a:pt x="5419" y="12626"/>
                    <a:pt x="19675" y="14572"/>
                    <a:pt x="41085" y="14572"/>
                  </a:cubicBezTo>
                  <a:cubicBezTo>
                    <a:pt x="58498" y="14572"/>
                    <a:pt x="77698" y="13205"/>
                    <a:pt x="96636" y="10680"/>
                  </a:cubicBezTo>
                  <a:cubicBezTo>
                    <a:pt x="100424" y="10154"/>
                    <a:pt x="104422" y="7260"/>
                    <a:pt x="107157" y="3105"/>
                  </a:cubicBezTo>
                  <a:cubicBezTo>
                    <a:pt x="107841" y="2052"/>
                    <a:pt x="108367" y="1000"/>
                    <a:pt x="108788" y="1"/>
                  </a:cubicBezTo>
                  <a:close/>
                </a:path>
              </a:pathLst>
            </a:custGeom>
            <a:solidFill>
              <a:srgbClr val="7667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7"/>
            <p:cNvSpPr/>
            <p:nvPr/>
          </p:nvSpPr>
          <p:spPr>
            <a:xfrm>
              <a:off x="-787400" y="11071625"/>
              <a:ext cx="1062725" cy="194775"/>
            </a:xfrm>
            <a:custGeom>
              <a:rect b="b" l="l" r="r" t="t"/>
              <a:pathLst>
                <a:path extrusionOk="0" h="7791" w="42509">
                  <a:moveTo>
                    <a:pt x="36309" y="1"/>
                  </a:moveTo>
                  <a:cubicBezTo>
                    <a:pt x="34256" y="1"/>
                    <a:pt x="32168" y="209"/>
                    <a:pt x="30199" y="299"/>
                  </a:cubicBezTo>
                  <a:cubicBezTo>
                    <a:pt x="25938" y="456"/>
                    <a:pt x="21729" y="772"/>
                    <a:pt x="17468" y="1245"/>
                  </a:cubicBezTo>
                  <a:cubicBezTo>
                    <a:pt x="12103" y="1824"/>
                    <a:pt x="4159" y="1771"/>
                    <a:pt x="529" y="6506"/>
                  </a:cubicBezTo>
                  <a:cubicBezTo>
                    <a:pt x="1" y="7167"/>
                    <a:pt x="690" y="7791"/>
                    <a:pt x="1329" y="7791"/>
                  </a:cubicBezTo>
                  <a:cubicBezTo>
                    <a:pt x="1453" y="7791"/>
                    <a:pt x="1576" y="7767"/>
                    <a:pt x="1687" y="7716"/>
                  </a:cubicBezTo>
                  <a:cubicBezTo>
                    <a:pt x="7526" y="5033"/>
                    <a:pt x="13681" y="4980"/>
                    <a:pt x="20046" y="4665"/>
                  </a:cubicBezTo>
                  <a:cubicBezTo>
                    <a:pt x="23413" y="4454"/>
                    <a:pt x="26832" y="4349"/>
                    <a:pt x="30199" y="4244"/>
                  </a:cubicBezTo>
                  <a:cubicBezTo>
                    <a:pt x="30391" y="4241"/>
                    <a:pt x="30584" y="4240"/>
                    <a:pt x="30778" y="4240"/>
                  </a:cubicBezTo>
                  <a:cubicBezTo>
                    <a:pt x="32393" y="4240"/>
                    <a:pt x="34066" y="4330"/>
                    <a:pt x="35732" y="4330"/>
                  </a:cubicBezTo>
                  <a:cubicBezTo>
                    <a:pt x="37482" y="4330"/>
                    <a:pt x="39223" y="4230"/>
                    <a:pt x="40877" y="3823"/>
                  </a:cubicBezTo>
                  <a:cubicBezTo>
                    <a:pt x="42508" y="3402"/>
                    <a:pt x="42456" y="930"/>
                    <a:pt x="40877" y="509"/>
                  </a:cubicBezTo>
                  <a:cubicBezTo>
                    <a:pt x="39421" y="122"/>
                    <a:pt x="37875" y="1"/>
                    <a:pt x="36309" y="1"/>
                  </a:cubicBezTo>
                  <a:close/>
                </a:path>
              </a:pathLst>
            </a:custGeom>
            <a:solidFill>
              <a:srgbClr val="C4B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7"/>
            <p:cNvSpPr/>
            <p:nvPr/>
          </p:nvSpPr>
          <p:spPr>
            <a:xfrm>
              <a:off x="422575" y="11057900"/>
              <a:ext cx="431400" cy="110900"/>
            </a:xfrm>
            <a:custGeom>
              <a:rect b="b" l="l" r="r" t="t"/>
              <a:pathLst>
                <a:path extrusionOk="0" h="4436" w="17256">
                  <a:moveTo>
                    <a:pt x="13011" y="1"/>
                  </a:moveTo>
                  <a:cubicBezTo>
                    <a:pt x="11669" y="1"/>
                    <a:pt x="10260" y="284"/>
                    <a:pt x="8944" y="427"/>
                  </a:cubicBezTo>
                  <a:cubicBezTo>
                    <a:pt x="6366" y="637"/>
                    <a:pt x="3683" y="953"/>
                    <a:pt x="1263" y="1847"/>
                  </a:cubicBezTo>
                  <a:cubicBezTo>
                    <a:pt x="1" y="2320"/>
                    <a:pt x="264" y="3951"/>
                    <a:pt x="1526" y="4056"/>
                  </a:cubicBezTo>
                  <a:cubicBezTo>
                    <a:pt x="2650" y="4176"/>
                    <a:pt x="3774" y="4209"/>
                    <a:pt x="4898" y="4209"/>
                  </a:cubicBezTo>
                  <a:cubicBezTo>
                    <a:pt x="6247" y="4209"/>
                    <a:pt x="7595" y="4162"/>
                    <a:pt x="8944" y="4162"/>
                  </a:cubicBezTo>
                  <a:cubicBezTo>
                    <a:pt x="10257" y="4190"/>
                    <a:pt x="11647" y="4436"/>
                    <a:pt x="12981" y="4436"/>
                  </a:cubicBezTo>
                  <a:cubicBezTo>
                    <a:pt x="14105" y="4436"/>
                    <a:pt x="15188" y="4261"/>
                    <a:pt x="16151" y="3636"/>
                  </a:cubicBezTo>
                  <a:cubicBezTo>
                    <a:pt x="17255" y="3004"/>
                    <a:pt x="17150" y="1531"/>
                    <a:pt x="16151" y="848"/>
                  </a:cubicBezTo>
                  <a:cubicBezTo>
                    <a:pt x="15215" y="200"/>
                    <a:pt x="14137" y="1"/>
                    <a:pt x="13011" y="1"/>
                  </a:cubicBezTo>
                  <a:close/>
                </a:path>
              </a:pathLst>
            </a:custGeom>
            <a:solidFill>
              <a:srgbClr val="C4B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9" name="Google Shape;1329;p37"/>
          <p:cNvGrpSpPr/>
          <p:nvPr/>
        </p:nvGrpSpPr>
        <p:grpSpPr>
          <a:xfrm>
            <a:off x="5271387" y="1775328"/>
            <a:ext cx="624926" cy="527345"/>
            <a:chOff x="4185150" y="5239475"/>
            <a:chExt cx="1951675" cy="1646925"/>
          </a:xfrm>
        </p:grpSpPr>
        <p:sp>
          <p:nvSpPr>
            <p:cNvPr id="1330" name="Google Shape;1330;p37"/>
            <p:cNvSpPr/>
            <p:nvPr/>
          </p:nvSpPr>
          <p:spPr>
            <a:xfrm>
              <a:off x="4218025" y="6527450"/>
              <a:ext cx="243325" cy="288025"/>
            </a:xfrm>
            <a:custGeom>
              <a:rect b="b" l="l" r="r" t="t"/>
              <a:pathLst>
                <a:path extrusionOk="0" h="11521" w="9733">
                  <a:moveTo>
                    <a:pt x="2947" y="0"/>
                  </a:moveTo>
                  <a:cubicBezTo>
                    <a:pt x="1684" y="1578"/>
                    <a:pt x="1" y="3683"/>
                    <a:pt x="369" y="5103"/>
                  </a:cubicBezTo>
                  <a:cubicBezTo>
                    <a:pt x="895" y="7365"/>
                    <a:pt x="2631" y="11258"/>
                    <a:pt x="5840" y="11521"/>
                  </a:cubicBezTo>
                  <a:lnTo>
                    <a:pt x="6629" y="11521"/>
                  </a:lnTo>
                  <a:cubicBezTo>
                    <a:pt x="7523" y="11416"/>
                    <a:pt x="8628" y="11153"/>
                    <a:pt x="9733" y="10784"/>
                  </a:cubicBezTo>
                  <a:cubicBezTo>
                    <a:pt x="8891" y="9995"/>
                    <a:pt x="8155" y="9101"/>
                    <a:pt x="7523" y="8101"/>
                  </a:cubicBezTo>
                  <a:cubicBezTo>
                    <a:pt x="5366" y="5839"/>
                    <a:pt x="3841" y="3051"/>
                    <a:pt x="2947"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7"/>
            <p:cNvSpPr/>
            <p:nvPr/>
          </p:nvSpPr>
          <p:spPr>
            <a:xfrm>
              <a:off x="4872975" y="5457750"/>
              <a:ext cx="1229650" cy="769875"/>
            </a:xfrm>
            <a:custGeom>
              <a:rect b="b" l="l" r="r" t="t"/>
              <a:pathLst>
                <a:path extrusionOk="0" h="30795" w="49186">
                  <a:moveTo>
                    <a:pt x="36559" y="0"/>
                  </a:moveTo>
                  <a:cubicBezTo>
                    <a:pt x="35717" y="0"/>
                    <a:pt x="34824" y="42"/>
                    <a:pt x="33878" y="126"/>
                  </a:cubicBezTo>
                  <a:cubicBezTo>
                    <a:pt x="25356" y="862"/>
                    <a:pt x="14519" y="4755"/>
                    <a:pt x="6470" y="8227"/>
                  </a:cubicBezTo>
                  <a:cubicBezTo>
                    <a:pt x="5997" y="16644"/>
                    <a:pt x="2683" y="25113"/>
                    <a:pt x="0" y="30794"/>
                  </a:cubicBezTo>
                  <a:cubicBezTo>
                    <a:pt x="4261" y="29690"/>
                    <a:pt x="8838" y="28953"/>
                    <a:pt x="13256" y="28585"/>
                  </a:cubicBezTo>
                  <a:lnTo>
                    <a:pt x="13309" y="28585"/>
                  </a:lnTo>
                  <a:cubicBezTo>
                    <a:pt x="14943" y="28441"/>
                    <a:pt x="16515" y="28375"/>
                    <a:pt x="18024" y="28375"/>
                  </a:cubicBezTo>
                  <a:cubicBezTo>
                    <a:pt x="22591" y="28375"/>
                    <a:pt x="26585" y="28978"/>
                    <a:pt x="29985" y="29848"/>
                  </a:cubicBezTo>
                  <a:cubicBezTo>
                    <a:pt x="39085" y="22272"/>
                    <a:pt x="49186" y="11804"/>
                    <a:pt x="45924" y="4334"/>
                  </a:cubicBezTo>
                  <a:cubicBezTo>
                    <a:pt x="44665" y="1456"/>
                    <a:pt x="41521" y="0"/>
                    <a:pt x="36559"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7"/>
            <p:cNvSpPr/>
            <p:nvPr/>
          </p:nvSpPr>
          <p:spPr>
            <a:xfrm>
              <a:off x="4294300" y="5292550"/>
              <a:ext cx="810150" cy="1329600"/>
            </a:xfrm>
            <a:custGeom>
              <a:rect b="b" l="l" r="r" t="t"/>
              <a:pathLst>
                <a:path extrusionOk="0" h="53184" w="32406">
                  <a:moveTo>
                    <a:pt x="25041" y="0"/>
                  </a:moveTo>
                  <a:lnTo>
                    <a:pt x="25041" y="0"/>
                  </a:lnTo>
                  <a:cubicBezTo>
                    <a:pt x="23883" y="4156"/>
                    <a:pt x="19780" y="17097"/>
                    <a:pt x="9785" y="24935"/>
                  </a:cubicBezTo>
                  <a:cubicBezTo>
                    <a:pt x="4157" y="29301"/>
                    <a:pt x="843" y="35298"/>
                    <a:pt x="316" y="41769"/>
                  </a:cubicBezTo>
                  <a:cubicBezTo>
                    <a:pt x="1" y="45872"/>
                    <a:pt x="895" y="49870"/>
                    <a:pt x="2842" y="53184"/>
                  </a:cubicBezTo>
                  <a:cubicBezTo>
                    <a:pt x="2684" y="51711"/>
                    <a:pt x="2947" y="50185"/>
                    <a:pt x="3631" y="48765"/>
                  </a:cubicBezTo>
                  <a:cubicBezTo>
                    <a:pt x="6050" y="43873"/>
                    <a:pt x="13152" y="40190"/>
                    <a:pt x="21464" y="37823"/>
                  </a:cubicBezTo>
                  <a:cubicBezTo>
                    <a:pt x="25830" y="28933"/>
                    <a:pt x="32405" y="11573"/>
                    <a:pt x="25041"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7"/>
            <p:cNvSpPr/>
            <p:nvPr/>
          </p:nvSpPr>
          <p:spPr>
            <a:xfrm>
              <a:off x="4383725" y="6197775"/>
              <a:ext cx="1532150" cy="657975"/>
            </a:xfrm>
            <a:custGeom>
              <a:rect b="b" l="l" r="r" t="t"/>
              <a:pathLst>
                <a:path extrusionOk="0" h="26319" w="61286">
                  <a:moveTo>
                    <a:pt x="37433" y="0"/>
                  </a:moveTo>
                  <a:cubicBezTo>
                    <a:pt x="36006" y="0"/>
                    <a:pt x="34523" y="61"/>
                    <a:pt x="32984" y="194"/>
                  </a:cubicBezTo>
                  <a:cubicBezTo>
                    <a:pt x="17308" y="1562"/>
                    <a:pt x="4262" y="6875"/>
                    <a:pt x="1211" y="13135"/>
                  </a:cubicBezTo>
                  <a:cubicBezTo>
                    <a:pt x="1" y="15502"/>
                    <a:pt x="264" y="17974"/>
                    <a:pt x="1895" y="20552"/>
                  </a:cubicBezTo>
                  <a:cubicBezTo>
                    <a:pt x="4333" y="24397"/>
                    <a:pt x="8108" y="26319"/>
                    <a:pt x="13184" y="26319"/>
                  </a:cubicBezTo>
                  <a:cubicBezTo>
                    <a:pt x="13803" y="26319"/>
                    <a:pt x="14441" y="26290"/>
                    <a:pt x="15099" y="26233"/>
                  </a:cubicBezTo>
                  <a:cubicBezTo>
                    <a:pt x="24515" y="25444"/>
                    <a:pt x="35194" y="18974"/>
                    <a:pt x="40139" y="14871"/>
                  </a:cubicBezTo>
                  <a:cubicBezTo>
                    <a:pt x="46504" y="9452"/>
                    <a:pt x="57288" y="7453"/>
                    <a:pt x="61286" y="6875"/>
                  </a:cubicBezTo>
                  <a:cubicBezTo>
                    <a:pt x="58353" y="4841"/>
                    <a:pt x="50147" y="0"/>
                    <a:pt x="37433"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7"/>
            <p:cNvSpPr/>
            <p:nvPr/>
          </p:nvSpPr>
          <p:spPr>
            <a:xfrm>
              <a:off x="4185150" y="5239475"/>
              <a:ext cx="1951675" cy="1646925"/>
            </a:xfrm>
            <a:custGeom>
              <a:rect b="b" l="l" r="r" t="t"/>
              <a:pathLst>
                <a:path extrusionOk="0" h="65877" w="78067">
                  <a:moveTo>
                    <a:pt x="64072" y="8731"/>
                  </a:moveTo>
                  <a:cubicBezTo>
                    <a:pt x="69034" y="8731"/>
                    <a:pt x="72178" y="10187"/>
                    <a:pt x="73437" y="13065"/>
                  </a:cubicBezTo>
                  <a:cubicBezTo>
                    <a:pt x="76699" y="20535"/>
                    <a:pt x="66651" y="31003"/>
                    <a:pt x="57498" y="38579"/>
                  </a:cubicBezTo>
                  <a:cubicBezTo>
                    <a:pt x="54033" y="37692"/>
                    <a:pt x="49950" y="37083"/>
                    <a:pt x="45274" y="37083"/>
                  </a:cubicBezTo>
                  <a:cubicBezTo>
                    <a:pt x="43846" y="37083"/>
                    <a:pt x="42361" y="37140"/>
                    <a:pt x="40822" y="37263"/>
                  </a:cubicBezTo>
                  <a:lnTo>
                    <a:pt x="40769" y="37316"/>
                  </a:lnTo>
                  <a:cubicBezTo>
                    <a:pt x="36351" y="37684"/>
                    <a:pt x="31774" y="38421"/>
                    <a:pt x="27513" y="39525"/>
                  </a:cubicBezTo>
                  <a:cubicBezTo>
                    <a:pt x="30196" y="33844"/>
                    <a:pt x="33510" y="25375"/>
                    <a:pt x="33983" y="16905"/>
                  </a:cubicBezTo>
                  <a:cubicBezTo>
                    <a:pt x="42032" y="13486"/>
                    <a:pt x="52816" y="9593"/>
                    <a:pt x="61391" y="8857"/>
                  </a:cubicBezTo>
                  <a:cubicBezTo>
                    <a:pt x="62337" y="8773"/>
                    <a:pt x="63230" y="8731"/>
                    <a:pt x="64072" y="8731"/>
                  </a:cubicBezTo>
                  <a:close/>
                  <a:moveTo>
                    <a:pt x="29407" y="2123"/>
                  </a:moveTo>
                  <a:lnTo>
                    <a:pt x="29407" y="2123"/>
                  </a:lnTo>
                  <a:cubicBezTo>
                    <a:pt x="36771" y="13696"/>
                    <a:pt x="30196" y="31056"/>
                    <a:pt x="25830" y="39946"/>
                  </a:cubicBezTo>
                  <a:cubicBezTo>
                    <a:pt x="17518" y="42313"/>
                    <a:pt x="10416" y="45996"/>
                    <a:pt x="7997" y="50888"/>
                  </a:cubicBezTo>
                  <a:cubicBezTo>
                    <a:pt x="7313" y="52308"/>
                    <a:pt x="6997" y="53834"/>
                    <a:pt x="7208" y="55307"/>
                  </a:cubicBezTo>
                  <a:cubicBezTo>
                    <a:pt x="5261" y="51993"/>
                    <a:pt x="4367" y="47995"/>
                    <a:pt x="4682" y="43892"/>
                  </a:cubicBezTo>
                  <a:cubicBezTo>
                    <a:pt x="5209" y="37421"/>
                    <a:pt x="8523" y="31424"/>
                    <a:pt x="14151" y="27058"/>
                  </a:cubicBezTo>
                  <a:cubicBezTo>
                    <a:pt x="24146" y="19220"/>
                    <a:pt x="28249" y="6279"/>
                    <a:pt x="29407" y="2123"/>
                  </a:cubicBezTo>
                  <a:close/>
                  <a:moveTo>
                    <a:pt x="4262" y="51519"/>
                  </a:moveTo>
                  <a:cubicBezTo>
                    <a:pt x="5156" y="54570"/>
                    <a:pt x="6681" y="57358"/>
                    <a:pt x="8838" y="59620"/>
                  </a:cubicBezTo>
                  <a:cubicBezTo>
                    <a:pt x="9470" y="60620"/>
                    <a:pt x="10206" y="61514"/>
                    <a:pt x="11048" y="62303"/>
                  </a:cubicBezTo>
                  <a:cubicBezTo>
                    <a:pt x="9943" y="62672"/>
                    <a:pt x="8838" y="62935"/>
                    <a:pt x="7944" y="63040"/>
                  </a:cubicBezTo>
                  <a:lnTo>
                    <a:pt x="7155" y="63040"/>
                  </a:lnTo>
                  <a:cubicBezTo>
                    <a:pt x="3946" y="62724"/>
                    <a:pt x="2210" y="58884"/>
                    <a:pt x="1684" y="56622"/>
                  </a:cubicBezTo>
                  <a:cubicBezTo>
                    <a:pt x="1316" y="55202"/>
                    <a:pt x="2999" y="53097"/>
                    <a:pt x="4262" y="51519"/>
                  </a:cubicBezTo>
                  <a:close/>
                  <a:moveTo>
                    <a:pt x="45376" y="38332"/>
                  </a:moveTo>
                  <a:cubicBezTo>
                    <a:pt x="58090" y="38332"/>
                    <a:pt x="66296" y="43173"/>
                    <a:pt x="69229" y="45207"/>
                  </a:cubicBezTo>
                  <a:cubicBezTo>
                    <a:pt x="65231" y="45785"/>
                    <a:pt x="54447" y="47784"/>
                    <a:pt x="48029" y="53203"/>
                  </a:cubicBezTo>
                  <a:cubicBezTo>
                    <a:pt x="43137" y="57306"/>
                    <a:pt x="32458" y="63776"/>
                    <a:pt x="23042" y="64565"/>
                  </a:cubicBezTo>
                  <a:cubicBezTo>
                    <a:pt x="22384" y="64622"/>
                    <a:pt x="21746" y="64651"/>
                    <a:pt x="21127" y="64651"/>
                  </a:cubicBezTo>
                  <a:cubicBezTo>
                    <a:pt x="16051" y="64651"/>
                    <a:pt x="12276" y="62729"/>
                    <a:pt x="9838" y="58884"/>
                  </a:cubicBezTo>
                  <a:cubicBezTo>
                    <a:pt x="8207" y="56306"/>
                    <a:pt x="7944" y="53834"/>
                    <a:pt x="9101" y="51467"/>
                  </a:cubicBezTo>
                  <a:cubicBezTo>
                    <a:pt x="12205" y="45207"/>
                    <a:pt x="25251" y="39894"/>
                    <a:pt x="40927" y="38526"/>
                  </a:cubicBezTo>
                  <a:cubicBezTo>
                    <a:pt x="42466" y="38393"/>
                    <a:pt x="43949" y="38332"/>
                    <a:pt x="45376" y="38332"/>
                  </a:cubicBezTo>
                  <a:close/>
                  <a:moveTo>
                    <a:pt x="29163" y="0"/>
                  </a:moveTo>
                  <a:cubicBezTo>
                    <a:pt x="29107" y="0"/>
                    <a:pt x="29048" y="7"/>
                    <a:pt x="28986" y="19"/>
                  </a:cubicBezTo>
                  <a:cubicBezTo>
                    <a:pt x="28723" y="72"/>
                    <a:pt x="28565" y="230"/>
                    <a:pt x="28513" y="493"/>
                  </a:cubicBezTo>
                  <a:cubicBezTo>
                    <a:pt x="28460" y="650"/>
                    <a:pt x="24988" y="16958"/>
                    <a:pt x="13362" y="26059"/>
                  </a:cubicBezTo>
                  <a:cubicBezTo>
                    <a:pt x="7471" y="30688"/>
                    <a:pt x="3999" y="36948"/>
                    <a:pt x="3473" y="43786"/>
                  </a:cubicBezTo>
                  <a:cubicBezTo>
                    <a:pt x="3315" y="45891"/>
                    <a:pt x="3473" y="47995"/>
                    <a:pt x="3893" y="49994"/>
                  </a:cubicBezTo>
                  <a:cubicBezTo>
                    <a:pt x="3683" y="50257"/>
                    <a:pt x="3473" y="50520"/>
                    <a:pt x="3262" y="50730"/>
                  </a:cubicBezTo>
                  <a:cubicBezTo>
                    <a:pt x="1842" y="52624"/>
                    <a:pt x="1" y="54886"/>
                    <a:pt x="474" y="56885"/>
                  </a:cubicBezTo>
                  <a:cubicBezTo>
                    <a:pt x="1316" y="60357"/>
                    <a:pt x="3630" y="63934"/>
                    <a:pt x="7050" y="64250"/>
                  </a:cubicBezTo>
                  <a:cubicBezTo>
                    <a:pt x="7208" y="64276"/>
                    <a:pt x="7365" y="64289"/>
                    <a:pt x="7530" y="64289"/>
                  </a:cubicBezTo>
                  <a:cubicBezTo>
                    <a:pt x="7694" y="64289"/>
                    <a:pt x="7865" y="64276"/>
                    <a:pt x="8049" y="64250"/>
                  </a:cubicBezTo>
                  <a:cubicBezTo>
                    <a:pt x="9259" y="64144"/>
                    <a:pt x="10732" y="63724"/>
                    <a:pt x="12152" y="63198"/>
                  </a:cubicBezTo>
                  <a:cubicBezTo>
                    <a:pt x="14536" y="64963"/>
                    <a:pt x="17511" y="65877"/>
                    <a:pt x="21048" y="65877"/>
                  </a:cubicBezTo>
                  <a:cubicBezTo>
                    <a:pt x="21727" y="65877"/>
                    <a:pt x="22427" y="65843"/>
                    <a:pt x="23147" y="65775"/>
                  </a:cubicBezTo>
                  <a:cubicBezTo>
                    <a:pt x="32826" y="64934"/>
                    <a:pt x="43821" y="58358"/>
                    <a:pt x="48871" y="54150"/>
                  </a:cubicBezTo>
                  <a:cubicBezTo>
                    <a:pt x="56393" y="47837"/>
                    <a:pt x="70702" y="46259"/>
                    <a:pt x="70859" y="46259"/>
                  </a:cubicBezTo>
                  <a:cubicBezTo>
                    <a:pt x="71123" y="46259"/>
                    <a:pt x="71333" y="46048"/>
                    <a:pt x="71386" y="45838"/>
                  </a:cubicBezTo>
                  <a:cubicBezTo>
                    <a:pt x="71438" y="45575"/>
                    <a:pt x="71386" y="45365"/>
                    <a:pt x="71228" y="45154"/>
                  </a:cubicBezTo>
                  <a:cubicBezTo>
                    <a:pt x="70912" y="44944"/>
                    <a:pt x="66756" y="41314"/>
                    <a:pt x="58971" y="38999"/>
                  </a:cubicBezTo>
                  <a:cubicBezTo>
                    <a:pt x="68229" y="31214"/>
                    <a:pt x="78066" y="20588"/>
                    <a:pt x="74594" y="12592"/>
                  </a:cubicBezTo>
                  <a:cubicBezTo>
                    <a:pt x="73096" y="9185"/>
                    <a:pt x="69557" y="7465"/>
                    <a:pt x="64048" y="7465"/>
                  </a:cubicBezTo>
                  <a:cubicBezTo>
                    <a:pt x="63176" y="7465"/>
                    <a:pt x="62255" y="7508"/>
                    <a:pt x="61285" y="7594"/>
                  </a:cubicBezTo>
                  <a:cubicBezTo>
                    <a:pt x="52816" y="8331"/>
                    <a:pt x="42137" y="12118"/>
                    <a:pt x="34036" y="15590"/>
                  </a:cubicBezTo>
                  <a:cubicBezTo>
                    <a:pt x="34141" y="10119"/>
                    <a:pt x="32984" y="4754"/>
                    <a:pt x="29617" y="230"/>
                  </a:cubicBezTo>
                  <a:cubicBezTo>
                    <a:pt x="29497" y="69"/>
                    <a:pt x="29345" y="0"/>
                    <a:pt x="29163" y="0"/>
                  </a:cubicBezTo>
                  <a:close/>
                </a:path>
              </a:pathLst>
            </a:custGeom>
            <a:solidFill>
              <a:srgbClr val="52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7"/>
            <p:cNvSpPr/>
            <p:nvPr/>
          </p:nvSpPr>
          <p:spPr>
            <a:xfrm>
              <a:off x="4871650" y="5629225"/>
              <a:ext cx="1078425" cy="598400"/>
            </a:xfrm>
            <a:custGeom>
              <a:rect b="b" l="l" r="r" t="t"/>
              <a:pathLst>
                <a:path extrusionOk="0" h="23936" w="43137">
                  <a:moveTo>
                    <a:pt x="9732" y="0"/>
                  </a:moveTo>
                  <a:lnTo>
                    <a:pt x="9732" y="0"/>
                  </a:lnTo>
                  <a:cubicBezTo>
                    <a:pt x="8628" y="474"/>
                    <a:pt x="7523" y="895"/>
                    <a:pt x="6471" y="1368"/>
                  </a:cubicBezTo>
                  <a:cubicBezTo>
                    <a:pt x="5997" y="9785"/>
                    <a:pt x="2736" y="18254"/>
                    <a:pt x="0" y="23935"/>
                  </a:cubicBezTo>
                  <a:cubicBezTo>
                    <a:pt x="4314" y="22831"/>
                    <a:pt x="8891" y="22094"/>
                    <a:pt x="13257" y="21726"/>
                  </a:cubicBezTo>
                  <a:lnTo>
                    <a:pt x="13309" y="21726"/>
                  </a:lnTo>
                  <a:cubicBezTo>
                    <a:pt x="14956" y="21582"/>
                    <a:pt x="16538" y="21516"/>
                    <a:pt x="18055" y="21516"/>
                  </a:cubicBezTo>
                  <a:cubicBezTo>
                    <a:pt x="22644" y="21516"/>
                    <a:pt x="26638" y="22119"/>
                    <a:pt x="30038" y="22989"/>
                  </a:cubicBezTo>
                  <a:cubicBezTo>
                    <a:pt x="34825" y="19043"/>
                    <a:pt x="39875" y="14204"/>
                    <a:pt x="43136" y="9469"/>
                  </a:cubicBezTo>
                  <a:lnTo>
                    <a:pt x="43136" y="9469"/>
                  </a:lnTo>
                  <a:lnTo>
                    <a:pt x="33983" y="13309"/>
                  </a:lnTo>
                  <a:cubicBezTo>
                    <a:pt x="33136" y="13686"/>
                    <a:pt x="32205" y="14062"/>
                    <a:pt x="31303" y="14062"/>
                  </a:cubicBezTo>
                  <a:cubicBezTo>
                    <a:pt x="31196" y="14062"/>
                    <a:pt x="31090" y="14057"/>
                    <a:pt x="30985" y="14046"/>
                  </a:cubicBezTo>
                  <a:cubicBezTo>
                    <a:pt x="30248" y="13993"/>
                    <a:pt x="29512" y="13625"/>
                    <a:pt x="28775" y="13625"/>
                  </a:cubicBezTo>
                  <a:cubicBezTo>
                    <a:pt x="28754" y="13624"/>
                    <a:pt x="28734" y="13624"/>
                    <a:pt x="28713" y="13624"/>
                  </a:cubicBezTo>
                  <a:cubicBezTo>
                    <a:pt x="26836" y="13624"/>
                    <a:pt x="25029" y="15522"/>
                    <a:pt x="23348" y="15522"/>
                  </a:cubicBezTo>
                  <a:cubicBezTo>
                    <a:pt x="22976" y="15522"/>
                    <a:pt x="22611" y="15430"/>
                    <a:pt x="22252" y="15203"/>
                  </a:cubicBezTo>
                  <a:cubicBezTo>
                    <a:pt x="21674" y="14835"/>
                    <a:pt x="21305" y="14098"/>
                    <a:pt x="20674" y="13730"/>
                  </a:cubicBezTo>
                  <a:cubicBezTo>
                    <a:pt x="20332" y="13525"/>
                    <a:pt x="19952" y="13459"/>
                    <a:pt x="19552" y="13459"/>
                  </a:cubicBezTo>
                  <a:cubicBezTo>
                    <a:pt x="18814" y="13459"/>
                    <a:pt x="18011" y="13686"/>
                    <a:pt x="17272" y="13686"/>
                  </a:cubicBezTo>
                  <a:cubicBezTo>
                    <a:pt x="16873" y="13686"/>
                    <a:pt x="16492" y="13619"/>
                    <a:pt x="16150" y="13414"/>
                  </a:cubicBezTo>
                  <a:cubicBezTo>
                    <a:pt x="14940" y="12731"/>
                    <a:pt x="14835" y="10889"/>
                    <a:pt x="13625" y="10258"/>
                  </a:cubicBezTo>
                  <a:cubicBezTo>
                    <a:pt x="12941" y="9890"/>
                    <a:pt x="12047" y="10048"/>
                    <a:pt x="11363" y="9680"/>
                  </a:cubicBezTo>
                  <a:cubicBezTo>
                    <a:pt x="9995" y="8943"/>
                    <a:pt x="10311" y="6891"/>
                    <a:pt x="10837" y="5471"/>
                  </a:cubicBezTo>
                  <a:cubicBezTo>
                    <a:pt x="9417" y="5050"/>
                    <a:pt x="8417" y="3525"/>
                    <a:pt x="8575" y="2052"/>
                  </a:cubicBezTo>
                  <a:cubicBezTo>
                    <a:pt x="8680" y="1263"/>
                    <a:pt x="9101" y="526"/>
                    <a:pt x="973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7"/>
            <p:cNvSpPr/>
            <p:nvPr/>
          </p:nvSpPr>
          <p:spPr>
            <a:xfrm>
              <a:off x="5193850" y="5787825"/>
              <a:ext cx="76300" cy="45425"/>
            </a:xfrm>
            <a:custGeom>
              <a:rect b="b" l="l" r="r" t="t"/>
              <a:pathLst>
                <a:path extrusionOk="0" h="1817" w="3052">
                  <a:moveTo>
                    <a:pt x="595" y="1"/>
                  </a:moveTo>
                  <a:cubicBezTo>
                    <a:pt x="506" y="1"/>
                    <a:pt x="416" y="27"/>
                    <a:pt x="369" y="74"/>
                  </a:cubicBezTo>
                  <a:cubicBezTo>
                    <a:pt x="1" y="547"/>
                    <a:pt x="211" y="1179"/>
                    <a:pt x="632" y="1494"/>
                  </a:cubicBezTo>
                  <a:cubicBezTo>
                    <a:pt x="912" y="1723"/>
                    <a:pt x="1241" y="1817"/>
                    <a:pt x="1577" y="1817"/>
                  </a:cubicBezTo>
                  <a:cubicBezTo>
                    <a:pt x="1937" y="1817"/>
                    <a:pt x="2305" y="1710"/>
                    <a:pt x="2631" y="1547"/>
                  </a:cubicBezTo>
                  <a:cubicBezTo>
                    <a:pt x="3052" y="1337"/>
                    <a:pt x="2789" y="705"/>
                    <a:pt x="2368" y="705"/>
                  </a:cubicBezTo>
                  <a:cubicBezTo>
                    <a:pt x="2210" y="679"/>
                    <a:pt x="2039" y="679"/>
                    <a:pt x="1868" y="679"/>
                  </a:cubicBezTo>
                  <a:cubicBezTo>
                    <a:pt x="1697" y="679"/>
                    <a:pt x="1526" y="679"/>
                    <a:pt x="1368" y="653"/>
                  </a:cubicBezTo>
                  <a:cubicBezTo>
                    <a:pt x="1053" y="600"/>
                    <a:pt x="948" y="390"/>
                    <a:pt x="842" y="127"/>
                  </a:cubicBezTo>
                  <a:cubicBezTo>
                    <a:pt x="813" y="40"/>
                    <a:pt x="705" y="1"/>
                    <a:pt x="595"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7"/>
            <p:cNvSpPr/>
            <p:nvPr/>
          </p:nvSpPr>
          <p:spPr>
            <a:xfrm>
              <a:off x="5350350" y="5880650"/>
              <a:ext cx="84200" cy="61200"/>
            </a:xfrm>
            <a:custGeom>
              <a:rect b="b" l="l" r="r" t="t"/>
              <a:pathLst>
                <a:path extrusionOk="0" h="2448" w="3368">
                  <a:moveTo>
                    <a:pt x="713" y="1"/>
                  </a:moveTo>
                  <a:cubicBezTo>
                    <a:pt x="597" y="1"/>
                    <a:pt x="483" y="57"/>
                    <a:pt x="421" y="149"/>
                  </a:cubicBezTo>
                  <a:cubicBezTo>
                    <a:pt x="1" y="675"/>
                    <a:pt x="527" y="1464"/>
                    <a:pt x="842" y="1885"/>
                  </a:cubicBezTo>
                  <a:cubicBezTo>
                    <a:pt x="1218" y="2260"/>
                    <a:pt x="1701" y="2448"/>
                    <a:pt x="2196" y="2448"/>
                  </a:cubicBezTo>
                  <a:cubicBezTo>
                    <a:pt x="2394" y="2448"/>
                    <a:pt x="2593" y="2418"/>
                    <a:pt x="2789" y="2358"/>
                  </a:cubicBezTo>
                  <a:cubicBezTo>
                    <a:pt x="3367" y="2200"/>
                    <a:pt x="3262" y="1358"/>
                    <a:pt x="2683" y="1358"/>
                  </a:cubicBezTo>
                  <a:cubicBezTo>
                    <a:pt x="2315" y="1306"/>
                    <a:pt x="2000" y="1148"/>
                    <a:pt x="1684" y="990"/>
                  </a:cubicBezTo>
                  <a:cubicBezTo>
                    <a:pt x="1316" y="780"/>
                    <a:pt x="1263" y="359"/>
                    <a:pt x="947" y="96"/>
                  </a:cubicBezTo>
                  <a:cubicBezTo>
                    <a:pt x="881" y="30"/>
                    <a:pt x="797" y="1"/>
                    <a:pt x="71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7"/>
            <p:cNvSpPr/>
            <p:nvPr/>
          </p:nvSpPr>
          <p:spPr>
            <a:xfrm>
              <a:off x="5497925" y="5904925"/>
              <a:ext cx="59500" cy="34550"/>
            </a:xfrm>
            <a:custGeom>
              <a:rect b="b" l="l" r="r" t="t"/>
              <a:pathLst>
                <a:path extrusionOk="0" h="1382" w="2380">
                  <a:moveTo>
                    <a:pt x="1801" y="1"/>
                  </a:moveTo>
                  <a:cubicBezTo>
                    <a:pt x="1726" y="1"/>
                    <a:pt x="1647" y="22"/>
                    <a:pt x="1568" y="72"/>
                  </a:cubicBezTo>
                  <a:cubicBezTo>
                    <a:pt x="1410" y="177"/>
                    <a:pt x="1199" y="230"/>
                    <a:pt x="989" y="282"/>
                  </a:cubicBezTo>
                  <a:cubicBezTo>
                    <a:pt x="831" y="335"/>
                    <a:pt x="621" y="387"/>
                    <a:pt x="410" y="387"/>
                  </a:cubicBezTo>
                  <a:cubicBezTo>
                    <a:pt x="388" y="382"/>
                    <a:pt x="366" y="379"/>
                    <a:pt x="344" y="379"/>
                  </a:cubicBezTo>
                  <a:cubicBezTo>
                    <a:pt x="159" y="379"/>
                    <a:pt x="0" y="568"/>
                    <a:pt x="95" y="756"/>
                  </a:cubicBezTo>
                  <a:cubicBezTo>
                    <a:pt x="321" y="1183"/>
                    <a:pt x="714" y="1382"/>
                    <a:pt x="1116" y="1382"/>
                  </a:cubicBezTo>
                  <a:cubicBezTo>
                    <a:pt x="1555" y="1382"/>
                    <a:pt x="2004" y="1143"/>
                    <a:pt x="2251" y="703"/>
                  </a:cubicBezTo>
                  <a:cubicBezTo>
                    <a:pt x="2380" y="404"/>
                    <a:pt x="2126" y="1"/>
                    <a:pt x="1801"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7"/>
            <p:cNvSpPr/>
            <p:nvPr/>
          </p:nvSpPr>
          <p:spPr>
            <a:xfrm>
              <a:off x="5673875" y="5875925"/>
              <a:ext cx="84400" cy="49750"/>
            </a:xfrm>
            <a:custGeom>
              <a:rect b="b" l="l" r="r" t="t"/>
              <a:pathLst>
                <a:path extrusionOk="0" h="1990" w="3376">
                  <a:moveTo>
                    <a:pt x="2787" y="0"/>
                  </a:moveTo>
                  <a:cubicBezTo>
                    <a:pt x="2674" y="0"/>
                    <a:pt x="2561" y="39"/>
                    <a:pt x="2473" y="127"/>
                  </a:cubicBezTo>
                  <a:cubicBezTo>
                    <a:pt x="1977" y="623"/>
                    <a:pt x="1247" y="1026"/>
                    <a:pt x="547" y="1026"/>
                  </a:cubicBezTo>
                  <a:cubicBezTo>
                    <a:pt x="505" y="1026"/>
                    <a:pt x="463" y="1024"/>
                    <a:pt x="421" y="1021"/>
                  </a:cubicBezTo>
                  <a:cubicBezTo>
                    <a:pt x="106" y="1021"/>
                    <a:pt x="0" y="1442"/>
                    <a:pt x="263" y="1653"/>
                  </a:cubicBezTo>
                  <a:cubicBezTo>
                    <a:pt x="608" y="1882"/>
                    <a:pt x="988" y="1989"/>
                    <a:pt x="1362" y="1989"/>
                  </a:cubicBezTo>
                  <a:cubicBezTo>
                    <a:pt x="2185" y="1989"/>
                    <a:pt x="2972" y="1469"/>
                    <a:pt x="3262" y="601"/>
                  </a:cubicBezTo>
                  <a:cubicBezTo>
                    <a:pt x="3376" y="259"/>
                    <a:pt x="3080" y="0"/>
                    <a:pt x="278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7"/>
            <p:cNvSpPr/>
            <p:nvPr/>
          </p:nvSpPr>
          <p:spPr>
            <a:xfrm>
              <a:off x="5815300" y="5859075"/>
              <a:ext cx="57175" cy="41250"/>
            </a:xfrm>
            <a:custGeom>
              <a:rect b="b" l="l" r="r" t="t"/>
              <a:pathLst>
                <a:path extrusionOk="0" h="1650" w="2287">
                  <a:moveTo>
                    <a:pt x="1519" y="1"/>
                  </a:moveTo>
                  <a:cubicBezTo>
                    <a:pt x="1441" y="1"/>
                    <a:pt x="1362" y="20"/>
                    <a:pt x="1287" y="65"/>
                  </a:cubicBezTo>
                  <a:cubicBezTo>
                    <a:pt x="1287" y="117"/>
                    <a:pt x="1235" y="117"/>
                    <a:pt x="1235" y="117"/>
                  </a:cubicBezTo>
                  <a:cubicBezTo>
                    <a:pt x="1129" y="170"/>
                    <a:pt x="1077" y="170"/>
                    <a:pt x="972" y="222"/>
                  </a:cubicBezTo>
                  <a:cubicBezTo>
                    <a:pt x="919" y="222"/>
                    <a:pt x="919" y="275"/>
                    <a:pt x="919" y="275"/>
                  </a:cubicBezTo>
                  <a:lnTo>
                    <a:pt x="814" y="275"/>
                  </a:lnTo>
                  <a:cubicBezTo>
                    <a:pt x="749" y="246"/>
                    <a:pt x="686" y="233"/>
                    <a:pt x="627" y="233"/>
                  </a:cubicBezTo>
                  <a:cubicBezTo>
                    <a:pt x="251" y="233"/>
                    <a:pt x="1" y="753"/>
                    <a:pt x="183" y="1117"/>
                  </a:cubicBezTo>
                  <a:cubicBezTo>
                    <a:pt x="380" y="1472"/>
                    <a:pt x="695" y="1649"/>
                    <a:pt x="1063" y="1649"/>
                  </a:cubicBezTo>
                  <a:cubicBezTo>
                    <a:pt x="1185" y="1649"/>
                    <a:pt x="1314" y="1630"/>
                    <a:pt x="1445" y="1590"/>
                  </a:cubicBezTo>
                  <a:cubicBezTo>
                    <a:pt x="2024" y="1432"/>
                    <a:pt x="2287" y="801"/>
                    <a:pt x="2024" y="275"/>
                  </a:cubicBezTo>
                  <a:cubicBezTo>
                    <a:pt x="1911" y="124"/>
                    <a:pt x="1717" y="1"/>
                    <a:pt x="151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7"/>
            <p:cNvSpPr/>
            <p:nvPr/>
          </p:nvSpPr>
          <p:spPr>
            <a:xfrm>
              <a:off x="5185225" y="5685400"/>
              <a:ext cx="43725" cy="44650"/>
            </a:xfrm>
            <a:custGeom>
              <a:rect b="b" l="l" r="r" t="t"/>
              <a:pathLst>
                <a:path extrusionOk="0" h="1786" w="1749">
                  <a:moveTo>
                    <a:pt x="474" y="0"/>
                  </a:moveTo>
                  <a:cubicBezTo>
                    <a:pt x="205" y="0"/>
                    <a:pt x="1" y="255"/>
                    <a:pt x="83" y="541"/>
                  </a:cubicBezTo>
                  <a:cubicBezTo>
                    <a:pt x="135" y="1015"/>
                    <a:pt x="503" y="1383"/>
                    <a:pt x="872" y="1646"/>
                  </a:cubicBezTo>
                  <a:cubicBezTo>
                    <a:pt x="970" y="1744"/>
                    <a:pt x="1083" y="1786"/>
                    <a:pt x="1191" y="1786"/>
                  </a:cubicBezTo>
                  <a:cubicBezTo>
                    <a:pt x="1489" y="1786"/>
                    <a:pt x="1748" y="1467"/>
                    <a:pt x="1556" y="1120"/>
                  </a:cubicBezTo>
                  <a:cubicBezTo>
                    <a:pt x="1345" y="699"/>
                    <a:pt x="1135" y="278"/>
                    <a:pt x="714" y="68"/>
                  </a:cubicBezTo>
                  <a:cubicBezTo>
                    <a:pt x="632" y="21"/>
                    <a:pt x="550" y="0"/>
                    <a:pt x="474"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7"/>
            <p:cNvSpPr/>
            <p:nvPr/>
          </p:nvSpPr>
          <p:spPr>
            <a:xfrm>
              <a:off x="5375875" y="5806550"/>
              <a:ext cx="63925" cy="41625"/>
            </a:xfrm>
            <a:custGeom>
              <a:rect b="b" l="l" r="r" t="t"/>
              <a:pathLst>
                <a:path extrusionOk="0" h="1665" w="2557">
                  <a:moveTo>
                    <a:pt x="543" y="0"/>
                  </a:moveTo>
                  <a:cubicBezTo>
                    <a:pt x="251" y="0"/>
                    <a:pt x="0" y="294"/>
                    <a:pt x="84" y="588"/>
                  </a:cubicBezTo>
                  <a:cubicBezTo>
                    <a:pt x="253" y="1261"/>
                    <a:pt x="892" y="1665"/>
                    <a:pt x="1545" y="1665"/>
                  </a:cubicBezTo>
                  <a:cubicBezTo>
                    <a:pt x="1709" y="1665"/>
                    <a:pt x="1873" y="1640"/>
                    <a:pt x="2031" y="1587"/>
                  </a:cubicBezTo>
                  <a:cubicBezTo>
                    <a:pt x="2452" y="1482"/>
                    <a:pt x="2557" y="693"/>
                    <a:pt x="2031" y="640"/>
                  </a:cubicBezTo>
                  <a:cubicBezTo>
                    <a:pt x="1557" y="535"/>
                    <a:pt x="1136" y="377"/>
                    <a:pt x="768" y="61"/>
                  </a:cubicBezTo>
                  <a:cubicBezTo>
                    <a:pt x="694" y="19"/>
                    <a:pt x="617" y="0"/>
                    <a:pt x="54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7"/>
            <p:cNvSpPr/>
            <p:nvPr/>
          </p:nvSpPr>
          <p:spPr>
            <a:xfrm>
              <a:off x="5310300" y="5746525"/>
              <a:ext cx="32775" cy="27125"/>
            </a:xfrm>
            <a:custGeom>
              <a:rect b="b" l="l" r="r" t="t"/>
              <a:pathLst>
                <a:path extrusionOk="0" h="1085" w="1311">
                  <a:moveTo>
                    <a:pt x="461" y="1"/>
                  </a:moveTo>
                  <a:cubicBezTo>
                    <a:pt x="188" y="1"/>
                    <a:pt x="1" y="258"/>
                    <a:pt x="130" y="516"/>
                  </a:cubicBezTo>
                  <a:cubicBezTo>
                    <a:pt x="235" y="779"/>
                    <a:pt x="498" y="937"/>
                    <a:pt x="708" y="1042"/>
                  </a:cubicBezTo>
                  <a:cubicBezTo>
                    <a:pt x="767" y="1071"/>
                    <a:pt x="826" y="1084"/>
                    <a:pt x="881" y="1084"/>
                  </a:cubicBezTo>
                  <a:cubicBezTo>
                    <a:pt x="1125" y="1084"/>
                    <a:pt x="1310" y="835"/>
                    <a:pt x="1182" y="621"/>
                  </a:cubicBezTo>
                  <a:cubicBezTo>
                    <a:pt x="1024" y="358"/>
                    <a:pt x="919" y="148"/>
                    <a:pt x="656" y="43"/>
                  </a:cubicBezTo>
                  <a:cubicBezTo>
                    <a:pt x="588" y="14"/>
                    <a:pt x="522" y="1"/>
                    <a:pt x="461"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7"/>
            <p:cNvSpPr/>
            <p:nvPr/>
          </p:nvSpPr>
          <p:spPr>
            <a:xfrm>
              <a:off x="5571925" y="5829050"/>
              <a:ext cx="70875" cy="34675"/>
            </a:xfrm>
            <a:custGeom>
              <a:rect b="b" l="l" r="r" t="t"/>
              <a:pathLst>
                <a:path extrusionOk="0" h="1387" w="2835">
                  <a:moveTo>
                    <a:pt x="313" y="1"/>
                  </a:moveTo>
                  <a:cubicBezTo>
                    <a:pt x="162" y="1"/>
                    <a:pt x="1" y="160"/>
                    <a:pt x="80" y="319"/>
                  </a:cubicBezTo>
                  <a:cubicBezTo>
                    <a:pt x="291" y="845"/>
                    <a:pt x="606" y="1108"/>
                    <a:pt x="1133" y="1318"/>
                  </a:cubicBezTo>
                  <a:cubicBezTo>
                    <a:pt x="1251" y="1366"/>
                    <a:pt x="1372" y="1386"/>
                    <a:pt x="1493" y="1386"/>
                  </a:cubicBezTo>
                  <a:cubicBezTo>
                    <a:pt x="1909" y="1386"/>
                    <a:pt x="2320" y="1142"/>
                    <a:pt x="2605" y="897"/>
                  </a:cubicBezTo>
                  <a:cubicBezTo>
                    <a:pt x="2835" y="714"/>
                    <a:pt x="2664" y="290"/>
                    <a:pt x="2407" y="290"/>
                  </a:cubicBezTo>
                  <a:cubicBezTo>
                    <a:pt x="2369" y="290"/>
                    <a:pt x="2330" y="299"/>
                    <a:pt x="2290" y="319"/>
                  </a:cubicBezTo>
                  <a:cubicBezTo>
                    <a:pt x="2108" y="385"/>
                    <a:pt x="1906" y="415"/>
                    <a:pt x="1699" y="415"/>
                  </a:cubicBezTo>
                  <a:cubicBezTo>
                    <a:pt x="1247" y="415"/>
                    <a:pt x="774" y="272"/>
                    <a:pt x="449" y="56"/>
                  </a:cubicBezTo>
                  <a:cubicBezTo>
                    <a:pt x="410" y="17"/>
                    <a:pt x="362" y="1"/>
                    <a:pt x="31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7"/>
            <p:cNvSpPr/>
            <p:nvPr/>
          </p:nvSpPr>
          <p:spPr>
            <a:xfrm>
              <a:off x="5778475" y="5806625"/>
              <a:ext cx="47550" cy="25475"/>
            </a:xfrm>
            <a:custGeom>
              <a:rect b="b" l="l" r="r" t="t"/>
              <a:pathLst>
                <a:path extrusionOk="0" h="1019" w="1902">
                  <a:moveTo>
                    <a:pt x="1548" y="1"/>
                  </a:moveTo>
                  <a:cubicBezTo>
                    <a:pt x="1532" y="1"/>
                    <a:pt x="1515" y="2"/>
                    <a:pt x="1498" y="6"/>
                  </a:cubicBezTo>
                  <a:cubicBezTo>
                    <a:pt x="1077" y="164"/>
                    <a:pt x="709" y="269"/>
                    <a:pt x="288" y="427"/>
                  </a:cubicBezTo>
                  <a:cubicBezTo>
                    <a:pt x="1" y="570"/>
                    <a:pt x="193" y="1019"/>
                    <a:pt x="468" y="1019"/>
                  </a:cubicBezTo>
                  <a:cubicBezTo>
                    <a:pt x="495" y="1019"/>
                    <a:pt x="523" y="1015"/>
                    <a:pt x="551" y="1005"/>
                  </a:cubicBezTo>
                  <a:cubicBezTo>
                    <a:pt x="972" y="848"/>
                    <a:pt x="1287" y="637"/>
                    <a:pt x="1656" y="427"/>
                  </a:cubicBezTo>
                  <a:cubicBezTo>
                    <a:pt x="1901" y="328"/>
                    <a:pt x="1780" y="1"/>
                    <a:pt x="154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7"/>
            <p:cNvSpPr/>
            <p:nvPr/>
          </p:nvSpPr>
          <p:spPr>
            <a:xfrm>
              <a:off x="5484500" y="5525850"/>
              <a:ext cx="92075" cy="54725"/>
            </a:xfrm>
            <a:custGeom>
              <a:rect b="b" l="l" r="r" t="t"/>
              <a:pathLst>
                <a:path extrusionOk="0" h="2189" w="3683">
                  <a:moveTo>
                    <a:pt x="2425" y="1"/>
                  </a:moveTo>
                  <a:cubicBezTo>
                    <a:pt x="2066" y="1"/>
                    <a:pt x="1699" y="141"/>
                    <a:pt x="1315" y="348"/>
                  </a:cubicBezTo>
                  <a:cubicBezTo>
                    <a:pt x="737" y="611"/>
                    <a:pt x="0" y="1242"/>
                    <a:pt x="211" y="1926"/>
                  </a:cubicBezTo>
                  <a:cubicBezTo>
                    <a:pt x="263" y="2031"/>
                    <a:pt x="421" y="2189"/>
                    <a:pt x="579" y="2189"/>
                  </a:cubicBezTo>
                  <a:cubicBezTo>
                    <a:pt x="1052" y="2136"/>
                    <a:pt x="1315" y="1821"/>
                    <a:pt x="1736" y="1610"/>
                  </a:cubicBezTo>
                  <a:cubicBezTo>
                    <a:pt x="1894" y="1558"/>
                    <a:pt x="2105" y="1505"/>
                    <a:pt x="2315" y="1452"/>
                  </a:cubicBezTo>
                  <a:cubicBezTo>
                    <a:pt x="2631" y="1452"/>
                    <a:pt x="2841" y="1347"/>
                    <a:pt x="3157" y="1242"/>
                  </a:cubicBezTo>
                  <a:cubicBezTo>
                    <a:pt x="3577" y="1084"/>
                    <a:pt x="3683" y="558"/>
                    <a:pt x="3262" y="295"/>
                  </a:cubicBezTo>
                  <a:cubicBezTo>
                    <a:pt x="2984" y="87"/>
                    <a:pt x="2707" y="1"/>
                    <a:pt x="2425"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7"/>
            <p:cNvSpPr/>
            <p:nvPr/>
          </p:nvSpPr>
          <p:spPr>
            <a:xfrm>
              <a:off x="5630475" y="5504275"/>
              <a:ext cx="71050" cy="45000"/>
            </a:xfrm>
            <a:custGeom>
              <a:rect b="b" l="l" r="r" t="t"/>
              <a:pathLst>
                <a:path extrusionOk="0" h="1800" w="2842">
                  <a:moveTo>
                    <a:pt x="1756" y="1"/>
                  </a:moveTo>
                  <a:cubicBezTo>
                    <a:pt x="1618" y="1"/>
                    <a:pt x="1473" y="27"/>
                    <a:pt x="1316" y="106"/>
                  </a:cubicBezTo>
                  <a:cubicBezTo>
                    <a:pt x="1158" y="211"/>
                    <a:pt x="947" y="264"/>
                    <a:pt x="790" y="369"/>
                  </a:cubicBezTo>
                  <a:cubicBezTo>
                    <a:pt x="421" y="579"/>
                    <a:pt x="0" y="1211"/>
                    <a:pt x="369" y="1526"/>
                  </a:cubicBezTo>
                  <a:cubicBezTo>
                    <a:pt x="602" y="1726"/>
                    <a:pt x="836" y="1800"/>
                    <a:pt x="1069" y="1800"/>
                  </a:cubicBezTo>
                  <a:cubicBezTo>
                    <a:pt x="1204" y="1800"/>
                    <a:pt x="1339" y="1775"/>
                    <a:pt x="1473" y="1737"/>
                  </a:cubicBezTo>
                  <a:cubicBezTo>
                    <a:pt x="1631" y="1684"/>
                    <a:pt x="1789" y="1632"/>
                    <a:pt x="1947" y="1579"/>
                  </a:cubicBezTo>
                  <a:cubicBezTo>
                    <a:pt x="2262" y="1526"/>
                    <a:pt x="2420" y="1316"/>
                    <a:pt x="2578" y="1053"/>
                  </a:cubicBezTo>
                  <a:cubicBezTo>
                    <a:pt x="2841" y="737"/>
                    <a:pt x="2578" y="106"/>
                    <a:pt x="2157" y="53"/>
                  </a:cubicBezTo>
                  <a:cubicBezTo>
                    <a:pt x="2026" y="27"/>
                    <a:pt x="1894" y="1"/>
                    <a:pt x="175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7"/>
            <p:cNvSpPr/>
            <p:nvPr/>
          </p:nvSpPr>
          <p:spPr>
            <a:xfrm>
              <a:off x="5779075" y="5487850"/>
              <a:ext cx="88150" cy="38800"/>
            </a:xfrm>
            <a:custGeom>
              <a:rect b="b" l="l" r="r" t="t"/>
              <a:pathLst>
                <a:path extrusionOk="0" h="1552" w="3526">
                  <a:moveTo>
                    <a:pt x="2046" y="0"/>
                  </a:moveTo>
                  <a:cubicBezTo>
                    <a:pt x="1793" y="0"/>
                    <a:pt x="1528" y="50"/>
                    <a:pt x="1263" y="132"/>
                  </a:cubicBezTo>
                  <a:cubicBezTo>
                    <a:pt x="895" y="237"/>
                    <a:pt x="1" y="710"/>
                    <a:pt x="422" y="1236"/>
                  </a:cubicBezTo>
                  <a:cubicBezTo>
                    <a:pt x="658" y="1473"/>
                    <a:pt x="895" y="1503"/>
                    <a:pt x="1176" y="1503"/>
                  </a:cubicBezTo>
                  <a:cubicBezTo>
                    <a:pt x="1270" y="1503"/>
                    <a:pt x="1369" y="1499"/>
                    <a:pt x="1474" y="1499"/>
                  </a:cubicBezTo>
                  <a:cubicBezTo>
                    <a:pt x="1547" y="1489"/>
                    <a:pt x="1623" y="1485"/>
                    <a:pt x="1700" y="1485"/>
                  </a:cubicBezTo>
                  <a:cubicBezTo>
                    <a:pt x="2008" y="1485"/>
                    <a:pt x="2336" y="1552"/>
                    <a:pt x="2631" y="1552"/>
                  </a:cubicBezTo>
                  <a:cubicBezTo>
                    <a:pt x="3210" y="1552"/>
                    <a:pt x="3525" y="868"/>
                    <a:pt x="3105" y="447"/>
                  </a:cubicBezTo>
                  <a:cubicBezTo>
                    <a:pt x="2814" y="125"/>
                    <a:pt x="2446" y="0"/>
                    <a:pt x="2046"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7"/>
            <p:cNvSpPr/>
            <p:nvPr/>
          </p:nvSpPr>
          <p:spPr>
            <a:xfrm>
              <a:off x="5897450" y="5517625"/>
              <a:ext cx="99975" cy="65850"/>
            </a:xfrm>
            <a:custGeom>
              <a:rect b="b" l="l" r="r" t="t"/>
              <a:pathLst>
                <a:path extrusionOk="0" h="2634" w="3999">
                  <a:moveTo>
                    <a:pt x="1495" y="0"/>
                  </a:moveTo>
                  <a:cubicBezTo>
                    <a:pt x="1156" y="0"/>
                    <a:pt x="828" y="74"/>
                    <a:pt x="579" y="256"/>
                  </a:cubicBezTo>
                  <a:cubicBezTo>
                    <a:pt x="0" y="677"/>
                    <a:pt x="211" y="1518"/>
                    <a:pt x="947" y="1624"/>
                  </a:cubicBezTo>
                  <a:cubicBezTo>
                    <a:pt x="1094" y="1624"/>
                    <a:pt x="1225" y="1615"/>
                    <a:pt x="1349" y="1615"/>
                  </a:cubicBezTo>
                  <a:cubicBezTo>
                    <a:pt x="1534" y="1615"/>
                    <a:pt x="1705" y="1634"/>
                    <a:pt x="1894" y="1729"/>
                  </a:cubicBezTo>
                  <a:cubicBezTo>
                    <a:pt x="2210" y="1939"/>
                    <a:pt x="2420" y="2307"/>
                    <a:pt x="2788" y="2518"/>
                  </a:cubicBezTo>
                  <a:cubicBezTo>
                    <a:pt x="2900" y="2598"/>
                    <a:pt x="3026" y="2634"/>
                    <a:pt x="3151" y="2634"/>
                  </a:cubicBezTo>
                  <a:cubicBezTo>
                    <a:pt x="3437" y="2634"/>
                    <a:pt x="3715" y="2443"/>
                    <a:pt x="3788" y="2150"/>
                  </a:cubicBezTo>
                  <a:cubicBezTo>
                    <a:pt x="3998" y="1308"/>
                    <a:pt x="3420" y="677"/>
                    <a:pt x="2736" y="308"/>
                  </a:cubicBezTo>
                  <a:cubicBezTo>
                    <a:pt x="2407" y="129"/>
                    <a:pt x="1941" y="0"/>
                    <a:pt x="1495"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7"/>
            <p:cNvSpPr/>
            <p:nvPr/>
          </p:nvSpPr>
          <p:spPr>
            <a:xfrm>
              <a:off x="5371400" y="5575775"/>
              <a:ext cx="56925" cy="37975"/>
            </a:xfrm>
            <a:custGeom>
              <a:rect b="b" l="l" r="r" t="t"/>
              <a:pathLst>
                <a:path extrusionOk="0" h="1519" w="2277">
                  <a:moveTo>
                    <a:pt x="1558" y="0"/>
                  </a:moveTo>
                  <a:cubicBezTo>
                    <a:pt x="1494" y="0"/>
                    <a:pt x="1430" y="11"/>
                    <a:pt x="1368" y="34"/>
                  </a:cubicBezTo>
                  <a:cubicBezTo>
                    <a:pt x="895" y="244"/>
                    <a:pt x="316" y="455"/>
                    <a:pt x="53" y="928"/>
                  </a:cubicBezTo>
                  <a:cubicBezTo>
                    <a:pt x="0" y="1034"/>
                    <a:pt x="53" y="1139"/>
                    <a:pt x="105" y="1244"/>
                  </a:cubicBezTo>
                  <a:cubicBezTo>
                    <a:pt x="300" y="1439"/>
                    <a:pt x="520" y="1518"/>
                    <a:pt x="743" y="1518"/>
                  </a:cubicBezTo>
                  <a:cubicBezTo>
                    <a:pt x="1243" y="1518"/>
                    <a:pt x="1761" y="1118"/>
                    <a:pt x="2052" y="718"/>
                  </a:cubicBezTo>
                  <a:cubicBezTo>
                    <a:pt x="2276" y="359"/>
                    <a:pt x="1927" y="0"/>
                    <a:pt x="1558"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7"/>
            <p:cNvSpPr/>
            <p:nvPr/>
          </p:nvSpPr>
          <p:spPr>
            <a:xfrm>
              <a:off x="4383725" y="6299925"/>
              <a:ext cx="1433525" cy="555825"/>
            </a:xfrm>
            <a:custGeom>
              <a:rect b="b" l="l" r="r" t="t"/>
              <a:pathLst>
                <a:path extrusionOk="0" h="22233" w="57341">
                  <a:moveTo>
                    <a:pt x="14257" y="1"/>
                  </a:moveTo>
                  <a:lnTo>
                    <a:pt x="14257" y="1"/>
                  </a:lnTo>
                  <a:cubicBezTo>
                    <a:pt x="7681" y="2421"/>
                    <a:pt x="2894" y="5577"/>
                    <a:pt x="1158" y="9049"/>
                  </a:cubicBezTo>
                  <a:cubicBezTo>
                    <a:pt x="1" y="11416"/>
                    <a:pt x="264" y="13888"/>
                    <a:pt x="1895" y="16466"/>
                  </a:cubicBezTo>
                  <a:cubicBezTo>
                    <a:pt x="4333" y="20311"/>
                    <a:pt x="8108" y="22233"/>
                    <a:pt x="13184" y="22233"/>
                  </a:cubicBezTo>
                  <a:cubicBezTo>
                    <a:pt x="13803" y="22233"/>
                    <a:pt x="14441" y="22204"/>
                    <a:pt x="15099" y="22147"/>
                  </a:cubicBezTo>
                  <a:cubicBezTo>
                    <a:pt x="24515" y="21358"/>
                    <a:pt x="35194" y="14888"/>
                    <a:pt x="40086" y="10785"/>
                  </a:cubicBezTo>
                  <a:cubicBezTo>
                    <a:pt x="44978" y="6681"/>
                    <a:pt x="52290" y="4577"/>
                    <a:pt x="57340" y="3525"/>
                  </a:cubicBezTo>
                  <a:cubicBezTo>
                    <a:pt x="52659" y="3525"/>
                    <a:pt x="47871" y="4577"/>
                    <a:pt x="43347" y="5682"/>
                  </a:cubicBezTo>
                  <a:cubicBezTo>
                    <a:pt x="39455" y="6576"/>
                    <a:pt x="35615" y="7471"/>
                    <a:pt x="31722" y="8417"/>
                  </a:cubicBezTo>
                  <a:cubicBezTo>
                    <a:pt x="29257" y="8986"/>
                    <a:pt x="26707" y="9598"/>
                    <a:pt x="24148" y="9598"/>
                  </a:cubicBezTo>
                  <a:cubicBezTo>
                    <a:pt x="23867" y="9598"/>
                    <a:pt x="23586" y="9590"/>
                    <a:pt x="23305" y="9575"/>
                  </a:cubicBezTo>
                  <a:cubicBezTo>
                    <a:pt x="20149" y="9470"/>
                    <a:pt x="16992" y="8312"/>
                    <a:pt x="14520" y="6366"/>
                  </a:cubicBezTo>
                  <a:cubicBezTo>
                    <a:pt x="13731" y="5735"/>
                    <a:pt x="12942" y="4998"/>
                    <a:pt x="12679" y="3999"/>
                  </a:cubicBezTo>
                  <a:cubicBezTo>
                    <a:pt x="12205" y="2526"/>
                    <a:pt x="13047" y="1105"/>
                    <a:pt x="14257" y="1"/>
                  </a:cubicBezTo>
                  <a:close/>
                </a:path>
              </a:pathLst>
            </a:custGeom>
            <a:solidFill>
              <a:srgbClr val="8AB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7"/>
            <p:cNvSpPr/>
            <p:nvPr/>
          </p:nvSpPr>
          <p:spPr>
            <a:xfrm>
              <a:off x="4294300" y="5758100"/>
              <a:ext cx="697050" cy="864050"/>
            </a:xfrm>
            <a:custGeom>
              <a:rect b="b" l="l" r="r" t="t"/>
              <a:pathLst>
                <a:path extrusionOk="0" h="34562" w="27882">
                  <a:moveTo>
                    <a:pt x="27881" y="1"/>
                  </a:moveTo>
                  <a:cubicBezTo>
                    <a:pt x="25199" y="5892"/>
                    <a:pt x="21727" y="11258"/>
                    <a:pt x="16571" y="15045"/>
                  </a:cubicBezTo>
                  <a:cubicBezTo>
                    <a:pt x="15677" y="15729"/>
                    <a:pt x="14678" y="16361"/>
                    <a:pt x="13573" y="16571"/>
                  </a:cubicBezTo>
                  <a:cubicBezTo>
                    <a:pt x="13264" y="16637"/>
                    <a:pt x="12955" y="16668"/>
                    <a:pt x="12648" y="16668"/>
                  </a:cubicBezTo>
                  <a:cubicBezTo>
                    <a:pt x="10494" y="16668"/>
                    <a:pt x="8451" y="15131"/>
                    <a:pt x="7576" y="13152"/>
                  </a:cubicBezTo>
                  <a:cubicBezTo>
                    <a:pt x="6945" y="11731"/>
                    <a:pt x="6839" y="10153"/>
                    <a:pt x="7155" y="8680"/>
                  </a:cubicBezTo>
                  <a:lnTo>
                    <a:pt x="7155" y="8680"/>
                  </a:lnTo>
                  <a:cubicBezTo>
                    <a:pt x="3105" y="12731"/>
                    <a:pt x="737" y="17781"/>
                    <a:pt x="316" y="23147"/>
                  </a:cubicBezTo>
                  <a:cubicBezTo>
                    <a:pt x="1" y="27250"/>
                    <a:pt x="895" y="31248"/>
                    <a:pt x="2842" y="34562"/>
                  </a:cubicBezTo>
                  <a:cubicBezTo>
                    <a:pt x="2684" y="33089"/>
                    <a:pt x="2947" y="31616"/>
                    <a:pt x="3631" y="30143"/>
                  </a:cubicBezTo>
                  <a:cubicBezTo>
                    <a:pt x="6050" y="25251"/>
                    <a:pt x="13152" y="21568"/>
                    <a:pt x="21464" y="19201"/>
                  </a:cubicBezTo>
                  <a:cubicBezTo>
                    <a:pt x="23778" y="14467"/>
                    <a:pt x="26724" y="7365"/>
                    <a:pt x="27881" y="1"/>
                  </a:cubicBezTo>
                  <a:close/>
                </a:path>
              </a:pathLst>
            </a:custGeom>
            <a:solidFill>
              <a:srgbClr val="8AB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7"/>
            <p:cNvSpPr/>
            <p:nvPr/>
          </p:nvSpPr>
          <p:spPr>
            <a:xfrm>
              <a:off x="5062350" y="6230300"/>
              <a:ext cx="319600" cy="47975"/>
            </a:xfrm>
            <a:custGeom>
              <a:rect b="b" l="l" r="r" t="t"/>
              <a:pathLst>
                <a:path extrusionOk="0" h="1919" w="12784">
                  <a:moveTo>
                    <a:pt x="8503" y="1"/>
                  </a:moveTo>
                  <a:cubicBezTo>
                    <a:pt x="7593" y="1"/>
                    <a:pt x="6685" y="57"/>
                    <a:pt x="5787" y="103"/>
                  </a:cubicBezTo>
                  <a:cubicBezTo>
                    <a:pt x="3998" y="261"/>
                    <a:pt x="2052" y="366"/>
                    <a:pt x="421" y="1050"/>
                  </a:cubicBezTo>
                  <a:cubicBezTo>
                    <a:pt x="0" y="1260"/>
                    <a:pt x="263" y="1786"/>
                    <a:pt x="631" y="1839"/>
                  </a:cubicBezTo>
                  <a:cubicBezTo>
                    <a:pt x="1099" y="1897"/>
                    <a:pt x="1572" y="1919"/>
                    <a:pt x="2047" y="1919"/>
                  </a:cubicBezTo>
                  <a:cubicBezTo>
                    <a:pt x="3280" y="1919"/>
                    <a:pt x="4533" y="1772"/>
                    <a:pt x="5787" y="1734"/>
                  </a:cubicBezTo>
                  <a:cubicBezTo>
                    <a:pt x="7215" y="1734"/>
                    <a:pt x="8642" y="1868"/>
                    <a:pt x="10070" y="1868"/>
                  </a:cubicBezTo>
                  <a:cubicBezTo>
                    <a:pt x="10641" y="1868"/>
                    <a:pt x="11212" y="1846"/>
                    <a:pt x="11784" y="1786"/>
                  </a:cubicBezTo>
                  <a:cubicBezTo>
                    <a:pt x="12520" y="1734"/>
                    <a:pt x="12783" y="629"/>
                    <a:pt x="11994" y="418"/>
                  </a:cubicBezTo>
                  <a:cubicBezTo>
                    <a:pt x="10841" y="93"/>
                    <a:pt x="9671" y="1"/>
                    <a:pt x="8503" y="1"/>
                  </a:cubicBezTo>
                  <a:close/>
                </a:path>
              </a:pathLst>
            </a:custGeom>
            <a:solidFill>
              <a:srgbClr val="B2E6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7"/>
            <p:cNvSpPr/>
            <p:nvPr/>
          </p:nvSpPr>
          <p:spPr>
            <a:xfrm>
              <a:off x="5385650" y="6256050"/>
              <a:ext cx="92300" cy="42575"/>
            </a:xfrm>
            <a:custGeom>
              <a:rect b="b" l="l" r="r" t="t"/>
              <a:pathLst>
                <a:path extrusionOk="0" h="1703" w="3692">
                  <a:moveTo>
                    <a:pt x="802" y="0"/>
                  </a:moveTo>
                  <a:cubicBezTo>
                    <a:pt x="269" y="0"/>
                    <a:pt x="1" y="730"/>
                    <a:pt x="482" y="1019"/>
                  </a:cubicBezTo>
                  <a:cubicBezTo>
                    <a:pt x="851" y="1282"/>
                    <a:pt x="1271" y="1440"/>
                    <a:pt x="1692" y="1598"/>
                  </a:cubicBezTo>
                  <a:cubicBezTo>
                    <a:pt x="1903" y="1677"/>
                    <a:pt x="2126" y="1703"/>
                    <a:pt x="2350" y="1703"/>
                  </a:cubicBezTo>
                  <a:cubicBezTo>
                    <a:pt x="2573" y="1703"/>
                    <a:pt x="2797" y="1677"/>
                    <a:pt x="3007" y="1650"/>
                  </a:cubicBezTo>
                  <a:cubicBezTo>
                    <a:pt x="3586" y="1545"/>
                    <a:pt x="3691" y="809"/>
                    <a:pt x="3165" y="651"/>
                  </a:cubicBezTo>
                  <a:cubicBezTo>
                    <a:pt x="2797" y="493"/>
                    <a:pt x="2481" y="283"/>
                    <a:pt x="2061" y="230"/>
                  </a:cubicBezTo>
                  <a:cubicBezTo>
                    <a:pt x="1692" y="178"/>
                    <a:pt x="1324" y="72"/>
                    <a:pt x="956" y="20"/>
                  </a:cubicBezTo>
                  <a:cubicBezTo>
                    <a:pt x="903" y="6"/>
                    <a:pt x="851" y="0"/>
                    <a:pt x="802" y="0"/>
                  </a:cubicBezTo>
                  <a:close/>
                </a:path>
              </a:pathLst>
            </a:custGeom>
            <a:solidFill>
              <a:srgbClr val="B2E6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7"/>
            <p:cNvSpPr/>
            <p:nvPr/>
          </p:nvSpPr>
          <p:spPr>
            <a:xfrm>
              <a:off x="4826300" y="5452675"/>
              <a:ext cx="87450" cy="206675"/>
            </a:xfrm>
            <a:custGeom>
              <a:rect b="b" l="l" r="r" t="t"/>
              <a:pathLst>
                <a:path extrusionOk="0" h="8267" w="3498">
                  <a:moveTo>
                    <a:pt x="2656" y="0"/>
                  </a:moveTo>
                  <a:cubicBezTo>
                    <a:pt x="2485" y="0"/>
                    <a:pt x="2314" y="92"/>
                    <a:pt x="2288" y="276"/>
                  </a:cubicBezTo>
                  <a:cubicBezTo>
                    <a:pt x="1814" y="2801"/>
                    <a:pt x="1288" y="5221"/>
                    <a:pt x="184" y="7536"/>
                  </a:cubicBezTo>
                  <a:cubicBezTo>
                    <a:pt x="0" y="7939"/>
                    <a:pt x="303" y="8266"/>
                    <a:pt x="628" y="8266"/>
                  </a:cubicBezTo>
                  <a:cubicBezTo>
                    <a:pt x="769" y="8266"/>
                    <a:pt x="914" y="8205"/>
                    <a:pt x="1025" y="8062"/>
                  </a:cubicBezTo>
                  <a:cubicBezTo>
                    <a:pt x="2603" y="5800"/>
                    <a:pt x="3498" y="3012"/>
                    <a:pt x="3024" y="276"/>
                  </a:cubicBezTo>
                  <a:cubicBezTo>
                    <a:pt x="2998" y="92"/>
                    <a:pt x="2827" y="0"/>
                    <a:pt x="2656" y="0"/>
                  </a:cubicBezTo>
                  <a:close/>
                </a:path>
              </a:pathLst>
            </a:custGeom>
            <a:solidFill>
              <a:srgbClr val="B2E6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7"/>
            <p:cNvSpPr/>
            <p:nvPr/>
          </p:nvSpPr>
          <p:spPr>
            <a:xfrm>
              <a:off x="4735100" y="5722950"/>
              <a:ext cx="73700" cy="72875"/>
            </a:xfrm>
            <a:custGeom>
              <a:rect b="b" l="l" r="r" t="t"/>
              <a:pathLst>
                <a:path extrusionOk="0" h="2915" w="2948">
                  <a:moveTo>
                    <a:pt x="2322" y="1"/>
                  </a:moveTo>
                  <a:cubicBezTo>
                    <a:pt x="2232" y="1"/>
                    <a:pt x="2138" y="28"/>
                    <a:pt x="2043" y="91"/>
                  </a:cubicBezTo>
                  <a:cubicBezTo>
                    <a:pt x="1307" y="670"/>
                    <a:pt x="675" y="1459"/>
                    <a:pt x="202" y="2301"/>
                  </a:cubicBezTo>
                  <a:cubicBezTo>
                    <a:pt x="0" y="2623"/>
                    <a:pt x="293" y="2915"/>
                    <a:pt x="607" y="2915"/>
                  </a:cubicBezTo>
                  <a:cubicBezTo>
                    <a:pt x="703" y="2915"/>
                    <a:pt x="800" y="2888"/>
                    <a:pt x="886" y="2827"/>
                  </a:cubicBezTo>
                  <a:cubicBezTo>
                    <a:pt x="1254" y="2511"/>
                    <a:pt x="1622" y="2248"/>
                    <a:pt x="1885" y="1880"/>
                  </a:cubicBezTo>
                  <a:cubicBezTo>
                    <a:pt x="2201" y="1512"/>
                    <a:pt x="2569" y="1196"/>
                    <a:pt x="2780" y="775"/>
                  </a:cubicBezTo>
                  <a:cubicBezTo>
                    <a:pt x="2948" y="439"/>
                    <a:pt x="2679" y="1"/>
                    <a:pt x="2322" y="1"/>
                  </a:cubicBezTo>
                  <a:close/>
                </a:path>
              </a:pathLst>
            </a:custGeom>
            <a:solidFill>
              <a:srgbClr val="B2E6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7" name="Google Shape;1357;p37"/>
          <p:cNvGrpSpPr/>
          <p:nvPr/>
        </p:nvGrpSpPr>
        <p:grpSpPr>
          <a:xfrm>
            <a:off x="4731113" y="1799007"/>
            <a:ext cx="477955" cy="422424"/>
            <a:chOff x="2497850" y="5313425"/>
            <a:chExt cx="1492675" cy="1319250"/>
          </a:xfrm>
        </p:grpSpPr>
        <p:sp>
          <p:nvSpPr>
            <p:cNvPr id="1358" name="Google Shape;1358;p37"/>
            <p:cNvSpPr/>
            <p:nvPr/>
          </p:nvSpPr>
          <p:spPr>
            <a:xfrm>
              <a:off x="2728000" y="5349100"/>
              <a:ext cx="582625" cy="295925"/>
            </a:xfrm>
            <a:custGeom>
              <a:rect b="b" l="l" r="r" t="t"/>
              <a:pathLst>
                <a:path extrusionOk="0" h="11837" w="23305">
                  <a:moveTo>
                    <a:pt x="23147" y="0"/>
                  </a:moveTo>
                  <a:lnTo>
                    <a:pt x="23147" y="0"/>
                  </a:lnTo>
                  <a:cubicBezTo>
                    <a:pt x="18833" y="895"/>
                    <a:pt x="16045" y="3946"/>
                    <a:pt x="16045" y="3946"/>
                  </a:cubicBezTo>
                  <a:cubicBezTo>
                    <a:pt x="15924" y="4107"/>
                    <a:pt x="15742" y="4175"/>
                    <a:pt x="15569" y="4175"/>
                  </a:cubicBezTo>
                  <a:cubicBezTo>
                    <a:pt x="15516" y="4175"/>
                    <a:pt x="15463" y="4169"/>
                    <a:pt x="15414" y="4156"/>
                  </a:cubicBezTo>
                  <a:cubicBezTo>
                    <a:pt x="15203" y="4104"/>
                    <a:pt x="14993" y="3946"/>
                    <a:pt x="14940" y="3735"/>
                  </a:cubicBezTo>
                  <a:cubicBezTo>
                    <a:pt x="13888" y="947"/>
                    <a:pt x="11205" y="632"/>
                    <a:pt x="10258" y="632"/>
                  </a:cubicBezTo>
                  <a:cubicBezTo>
                    <a:pt x="7523" y="4998"/>
                    <a:pt x="8365" y="7523"/>
                    <a:pt x="8365" y="7576"/>
                  </a:cubicBezTo>
                  <a:cubicBezTo>
                    <a:pt x="8417" y="7733"/>
                    <a:pt x="8417" y="7944"/>
                    <a:pt x="8312" y="8154"/>
                  </a:cubicBezTo>
                  <a:cubicBezTo>
                    <a:pt x="8207" y="8312"/>
                    <a:pt x="7996" y="8417"/>
                    <a:pt x="7786" y="8417"/>
                  </a:cubicBezTo>
                  <a:cubicBezTo>
                    <a:pt x="4577" y="8680"/>
                    <a:pt x="1526" y="9469"/>
                    <a:pt x="0" y="9890"/>
                  </a:cubicBezTo>
                  <a:cubicBezTo>
                    <a:pt x="789" y="10679"/>
                    <a:pt x="1736" y="11310"/>
                    <a:pt x="2736" y="11784"/>
                  </a:cubicBezTo>
                  <a:cubicBezTo>
                    <a:pt x="3472" y="11731"/>
                    <a:pt x="4261" y="11731"/>
                    <a:pt x="4998" y="11731"/>
                  </a:cubicBezTo>
                  <a:cubicBezTo>
                    <a:pt x="5997" y="11731"/>
                    <a:pt x="6997" y="11731"/>
                    <a:pt x="7944" y="11784"/>
                  </a:cubicBezTo>
                  <a:cubicBezTo>
                    <a:pt x="8891" y="11836"/>
                    <a:pt x="9732" y="11836"/>
                    <a:pt x="10574" y="11836"/>
                  </a:cubicBezTo>
                  <a:cubicBezTo>
                    <a:pt x="12468" y="11836"/>
                    <a:pt x="14625" y="11679"/>
                    <a:pt x="15782" y="10521"/>
                  </a:cubicBezTo>
                  <a:cubicBezTo>
                    <a:pt x="18096" y="8207"/>
                    <a:pt x="20516" y="6313"/>
                    <a:pt x="22884" y="4893"/>
                  </a:cubicBezTo>
                  <a:cubicBezTo>
                    <a:pt x="23304" y="2788"/>
                    <a:pt x="23199" y="947"/>
                    <a:pt x="23147"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7"/>
            <p:cNvSpPr/>
            <p:nvPr/>
          </p:nvSpPr>
          <p:spPr>
            <a:xfrm>
              <a:off x="2530725" y="5430625"/>
              <a:ext cx="1425625" cy="1169175"/>
            </a:xfrm>
            <a:custGeom>
              <a:rect b="b" l="l" r="r" t="t"/>
              <a:pathLst>
                <a:path extrusionOk="0" h="46767" w="57025">
                  <a:moveTo>
                    <a:pt x="40401" y="1"/>
                  </a:moveTo>
                  <a:cubicBezTo>
                    <a:pt x="35509" y="1"/>
                    <a:pt x="29880" y="2894"/>
                    <a:pt x="24620" y="8155"/>
                  </a:cubicBezTo>
                  <a:cubicBezTo>
                    <a:pt x="23094" y="9680"/>
                    <a:pt x="20622" y="9891"/>
                    <a:pt x="18465" y="9891"/>
                  </a:cubicBezTo>
                  <a:cubicBezTo>
                    <a:pt x="17571" y="9891"/>
                    <a:pt x="16729" y="9891"/>
                    <a:pt x="15782" y="9838"/>
                  </a:cubicBezTo>
                  <a:cubicBezTo>
                    <a:pt x="14835" y="9785"/>
                    <a:pt x="13888" y="9785"/>
                    <a:pt x="12889" y="9785"/>
                  </a:cubicBezTo>
                  <a:cubicBezTo>
                    <a:pt x="7102" y="9785"/>
                    <a:pt x="895" y="10837"/>
                    <a:pt x="316" y="23357"/>
                  </a:cubicBezTo>
                  <a:cubicBezTo>
                    <a:pt x="1" y="29617"/>
                    <a:pt x="1842" y="34825"/>
                    <a:pt x="5735" y="38928"/>
                  </a:cubicBezTo>
                  <a:cubicBezTo>
                    <a:pt x="10364" y="43821"/>
                    <a:pt x="17992" y="46767"/>
                    <a:pt x="26093" y="46767"/>
                  </a:cubicBezTo>
                  <a:cubicBezTo>
                    <a:pt x="30354" y="46767"/>
                    <a:pt x="34404" y="45978"/>
                    <a:pt x="37718" y="44399"/>
                  </a:cubicBezTo>
                  <a:cubicBezTo>
                    <a:pt x="46240" y="40507"/>
                    <a:pt x="52711" y="33773"/>
                    <a:pt x="55131" y="26461"/>
                  </a:cubicBezTo>
                  <a:cubicBezTo>
                    <a:pt x="57024" y="20832"/>
                    <a:pt x="56393" y="14941"/>
                    <a:pt x="53395" y="9470"/>
                  </a:cubicBezTo>
                  <a:cubicBezTo>
                    <a:pt x="49975" y="3157"/>
                    <a:pt x="45609" y="1"/>
                    <a:pt x="40401"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7"/>
            <p:cNvSpPr/>
            <p:nvPr/>
          </p:nvSpPr>
          <p:spPr>
            <a:xfrm>
              <a:off x="2497850" y="5313425"/>
              <a:ext cx="1492675" cy="1319250"/>
            </a:xfrm>
            <a:custGeom>
              <a:rect b="b" l="l" r="r" t="t"/>
              <a:pathLst>
                <a:path extrusionOk="0" h="52770" w="59707">
                  <a:moveTo>
                    <a:pt x="32353" y="1427"/>
                  </a:moveTo>
                  <a:cubicBezTo>
                    <a:pt x="32405" y="2374"/>
                    <a:pt x="32458" y="4215"/>
                    <a:pt x="32090" y="6320"/>
                  </a:cubicBezTo>
                  <a:cubicBezTo>
                    <a:pt x="29722" y="7740"/>
                    <a:pt x="27302" y="9634"/>
                    <a:pt x="24988" y="11948"/>
                  </a:cubicBezTo>
                  <a:cubicBezTo>
                    <a:pt x="23831" y="13106"/>
                    <a:pt x="21674" y="13263"/>
                    <a:pt x="19780" y="13263"/>
                  </a:cubicBezTo>
                  <a:cubicBezTo>
                    <a:pt x="18938" y="13263"/>
                    <a:pt x="18044" y="13263"/>
                    <a:pt x="17150" y="13211"/>
                  </a:cubicBezTo>
                  <a:cubicBezTo>
                    <a:pt x="16203" y="13158"/>
                    <a:pt x="15203" y="13158"/>
                    <a:pt x="14204" y="13158"/>
                  </a:cubicBezTo>
                  <a:cubicBezTo>
                    <a:pt x="13415" y="13158"/>
                    <a:pt x="12678" y="13158"/>
                    <a:pt x="11889" y="13211"/>
                  </a:cubicBezTo>
                  <a:cubicBezTo>
                    <a:pt x="10942" y="12737"/>
                    <a:pt x="9995" y="12106"/>
                    <a:pt x="9206" y="11317"/>
                  </a:cubicBezTo>
                  <a:cubicBezTo>
                    <a:pt x="10732" y="10896"/>
                    <a:pt x="13783" y="10107"/>
                    <a:pt x="16992" y="9844"/>
                  </a:cubicBezTo>
                  <a:cubicBezTo>
                    <a:pt x="17202" y="9844"/>
                    <a:pt x="17360" y="9739"/>
                    <a:pt x="17465" y="9581"/>
                  </a:cubicBezTo>
                  <a:cubicBezTo>
                    <a:pt x="17623" y="9371"/>
                    <a:pt x="17623" y="9160"/>
                    <a:pt x="17571" y="9003"/>
                  </a:cubicBezTo>
                  <a:cubicBezTo>
                    <a:pt x="17518" y="8950"/>
                    <a:pt x="16729" y="6425"/>
                    <a:pt x="19412" y="2059"/>
                  </a:cubicBezTo>
                  <a:cubicBezTo>
                    <a:pt x="20359" y="2059"/>
                    <a:pt x="23094" y="2374"/>
                    <a:pt x="24146" y="5162"/>
                  </a:cubicBezTo>
                  <a:cubicBezTo>
                    <a:pt x="24199" y="5373"/>
                    <a:pt x="24409" y="5531"/>
                    <a:pt x="24620" y="5583"/>
                  </a:cubicBezTo>
                  <a:cubicBezTo>
                    <a:pt x="24669" y="5596"/>
                    <a:pt x="24722" y="5602"/>
                    <a:pt x="24775" y="5602"/>
                  </a:cubicBezTo>
                  <a:cubicBezTo>
                    <a:pt x="24948" y="5602"/>
                    <a:pt x="25130" y="5534"/>
                    <a:pt x="25251" y="5373"/>
                  </a:cubicBezTo>
                  <a:cubicBezTo>
                    <a:pt x="25251" y="5373"/>
                    <a:pt x="28039" y="2322"/>
                    <a:pt x="32353" y="1427"/>
                  </a:cubicBezTo>
                  <a:close/>
                  <a:moveTo>
                    <a:pt x="41664" y="4689"/>
                  </a:moveTo>
                  <a:cubicBezTo>
                    <a:pt x="46872" y="4689"/>
                    <a:pt x="51290" y="7845"/>
                    <a:pt x="54710" y="14158"/>
                  </a:cubicBezTo>
                  <a:cubicBezTo>
                    <a:pt x="57708" y="19629"/>
                    <a:pt x="58339" y="25520"/>
                    <a:pt x="56446" y="31149"/>
                  </a:cubicBezTo>
                  <a:cubicBezTo>
                    <a:pt x="54026" y="38461"/>
                    <a:pt x="47503" y="45195"/>
                    <a:pt x="39033" y="49087"/>
                  </a:cubicBezTo>
                  <a:cubicBezTo>
                    <a:pt x="35719" y="50613"/>
                    <a:pt x="31669" y="51455"/>
                    <a:pt x="27408" y="51455"/>
                  </a:cubicBezTo>
                  <a:cubicBezTo>
                    <a:pt x="19307" y="51455"/>
                    <a:pt x="11731" y="48509"/>
                    <a:pt x="7050" y="43616"/>
                  </a:cubicBezTo>
                  <a:cubicBezTo>
                    <a:pt x="3157" y="39513"/>
                    <a:pt x="1316" y="34305"/>
                    <a:pt x="1631" y="28045"/>
                  </a:cubicBezTo>
                  <a:cubicBezTo>
                    <a:pt x="2210" y="15525"/>
                    <a:pt x="8417" y="14473"/>
                    <a:pt x="14204" y="14473"/>
                  </a:cubicBezTo>
                  <a:cubicBezTo>
                    <a:pt x="15203" y="14473"/>
                    <a:pt x="16150" y="14473"/>
                    <a:pt x="17097" y="14526"/>
                  </a:cubicBezTo>
                  <a:cubicBezTo>
                    <a:pt x="18044" y="14579"/>
                    <a:pt x="18886" y="14579"/>
                    <a:pt x="19780" y="14579"/>
                  </a:cubicBezTo>
                  <a:cubicBezTo>
                    <a:pt x="21937" y="14579"/>
                    <a:pt x="24409" y="14368"/>
                    <a:pt x="25935" y="12843"/>
                  </a:cubicBezTo>
                  <a:cubicBezTo>
                    <a:pt x="31195" y="7582"/>
                    <a:pt x="36771" y="4689"/>
                    <a:pt x="41664" y="4689"/>
                  </a:cubicBezTo>
                  <a:close/>
                  <a:moveTo>
                    <a:pt x="32919" y="0"/>
                  </a:moveTo>
                  <a:cubicBezTo>
                    <a:pt x="32889" y="0"/>
                    <a:pt x="32858" y="3"/>
                    <a:pt x="32826" y="7"/>
                  </a:cubicBezTo>
                  <a:cubicBezTo>
                    <a:pt x="28986" y="586"/>
                    <a:pt x="26198" y="2690"/>
                    <a:pt x="24935" y="3795"/>
                  </a:cubicBezTo>
                  <a:cubicBezTo>
                    <a:pt x="23410" y="954"/>
                    <a:pt x="20306" y="744"/>
                    <a:pt x="19359" y="744"/>
                  </a:cubicBezTo>
                  <a:lnTo>
                    <a:pt x="18991" y="744"/>
                  </a:lnTo>
                  <a:cubicBezTo>
                    <a:pt x="18833" y="744"/>
                    <a:pt x="18623" y="849"/>
                    <a:pt x="18517" y="1059"/>
                  </a:cubicBezTo>
                  <a:cubicBezTo>
                    <a:pt x="16150" y="4742"/>
                    <a:pt x="15992" y="7372"/>
                    <a:pt x="16150" y="8634"/>
                  </a:cubicBezTo>
                  <a:cubicBezTo>
                    <a:pt x="11784" y="9055"/>
                    <a:pt x="7996" y="10318"/>
                    <a:pt x="7839" y="10370"/>
                  </a:cubicBezTo>
                  <a:cubicBezTo>
                    <a:pt x="7628" y="10423"/>
                    <a:pt x="7470" y="10581"/>
                    <a:pt x="7418" y="10791"/>
                  </a:cubicBezTo>
                  <a:cubicBezTo>
                    <a:pt x="7365" y="11001"/>
                    <a:pt x="7418" y="11212"/>
                    <a:pt x="7523" y="11370"/>
                  </a:cubicBezTo>
                  <a:cubicBezTo>
                    <a:pt x="8207" y="12264"/>
                    <a:pt x="8943" y="12948"/>
                    <a:pt x="9785" y="13527"/>
                  </a:cubicBezTo>
                  <a:cubicBezTo>
                    <a:pt x="4945" y="14526"/>
                    <a:pt x="790" y="17893"/>
                    <a:pt x="316" y="27993"/>
                  </a:cubicBezTo>
                  <a:cubicBezTo>
                    <a:pt x="1" y="34516"/>
                    <a:pt x="1999" y="40250"/>
                    <a:pt x="6103" y="44511"/>
                  </a:cubicBezTo>
                  <a:cubicBezTo>
                    <a:pt x="10995" y="49666"/>
                    <a:pt x="18991" y="52770"/>
                    <a:pt x="27408" y="52770"/>
                  </a:cubicBezTo>
                  <a:cubicBezTo>
                    <a:pt x="31879" y="52770"/>
                    <a:pt x="36087" y="51928"/>
                    <a:pt x="39559" y="50297"/>
                  </a:cubicBezTo>
                  <a:cubicBezTo>
                    <a:pt x="48397" y="46247"/>
                    <a:pt x="55183" y="39198"/>
                    <a:pt x="57708" y="31570"/>
                  </a:cubicBezTo>
                  <a:cubicBezTo>
                    <a:pt x="59707" y="25573"/>
                    <a:pt x="59076" y="19313"/>
                    <a:pt x="55867" y="13527"/>
                  </a:cubicBezTo>
                  <a:cubicBezTo>
                    <a:pt x="52185" y="6793"/>
                    <a:pt x="47398" y="3374"/>
                    <a:pt x="41716" y="3374"/>
                  </a:cubicBezTo>
                  <a:cubicBezTo>
                    <a:pt x="39086" y="3374"/>
                    <a:pt x="36351" y="4110"/>
                    <a:pt x="33562" y="5531"/>
                  </a:cubicBezTo>
                  <a:cubicBezTo>
                    <a:pt x="33931" y="2795"/>
                    <a:pt x="33615" y="744"/>
                    <a:pt x="33562" y="586"/>
                  </a:cubicBezTo>
                  <a:cubicBezTo>
                    <a:pt x="33514" y="249"/>
                    <a:pt x="33246" y="0"/>
                    <a:pt x="32919" y="0"/>
                  </a:cubicBezTo>
                  <a:close/>
                </a:path>
              </a:pathLst>
            </a:custGeom>
            <a:solidFill>
              <a:srgbClr val="52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7"/>
            <p:cNvSpPr/>
            <p:nvPr/>
          </p:nvSpPr>
          <p:spPr>
            <a:xfrm>
              <a:off x="2700375" y="5472725"/>
              <a:ext cx="1255975" cy="1127075"/>
            </a:xfrm>
            <a:custGeom>
              <a:rect b="b" l="l" r="r" t="t"/>
              <a:pathLst>
                <a:path extrusionOk="0" h="45083" w="50239">
                  <a:moveTo>
                    <a:pt x="39717" y="0"/>
                  </a:moveTo>
                  <a:lnTo>
                    <a:pt x="39717" y="0"/>
                  </a:lnTo>
                  <a:cubicBezTo>
                    <a:pt x="41611" y="5103"/>
                    <a:pt x="41769" y="10889"/>
                    <a:pt x="40243" y="16097"/>
                  </a:cubicBezTo>
                  <a:cubicBezTo>
                    <a:pt x="37981" y="23620"/>
                    <a:pt x="32511" y="29985"/>
                    <a:pt x="25830" y="34036"/>
                  </a:cubicBezTo>
                  <a:cubicBezTo>
                    <a:pt x="23357" y="35561"/>
                    <a:pt x="20674" y="36771"/>
                    <a:pt x="17886" y="37507"/>
                  </a:cubicBezTo>
                  <a:cubicBezTo>
                    <a:pt x="15361" y="38191"/>
                    <a:pt x="12784" y="38454"/>
                    <a:pt x="10206" y="38612"/>
                  </a:cubicBezTo>
                  <a:cubicBezTo>
                    <a:pt x="8991" y="38688"/>
                    <a:pt x="7762" y="38730"/>
                    <a:pt x="6529" y="38730"/>
                  </a:cubicBezTo>
                  <a:cubicBezTo>
                    <a:pt x="4347" y="38730"/>
                    <a:pt x="2152" y="38599"/>
                    <a:pt x="1" y="38297"/>
                  </a:cubicBezTo>
                  <a:lnTo>
                    <a:pt x="1" y="38297"/>
                  </a:lnTo>
                  <a:cubicBezTo>
                    <a:pt x="4735" y="42558"/>
                    <a:pt x="11784" y="45083"/>
                    <a:pt x="19307" y="45083"/>
                  </a:cubicBezTo>
                  <a:cubicBezTo>
                    <a:pt x="23568" y="45083"/>
                    <a:pt x="27618" y="44294"/>
                    <a:pt x="30932" y="42715"/>
                  </a:cubicBezTo>
                  <a:cubicBezTo>
                    <a:pt x="39454" y="38823"/>
                    <a:pt x="45977" y="32089"/>
                    <a:pt x="48345" y="24777"/>
                  </a:cubicBezTo>
                  <a:cubicBezTo>
                    <a:pt x="50238" y="19148"/>
                    <a:pt x="49607" y="13257"/>
                    <a:pt x="46609" y="7786"/>
                  </a:cubicBezTo>
                  <a:cubicBezTo>
                    <a:pt x="44610" y="4156"/>
                    <a:pt x="42295" y="1526"/>
                    <a:pt x="39717" y="0"/>
                  </a:cubicBezTo>
                  <a:close/>
                </a:path>
              </a:pathLst>
            </a:custGeom>
            <a:solidFill>
              <a:srgbClr val="B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7"/>
            <p:cNvSpPr/>
            <p:nvPr/>
          </p:nvSpPr>
          <p:spPr>
            <a:xfrm>
              <a:off x="2576750" y="5758475"/>
              <a:ext cx="145525" cy="310500"/>
            </a:xfrm>
            <a:custGeom>
              <a:rect b="b" l="l" r="r" t="t"/>
              <a:pathLst>
                <a:path extrusionOk="0" h="12420" w="5821">
                  <a:moveTo>
                    <a:pt x="4996" y="0"/>
                  </a:moveTo>
                  <a:cubicBezTo>
                    <a:pt x="4896" y="0"/>
                    <a:pt x="4790" y="28"/>
                    <a:pt x="4683" y="91"/>
                  </a:cubicBezTo>
                  <a:cubicBezTo>
                    <a:pt x="948" y="2300"/>
                    <a:pt x="1" y="8034"/>
                    <a:pt x="685" y="11927"/>
                  </a:cubicBezTo>
                  <a:cubicBezTo>
                    <a:pt x="736" y="12262"/>
                    <a:pt x="1015" y="12420"/>
                    <a:pt x="1299" y="12420"/>
                  </a:cubicBezTo>
                  <a:cubicBezTo>
                    <a:pt x="1594" y="12420"/>
                    <a:pt x="1894" y="12249"/>
                    <a:pt x="1947" y="11927"/>
                  </a:cubicBezTo>
                  <a:cubicBezTo>
                    <a:pt x="2315" y="10191"/>
                    <a:pt x="2315" y="8455"/>
                    <a:pt x="2578" y="6719"/>
                  </a:cubicBezTo>
                  <a:cubicBezTo>
                    <a:pt x="2947" y="4457"/>
                    <a:pt x="3999" y="2774"/>
                    <a:pt x="5472" y="1090"/>
                  </a:cubicBezTo>
                  <a:cubicBezTo>
                    <a:pt x="5821" y="654"/>
                    <a:pt x="5482" y="0"/>
                    <a:pt x="4996" y="0"/>
                  </a:cubicBezTo>
                  <a:close/>
                </a:path>
              </a:pathLst>
            </a:custGeom>
            <a:solidFill>
              <a:srgbClr val="E37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7"/>
            <p:cNvSpPr/>
            <p:nvPr/>
          </p:nvSpPr>
          <p:spPr>
            <a:xfrm>
              <a:off x="2608325" y="6120900"/>
              <a:ext cx="45500" cy="97625"/>
            </a:xfrm>
            <a:custGeom>
              <a:rect b="b" l="l" r="r" t="t"/>
              <a:pathLst>
                <a:path extrusionOk="0" h="3905" w="1820">
                  <a:moveTo>
                    <a:pt x="754" y="1"/>
                  </a:moveTo>
                  <a:cubicBezTo>
                    <a:pt x="525" y="1"/>
                    <a:pt x="292" y="133"/>
                    <a:pt x="211" y="376"/>
                  </a:cubicBezTo>
                  <a:cubicBezTo>
                    <a:pt x="0" y="902"/>
                    <a:pt x="53" y="1480"/>
                    <a:pt x="106" y="1954"/>
                  </a:cubicBezTo>
                  <a:cubicBezTo>
                    <a:pt x="211" y="2585"/>
                    <a:pt x="316" y="3164"/>
                    <a:pt x="684" y="3637"/>
                  </a:cubicBezTo>
                  <a:cubicBezTo>
                    <a:pt x="815" y="3812"/>
                    <a:pt x="1037" y="3905"/>
                    <a:pt x="1248" y="3905"/>
                  </a:cubicBezTo>
                  <a:cubicBezTo>
                    <a:pt x="1545" y="3905"/>
                    <a:pt x="1820" y="3721"/>
                    <a:pt x="1789" y="3322"/>
                  </a:cubicBezTo>
                  <a:cubicBezTo>
                    <a:pt x="1789" y="2848"/>
                    <a:pt x="1684" y="2427"/>
                    <a:pt x="1578" y="1954"/>
                  </a:cubicBezTo>
                  <a:cubicBezTo>
                    <a:pt x="1421" y="1480"/>
                    <a:pt x="1473" y="902"/>
                    <a:pt x="1263" y="376"/>
                  </a:cubicBezTo>
                  <a:cubicBezTo>
                    <a:pt x="1186" y="120"/>
                    <a:pt x="972" y="1"/>
                    <a:pt x="754" y="1"/>
                  </a:cubicBezTo>
                  <a:close/>
                </a:path>
              </a:pathLst>
            </a:custGeom>
            <a:solidFill>
              <a:srgbClr val="E37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7"/>
            <p:cNvSpPr/>
            <p:nvPr/>
          </p:nvSpPr>
          <p:spPr>
            <a:xfrm>
              <a:off x="2842400" y="5451675"/>
              <a:ext cx="382725" cy="193350"/>
            </a:xfrm>
            <a:custGeom>
              <a:rect b="b" l="l" r="r" t="t"/>
              <a:pathLst>
                <a:path extrusionOk="0" h="7734" w="15309">
                  <a:moveTo>
                    <a:pt x="14993" y="1"/>
                  </a:moveTo>
                  <a:cubicBezTo>
                    <a:pt x="13205" y="947"/>
                    <a:pt x="11521" y="2210"/>
                    <a:pt x="10049" y="3578"/>
                  </a:cubicBezTo>
                  <a:cubicBezTo>
                    <a:pt x="9102" y="2841"/>
                    <a:pt x="8102" y="2157"/>
                    <a:pt x="7050" y="1579"/>
                  </a:cubicBezTo>
                  <a:cubicBezTo>
                    <a:pt x="6787" y="2736"/>
                    <a:pt x="6524" y="3841"/>
                    <a:pt x="6314" y="4998"/>
                  </a:cubicBezTo>
                  <a:cubicBezTo>
                    <a:pt x="6261" y="5156"/>
                    <a:pt x="6208" y="5366"/>
                    <a:pt x="6103" y="5471"/>
                  </a:cubicBezTo>
                  <a:cubicBezTo>
                    <a:pt x="5998" y="5577"/>
                    <a:pt x="5840" y="5577"/>
                    <a:pt x="5735" y="5577"/>
                  </a:cubicBezTo>
                  <a:cubicBezTo>
                    <a:pt x="3789" y="5945"/>
                    <a:pt x="1895" y="6313"/>
                    <a:pt x="1" y="6629"/>
                  </a:cubicBezTo>
                  <a:cubicBezTo>
                    <a:pt x="211" y="6997"/>
                    <a:pt x="474" y="7313"/>
                    <a:pt x="790" y="7628"/>
                  </a:cubicBezTo>
                  <a:cubicBezTo>
                    <a:pt x="1684" y="7628"/>
                    <a:pt x="2526" y="7628"/>
                    <a:pt x="3368" y="7681"/>
                  </a:cubicBezTo>
                  <a:cubicBezTo>
                    <a:pt x="4315" y="7733"/>
                    <a:pt x="5156" y="7733"/>
                    <a:pt x="5998" y="7733"/>
                  </a:cubicBezTo>
                  <a:cubicBezTo>
                    <a:pt x="7892" y="7733"/>
                    <a:pt x="10049" y="7576"/>
                    <a:pt x="11206" y="6418"/>
                  </a:cubicBezTo>
                  <a:cubicBezTo>
                    <a:pt x="12574" y="5051"/>
                    <a:pt x="13941" y="3893"/>
                    <a:pt x="15309" y="2841"/>
                  </a:cubicBezTo>
                  <a:cubicBezTo>
                    <a:pt x="15256" y="1894"/>
                    <a:pt x="15151" y="947"/>
                    <a:pt x="14993" y="1"/>
                  </a:cubicBezTo>
                  <a:close/>
                </a:path>
              </a:pathLst>
            </a:custGeom>
            <a:solidFill>
              <a:srgbClr val="81B1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5" name="Google Shape;1365;p37"/>
          <p:cNvGrpSpPr/>
          <p:nvPr/>
        </p:nvGrpSpPr>
        <p:grpSpPr>
          <a:xfrm>
            <a:off x="3914171" y="2842971"/>
            <a:ext cx="579450" cy="627024"/>
            <a:chOff x="-53500" y="8573775"/>
            <a:chExt cx="1809650" cy="1958225"/>
          </a:xfrm>
        </p:grpSpPr>
        <p:sp>
          <p:nvSpPr>
            <p:cNvPr id="1366" name="Google Shape;1366;p37"/>
            <p:cNvSpPr/>
            <p:nvPr/>
          </p:nvSpPr>
          <p:spPr>
            <a:xfrm>
              <a:off x="-19300" y="9729775"/>
              <a:ext cx="660225" cy="769350"/>
            </a:xfrm>
            <a:custGeom>
              <a:rect b="b" l="l" r="r" t="t"/>
              <a:pathLst>
                <a:path extrusionOk="0" h="30774" w="26409">
                  <a:moveTo>
                    <a:pt x="20517" y="0"/>
                  </a:moveTo>
                  <a:cubicBezTo>
                    <a:pt x="17360" y="4840"/>
                    <a:pt x="13205" y="10889"/>
                    <a:pt x="10416" y="13677"/>
                  </a:cubicBezTo>
                  <a:cubicBezTo>
                    <a:pt x="8260" y="15834"/>
                    <a:pt x="5682" y="16834"/>
                    <a:pt x="3630" y="17675"/>
                  </a:cubicBezTo>
                  <a:cubicBezTo>
                    <a:pt x="2000" y="18307"/>
                    <a:pt x="579" y="18885"/>
                    <a:pt x="211" y="19727"/>
                  </a:cubicBezTo>
                  <a:cubicBezTo>
                    <a:pt x="1" y="20200"/>
                    <a:pt x="53" y="20779"/>
                    <a:pt x="369" y="21515"/>
                  </a:cubicBezTo>
                  <a:cubicBezTo>
                    <a:pt x="1474" y="24093"/>
                    <a:pt x="4104" y="24514"/>
                    <a:pt x="6629" y="24882"/>
                  </a:cubicBezTo>
                  <a:cubicBezTo>
                    <a:pt x="8523" y="25198"/>
                    <a:pt x="10311" y="25461"/>
                    <a:pt x="11258" y="26671"/>
                  </a:cubicBezTo>
                  <a:cubicBezTo>
                    <a:pt x="11469" y="26881"/>
                    <a:pt x="11679" y="27144"/>
                    <a:pt x="11889" y="27407"/>
                  </a:cubicBezTo>
                  <a:cubicBezTo>
                    <a:pt x="13099" y="28933"/>
                    <a:pt x="14572" y="30774"/>
                    <a:pt x="16045" y="30774"/>
                  </a:cubicBezTo>
                  <a:cubicBezTo>
                    <a:pt x="16782" y="30774"/>
                    <a:pt x="17571" y="30195"/>
                    <a:pt x="18360" y="29143"/>
                  </a:cubicBezTo>
                  <a:cubicBezTo>
                    <a:pt x="19412" y="27775"/>
                    <a:pt x="19833" y="25198"/>
                    <a:pt x="20411" y="21936"/>
                  </a:cubicBezTo>
                  <a:cubicBezTo>
                    <a:pt x="21253" y="16781"/>
                    <a:pt x="22410" y="10205"/>
                    <a:pt x="26408" y="3735"/>
                  </a:cubicBezTo>
                  <a:cubicBezTo>
                    <a:pt x="25304" y="3367"/>
                    <a:pt x="24199" y="2946"/>
                    <a:pt x="23094" y="2420"/>
                  </a:cubicBezTo>
                  <a:cubicBezTo>
                    <a:pt x="22042" y="1894"/>
                    <a:pt x="21200" y="1052"/>
                    <a:pt x="20517"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7"/>
            <p:cNvSpPr/>
            <p:nvPr/>
          </p:nvSpPr>
          <p:spPr>
            <a:xfrm>
              <a:off x="431800" y="8606650"/>
              <a:ext cx="1287525" cy="1209925"/>
            </a:xfrm>
            <a:custGeom>
              <a:rect b="b" l="l" r="r" t="t"/>
              <a:pathLst>
                <a:path extrusionOk="0" h="48397" w="51501">
                  <a:moveTo>
                    <a:pt x="29248" y="1"/>
                  </a:moveTo>
                  <a:cubicBezTo>
                    <a:pt x="24619" y="1"/>
                    <a:pt x="19990" y="1000"/>
                    <a:pt x="16518" y="2631"/>
                  </a:cubicBezTo>
                  <a:cubicBezTo>
                    <a:pt x="6208" y="7628"/>
                    <a:pt x="0" y="18728"/>
                    <a:pt x="1000" y="30301"/>
                  </a:cubicBezTo>
                  <a:cubicBezTo>
                    <a:pt x="1052" y="30985"/>
                    <a:pt x="1105" y="31774"/>
                    <a:pt x="1157" y="32616"/>
                  </a:cubicBezTo>
                  <a:cubicBezTo>
                    <a:pt x="1420" y="37297"/>
                    <a:pt x="1841" y="44346"/>
                    <a:pt x="5629" y="46188"/>
                  </a:cubicBezTo>
                  <a:cubicBezTo>
                    <a:pt x="8733" y="47660"/>
                    <a:pt x="11994" y="48397"/>
                    <a:pt x="15413" y="48397"/>
                  </a:cubicBezTo>
                  <a:cubicBezTo>
                    <a:pt x="27197" y="48397"/>
                    <a:pt x="37718" y="39559"/>
                    <a:pt x="42978" y="30827"/>
                  </a:cubicBezTo>
                  <a:cubicBezTo>
                    <a:pt x="46608" y="24777"/>
                    <a:pt x="51500" y="11521"/>
                    <a:pt x="44030" y="4735"/>
                  </a:cubicBezTo>
                  <a:cubicBezTo>
                    <a:pt x="40716" y="1684"/>
                    <a:pt x="35456" y="1"/>
                    <a:pt x="29248"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7"/>
            <p:cNvSpPr/>
            <p:nvPr/>
          </p:nvSpPr>
          <p:spPr>
            <a:xfrm>
              <a:off x="-53500" y="8573775"/>
              <a:ext cx="1809650" cy="1958225"/>
            </a:xfrm>
            <a:custGeom>
              <a:rect b="b" l="l" r="r" t="t"/>
              <a:pathLst>
                <a:path extrusionOk="0" h="78329" w="72386">
                  <a:moveTo>
                    <a:pt x="48660" y="1316"/>
                  </a:moveTo>
                  <a:cubicBezTo>
                    <a:pt x="54868" y="1316"/>
                    <a:pt x="60128" y="2999"/>
                    <a:pt x="63442" y="6050"/>
                  </a:cubicBezTo>
                  <a:cubicBezTo>
                    <a:pt x="70912" y="12836"/>
                    <a:pt x="66020" y="26092"/>
                    <a:pt x="62390" y="32142"/>
                  </a:cubicBezTo>
                  <a:cubicBezTo>
                    <a:pt x="57182" y="40874"/>
                    <a:pt x="46609" y="49712"/>
                    <a:pt x="34825" y="49712"/>
                  </a:cubicBezTo>
                  <a:cubicBezTo>
                    <a:pt x="31406" y="49712"/>
                    <a:pt x="28145" y="48975"/>
                    <a:pt x="25041" y="47503"/>
                  </a:cubicBezTo>
                  <a:cubicBezTo>
                    <a:pt x="21253" y="45661"/>
                    <a:pt x="20832" y="38612"/>
                    <a:pt x="20569" y="33931"/>
                  </a:cubicBezTo>
                  <a:cubicBezTo>
                    <a:pt x="20517" y="33089"/>
                    <a:pt x="20517" y="32300"/>
                    <a:pt x="20412" y="31616"/>
                  </a:cubicBezTo>
                  <a:cubicBezTo>
                    <a:pt x="19412" y="20043"/>
                    <a:pt x="25620" y="8943"/>
                    <a:pt x="35930" y="3946"/>
                  </a:cubicBezTo>
                  <a:cubicBezTo>
                    <a:pt x="39402" y="2315"/>
                    <a:pt x="44031" y="1316"/>
                    <a:pt x="48660" y="1316"/>
                  </a:cubicBezTo>
                  <a:close/>
                  <a:moveTo>
                    <a:pt x="21885" y="46240"/>
                  </a:moveTo>
                  <a:cubicBezTo>
                    <a:pt x="22568" y="47292"/>
                    <a:pt x="23410" y="48134"/>
                    <a:pt x="24462" y="48660"/>
                  </a:cubicBezTo>
                  <a:cubicBezTo>
                    <a:pt x="25567" y="49186"/>
                    <a:pt x="26672" y="49607"/>
                    <a:pt x="27776" y="49975"/>
                  </a:cubicBezTo>
                  <a:cubicBezTo>
                    <a:pt x="23778" y="56445"/>
                    <a:pt x="22621" y="63021"/>
                    <a:pt x="21779" y="68176"/>
                  </a:cubicBezTo>
                  <a:cubicBezTo>
                    <a:pt x="21201" y="71438"/>
                    <a:pt x="20780" y="74015"/>
                    <a:pt x="19780" y="75383"/>
                  </a:cubicBezTo>
                  <a:cubicBezTo>
                    <a:pt x="18939" y="76488"/>
                    <a:pt x="18202" y="77014"/>
                    <a:pt x="17413" y="77014"/>
                  </a:cubicBezTo>
                  <a:cubicBezTo>
                    <a:pt x="15940" y="77014"/>
                    <a:pt x="14467" y="75173"/>
                    <a:pt x="13257" y="73700"/>
                  </a:cubicBezTo>
                  <a:cubicBezTo>
                    <a:pt x="13047" y="73384"/>
                    <a:pt x="12837" y="73174"/>
                    <a:pt x="12626" y="72911"/>
                  </a:cubicBezTo>
                  <a:cubicBezTo>
                    <a:pt x="11679" y="71701"/>
                    <a:pt x="9891" y="71438"/>
                    <a:pt x="7997" y="71175"/>
                  </a:cubicBezTo>
                  <a:cubicBezTo>
                    <a:pt x="5472" y="70754"/>
                    <a:pt x="2842" y="70333"/>
                    <a:pt x="1737" y="67808"/>
                  </a:cubicBezTo>
                  <a:cubicBezTo>
                    <a:pt x="1421" y="67019"/>
                    <a:pt x="1369" y="66440"/>
                    <a:pt x="1579" y="66019"/>
                  </a:cubicBezTo>
                  <a:cubicBezTo>
                    <a:pt x="1947" y="65125"/>
                    <a:pt x="3368" y="64599"/>
                    <a:pt x="4998" y="63915"/>
                  </a:cubicBezTo>
                  <a:cubicBezTo>
                    <a:pt x="7103" y="63126"/>
                    <a:pt x="9628" y="62074"/>
                    <a:pt x="11784" y="59970"/>
                  </a:cubicBezTo>
                  <a:cubicBezTo>
                    <a:pt x="14573" y="57182"/>
                    <a:pt x="18728" y="51080"/>
                    <a:pt x="21885" y="46240"/>
                  </a:cubicBezTo>
                  <a:close/>
                  <a:moveTo>
                    <a:pt x="48660" y="0"/>
                  </a:moveTo>
                  <a:cubicBezTo>
                    <a:pt x="43821" y="0"/>
                    <a:pt x="38981" y="1000"/>
                    <a:pt x="35351" y="2788"/>
                  </a:cubicBezTo>
                  <a:cubicBezTo>
                    <a:pt x="24567" y="7944"/>
                    <a:pt x="18044" y="19622"/>
                    <a:pt x="19097" y="31721"/>
                  </a:cubicBezTo>
                  <a:cubicBezTo>
                    <a:pt x="19202" y="32405"/>
                    <a:pt x="19202" y="33194"/>
                    <a:pt x="19254" y="34036"/>
                  </a:cubicBezTo>
                  <a:cubicBezTo>
                    <a:pt x="19465" y="37297"/>
                    <a:pt x="19728" y="41663"/>
                    <a:pt x="21148" y="44925"/>
                  </a:cubicBezTo>
                  <a:cubicBezTo>
                    <a:pt x="17992" y="49765"/>
                    <a:pt x="13678" y="56182"/>
                    <a:pt x="10890" y="59023"/>
                  </a:cubicBezTo>
                  <a:cubicBezTo>
                    <a:pt x="8891" y="60969"/>
                    <a:pt x="6471" y="61916"/>
                    <a:pt x="4525" y="62705"/>
                  </a:cubicBezTo>
                  <a:cubicBezTo>
                    <a:pt x="2526" y="63494"/>
                    <a:pt x="948" y="64126"/>
                    <a:pt x="369" y="65493"/>
                  </a:cubicBezTo>
                  <a:cubicBezTo>
                    <a:pt x="1" y="66230"/>
                    <a:pt x="106" y="67177"/>
                    <a:pt x="527" y="68281"/>
                  </a:cubicBezTo>
                  <a:cubicBezTo>
                    <a:pt x="1895" y="71543"/>
                    <a:pt x="5156" y="72016"/>
                    <a:pt x="7786" y="72437"/>
                  </a:cubicBezTo>
                  <a:cubicBezTo>
                    <a:pt x="9417" y="72700"/>
                    <a:pt x="10995" y="72963"/>
                    <a:pt x="11627" y="73752"/>
                  </a:cubicBezTo>
                  <a:cubicBezTo>
                    <a:pt x="11837" y="73963"/>
                    <a:pt x="12047" y="74226"/>
                    <a:pt x="12258" y="74489"/>
                  </a:cubicBezTo>
                  <a:cubicBezTo>
                    <a:pt x="13626" y="76225"/>
                    <a:pt x="15309" y="78329"/>
                    <a:pt x="17413" y="78329"/>
                  </a:cubicBezTo>
                  <a:cubicBezTo>
                    <a:pt x="18623" y="78329"/>
                    <a:pt x="19780" y="77592"/>
                    <a:pt x="20832" y="76172"/>
                  </a:cubicBezTo>
                  <a:cubicBezTo>
                    <a:pt x="21990" y="74541"/>
                    <a:pt x="22463" y="71806"/>
                    <a:pt x="23042" y="68387"/>
                  </a:cubicBezTo>
                  <a:cubicBezTo>
                    <a:pt x="23936" y="63284"/>
                    <a:pt x="25041" y="56708"/>
                    <a:pt x="29091" y="50343"/>
                  </a:cubicBezTo>
                  <a:cubicBezTo>
                    <a:pt x="30985" y="50817"/>
                    <a:pt x="32879" y="51027"/>
                    <a:pt x="34825" y="51027"/>
                  </a:cubicBezTo>
                  <a:cubicBezTo>
                    <a:pt x="47135" y="51027"/>
                    <a:pt x="58077" y="41874"/>
                    <a:pt x="63548" y="32826"/>
                  </a:cubicBezTo>
                  <a:cubicBezTo>
                    <a:pt x="67598" y="25987"/>
                    <a:pt x="72385" y="12468"/>
                    <a:pt x="64337" y="5050"/>
                  </a:cubicBezTo>
                  <a:cubicBezTo>
                    <a:pt x="60760" y="1789"/>
                    <a:pt x="55184" y="0"/>
                    <a:pt x="48660" y="0"/>
                  </a:cubicBezTo>
                  <a:close/>
                </a:path>
              </a:pathLst>
            </a:custGeom>
            <a:solidFill>
              <a:srgbClr val="52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7"/>
            <p:cNvSpPr/>
            <p:nvPr/>
          </p:nvSpPr>
          <p:spPr>
            <a:xfrm>
              <a:off x="455475" y="8717125"/>
              <a:ext cx="1263850" cy="1099450"/>
            </a:xfrm>
            <a:custGeom>
              <a:rect b="b" l="l" r="r" t="t"/>
              <a:pathLst>
                <a:path extrusionOk="0" h="43978" w="50554">
                  <a:moveTo>
                    <a:pt x="42768" y="0"/>
                  </a:moveTo>
                  <a:cubicBezTo>
                    <a:pt x="41558" y="8417"/>
                    <a:pt x="36245" y="16255"/>
                    <a:pt x="30090" y="22463"/>
                  </a:cubicBezTo>
                  <a:cubicBezTo>
                    <a:pt x="25210" y="27387"/>
                    <a:pt x="18712" y="31907"/>
                    <a:pt x="12041" y="31907"/>
                  </a:cubicBezTo>
                  <a:cubicBezTo>
                    <a:pt x="10731" y="31907"/>
                    <a:pt x="9414" y="31733"/>
                    <a:pt x="8101" y="31353"/>
                  </a:cubicBezTo>
                  <a:cubicBezTo>
                    <a:pt x="4524" y="30353"/>
                    <a:pt x="1631" y="27618"/>
                    <a:pt x="0" y="24251"/>
                  </a:cubicBezTo>
                  <a:lnTo>
                    <a:pt x="0" y="24251"/>
                  </a:lnTo>
                  <a:cubicBezTo>
                    <a:pt x="0" y="24830"/>
                    <a:pt x="0" y="25356"/>
                    <a:pt x="53" y="25882"/>
                  </a:cubicBezTo>
                  <a:cubicBezTo>
                    <a:pt x="105" y="26566"/>
                    <a:pt x="158" y="27355"/>
                    <a:pt x="210" y="28197"/>
                  </a:cubicBezTo>
                  <a:cubicBezTo>
                    <a:pt x="473" y="32878"/>
                    <a:pt x="894" y="39927"/>
                    <a:pt x="4682" y="41769"/>
                  </a:cubicBezTo>
                  <a:cubicBezTo>
                    <a:pt x="7786" y="43241"/>
                    <a:pt x="11047" y="43978"/>
                    <a:pt x="14466" y="43978"/>
                  </a:cubicBezTo>
                  <a:cubicBezTo>
                    <a:pt x="26250" y="43978"/>
                    <a:pt x="36823" y="35140"/>
                    <a:pt x="42031" y="26408"/>
                  </a:cubicBezTo>
                  <a:cubicBezTo>
                    <a:pt x="45661" y="20358"/>
                    <a:pt x="50553" y="7102"/>
                    <a:pt x="43083" y="316"/>
                  </a:cubicBezTo>
                  <a:cubicBezTo>
                    <a:pt x="42978" y="211"/>
                    <a:pt x="42873" y="106"/>
                    <a:pt x="42768" y="0"/>
                  </a:cubicBezTo>
                  <a:close/>
                </a:path>
              </a:pathLst>
            </a:custGeom>
            <a:solidFill>
              <a:srgbClr val="BB8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7"/>
            <p:cNvSpPr/>
            <p:nvPr/>
          </p:nvSpPr>
          <p:spPr>
            <a:xfrm>
              <a:off x="720325" y="8699875"/>
              <a:ext cx="362475" cy="192850"/>
            </a:xfrm>
            <a:custGeom>
              <a:rect b="b" l="l" r="r" t="t"/>
              <a:pathLst>
                <a:path extrusionOk="0" h="7714" w="14499">
                  <a:moveTo>
                    <a:pt x="12989" y="1"/>
                  </a:moveTo>
                  <a:cubicBezTo>
                    <a:pt x="8422" y="1"/>
                    <a:pt x="2860" y="2944"/>
                    <a:pt x="348" y="6687"/>
                  </a:cubicBezTo>
                  <a:cubicBezTo>
                    <a:pt x="1" y="7165"/>
                    <a:pt x="477" y="7714"/>
                    <a:pt x="950" y="7714"/>
                  </a:cubicBezTo>
                  <a:cubicBezTo>
                    <a:pt x="1050" y="7714"/>
                    <a:pt x="1150" y="7689"/>
                    <a:pt x="1242" y="7634"/>
                  </a:cubicBezTo>
                  <a:cubicBezTo>
                    <a:pt x="3031" y="6582"/>
                    <a:pt x="4661" y="5320"/>
                    <a:pt x="6555" y="4373"/>
                  </a:cubicBezTo>
                  <a:cubicBezTo>
                    <a:pt x="8765" y="3215"/>
                    <a:pt x="11237" y="2689"/>
                    <a:pt x="13552" y="1795"/>
                  </a:cubicBezTo>
                  <a:cubicBezTo>
                    <a:pt x="14499" y="1427"/>
                    <a:pt x="14393" y="6"/>
                    <a:pt x="13341" y="6"/>
                  </a:cubicBezTo>
                  <a:cubicBezTo>
                    <a:pt x="13224" y="2"/>
                    <a:pt x="13107" y="1"/>
                    <a:pt x="12989" y="1"/>
                  </a:cubicBezTo>
                  <a:close/>
                </a:path>
              </a:pathLst>
            </a:custGeom>
            <a:solidFill>
              <a:srgbClr val="FA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7"/>
            <p:cNvSpPr/>
            <p:nvPr/>
          </p:nvSpPr>
          <p:spPr>
            <a:xfrm>
              <a:off x="1152475" y="8689900"/>
              <a:ext cx="107875" cy="37375"/>
            </a:xfrm>
            <a:custGeom>
              <a:rect b="b" l="l" r="r" t="t"/>
              <a:pathLst>
                <a:path extrusionOk="0" h="1495" w="4315">
                  <a:moveTo>
                    <a:pt x="1900" y="1"/>
                  </a:moveTo>
                  <a:cubicBezTo>
                    <a:pt x="1429" y="1"/>
                    <a:pt x="956" y="64"/>
                    <a:pt x="474" y="248"/>
                  </a:cubicBezTo>
                  <a:cubicBezTo>
                    <a:pt x="1" y="458"/>
                    <a:pt x="1" y="1037"/>
                    <a:pt x="474" y="1247"/>
                  </a:cubicBezTo>
                  <a:cubicBezTo>
                    <a:pt x="956" y="1431"/>
                    <a:pt x="1429" y="1494"/>
                    <a:pt x="1900" y="1494"/>
                  </a:cubicBezTo>
                  <a:cubicBezTo>
                    <a:pt x="2507" y="1494"/>
                    <a:pt x="3113" y="1389"/>
                    <a:pt x="3736" y="1300"/>
                  </a:cubicBezTo>
                  <a:cubicBezTo>
                    <a:pt x="4314" y="1247"/>
                    <a:pt x="4314" y="248"/>
                    <a:pt x="3736" y="195"/>
                  </a:cubicBezTo>
                  <a:cubicBezTo>
                    <a:pt x="3113" y="106"/>
                    <a:pt x="2507" y="1"/>
                    <a:pt x="190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7"/>
            <p:cNvSpPr/>
            <p:nvPr/>
          </p:nvSpPr>
          <p:spPr>
            <a:xfrm>
              <a:off x="-16675" y="9798150"/>
              <a:ext cx="657600" cy="700975"/>
            </a:xfrm>
            <a:custGeom>
              <a:rect b="b" l="l" r="r" t="t"/>
              <a:pathLst>
                <a:path extrusionOk="0" h="28039" w="26304">
                  <a:moveTo>
                    <a:pt x="23726" y="0"/>
                  </a:moveTo>
                  <a:cubicBezTo>
                    <a:pt x="21622" y="2473"/>
                    <a:pt x="19938" y="5314"/>
                    <a:pt x="18728" y="8312"/>
                  </a:cubicBezTo>
                  <a:cubicBezTo>
                    <a:pt x="17361" y="11574"/>
                    <a:pt x="16414" y="15361"/>
                    <a:pt x="13520" y="17465"/>
                  </a:cubicBezTo>
                  <a:cubicBezTo>
                    <a:pt x="11048" y="19254"/>
                    <a:pt x="7786" y="19254"/>
                    <a:pt x="4735" y="19254"/>
                  </a:cubicBezTo>
                  <a:cubicBezTo>
                    <a:pt x="3105" y="19254"/>
                    <a:pt x="1106" y="18886"/>
                    <a:pt x="1" y="17886"/>
                  </a:cubicBezTo>
                  <a:lnTo>
                    <a:pt x="1" y="17886"/>
                  </a:lnTo>
                  <a:cubicBezTo>
                    <a:pt x="53" y="18149"/>
                    <a:pt x="159" y="18465"/>
                    <a:pt x="264" y="18780"/>
                  </a:cubicBezTo>
                  <a:cubicBezTo>
                    <a:pt x="1369" y="21358"/>
                    <a:pt x="3999" y="21779"/>
                    <a:pt x="6524" y="22147"/>
                  </a:cubicBezTo>
                  <a:cubicBezTo>
                    <a:pt x="8418" y="22463"/>
                    <a:pt x="10206" y="22726"/>
                    <a:pt x="11206" y="23936"/>
                  </a:cubicBezTo>
                  <a:cubicBezTo>
                    <a:pt x="11364" y="24146"/>
                    <a:pt x="11574" y="24409"/>
                    <a:pt x="11784" y="24672"/>
                  </a:cubicBezTo>
                  <a:cubicBezTo>
                    <a:pt x="12994" y="26198"/>
                    <a:pt x="14467" y="28039"/>
                    <a:pt x="15940" y="28039"/>
                  </a:cubicBezTo>
                  <a:cubicBezTo>
                    <a:pt x="16729" y="28039"/>
                    <a:pt x="17518" y="27460"/>
                    <a:pt x="18307" y="26408"/>
                  </a:cubicBezTo>
                  <a:cubicBezTo>
                    <a:pt x="19307" y="25040"/>
                    <a:pt x="19728" y="22463"/>
                    <a:pt x="20306" y="19201"/>
                  </a:cubicBezTo>
                  <a:cubicBezTo>
                    <a:pt x="21148" y="14046"/>
                    <a:pt x="22305" y="7470"/>
                    <a:pt x="26303" y="1000"/>
                  </a:cubicBezTo>
                  <a:cubicBezTo>
                    <a:pt x="25409" y="684"/>
                    <a:pt x="24567" y="369"/>
                    <a:pt x="23726" y="0"/>
                  </a:cubicBezTo>
                  <a:close/>
                </a:path>
              </a:pathLst>
            </a:custGeom>
            <a:solidFill>
              <a:srgbClr val="FFE9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3" name="Google Shape;1373;p37"/>
          <p:cNvGrpSpPr/>
          <p:nvPr/>
        </p:nvGrpSpPr>
        <p:grpSpPr>
          <a:xfrm>
            <a:off x="3403796" y="2402920"/>
            <a:ext cx="741567" cy="479219"/>
            <a:chOff x="-1647425" y="7199475"/>
            <a:chExt cx="2315950" cy="1496625"/>
          </a:xfrm>
        </p:grpSpPr>
        <p:sp>
          <p:nvSpPr>
            <p:cNvPr id="1374" name="Google Shape;1374;p37"/>
            <p:cNvSpPr/>
            <p:nvPr/>
          </p:nvSpPr>
          <p:spPr>
            <a:xfrm>
              <a:off x="-1581650" y="8045100"/>
              <a:ext cx="2184425" cy="616800"/>
            </a:xfrm>
            <a:custGeom>
              <a:rect b="b" l="l" r="r" t="t"/>
              <a:pathLst>
                <a:path extrusionOk="0" h="24672" w="87377">
                  <a:moveTo>
                    <a:pt x="105" y="0"/>
                  </a:moveTo>
                  <a:lnTo>
                    <a:pt x="105" y="0"/>
                  </a:lnTo>
                  <a:cubicBezTo>
                    <a:pt x="0" y="4156"/>
                    <a:pt x="368" y="9522"/>
                    <a:pt x="2420" y="12731"/>
                  </a:cubicBezTo>
                  <a:cubicBezTo>
                    <a:pt x="4577" y="16150"/>
                    <a:pt x="11257" y="17149"/>
                    <a:pt x="19727" y="18359"/>
                  </a:cubicBezTo>
                  <a:cubicBezTo>
                    <a:pt x="25671" y="19201"/>
                    <a:pt x="32405" y="20201"/>
                    <a:pt x="39559" y="22199"/>
                  </a:cubicBezTo>
                  <a:cubicBezTo>
                    <a:pt x="45398" y="23830"/>
                    <a:pt x="51342" y="24672"/>
                    <a:pt x="57287" y="24672"/>
                  </a:cubicBezTo>
                  <a:cubicBezTo>
                    <a:pt x="66545" y="24672"/>
                    <a:pt x="75383" y="22620"/>
                    <a:pt x="80906" y="19148"/>
                  </a:cubicBezTo>
                  <a:cubicBezTo>
                    <a:pt x="85536" y="16255"/>
                    <a:pt x="87061" y="6997"/>
                    <a:pt x="87377" y="0"/>
                  </a:cubicBezTo>
                  <a:lnTo>
                    <a:pt x="87377" y="0"/>
                  </a:lnTo>
                  <a:cubicBezTo>
                    <a:pt x="86009" y="3946"/>
                    <a:pt x="83274" y="7365"/>
                    <a:pt x="79591" y="9837"/>
                  </a:cubicBezTo>
                  <a:cubicBezTo>
                    <a:pt x="75541" y="12468"/>
                    <a:pt x="70701" y="13783"/>
                    <a:pt x="64862" y="13783"/>
                  </a:cubicBezTo>
                  <a:cubicBezTo>
                    <a:pt x="59496" y="13783"/>
                    <a:pt x="53815" y="12678"/>
                    <a:pt x="48291" y="11626"/>
                  </a:cubicBezTo>
                  <a:cubicBezTo>
                    <a:pt x="43346" y="10679"/>
                    <a:pt x="38244" y="9732"/>
                    <a:pt x="33562" y="9574"/>
                  </a:cubicBezTo>
                  <a:cubicBezTo>
                    <a:pt x="32247" y="9574"/>
                    <a:pt x="30984" y="9522"/>
                    <a:pt x="29669" y="9522"/>
                  </a:cubicBezTo>
                  <a:cubicBezTo>
                    <a:pt x="19253" y="9311"/>
                    <a:pt x="7523" y="9048"/>
                    <a:pt x="2157" y="3262"/>
                  </a:cubicBezTo>
                  <a:cubicBezTo>
                    <a:pt x="1263" y="2315"/>
                    <a:pt x="579" y="1210"/>
                    <a:pt x="105" y="0"/>
                  </a:cubicBezTo>
                  <a:close/>
                </a:path>
              </a:pathLst>
            </a:custGeom>
            <a:solidFill>
              <a:srgbClr val="B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7"/>
            <p:cNvSpPr/>
            <p:nvPr/>
          </p:nvSpPr>
          <p:spPr>
            <a:xfrm>
              <a:off x="-1647425" y="7199475"/>
              <a:ext cx="2315950" cy="1496625"/>
            </a:xfrm>
            <a:custGeom>
              <a:rect b="b" l="l" r="r" t="t"/>
              <a:pathLst>
                <a:path extrusionOk="0" h="59865" w="92638">
                  <a:moveTo>
                    <a:pt x="59234" y="1315"/>
                  </a:moveTo>
                  <a:cubicBezTo>
                    <a:pt x="63074" y="1315"/>
                    <a:pt x="67388" y="2420"/>
                    <a:pt x="72490" y="4787"/>
                  </a:cubicBezTo>
                  <a:cubicBezTo>
                    <a:pt x="82854" y="9574"/>
                    <a:pt x="89114" y="17307"/>
                    <a:pt x="89797" y="25987"/>
                  </a:cubicBezTo>
                  <a:cubicBezTo>
                    <a:pt x="90271" y="32615"/>
                    <a:pt x="87167" y="38770"/>
                    <a:pt x="81486" y="42505"/>
                  </a:cubicBezTo>
                  <a:cubicBezTo>
                    <a:pt x="77646" y="45030"/>
                    <a:pt x="73069" y="46293"/>
                    <a:pt x="67493" y="46293"/>
                  </a:cubicBezTo>
                  <a:cubicBezTo>
                    <a:pt x="62232" y="46293"/>
                    <a:pt x="56604" y="45188"/>
                    <a:pt x="51185" y="44188"/>
                  </a:cubicBezTo>
                  <a:cubicBezTo>
                    <a:pt x="46188" y="43242"/>
                    <a:pt x="41033" y="42242"/>
                    <a:pt x="36193" y="42084"/>
                  </a:cubicBezTo>
                  <a:cubicBezTo>
                    <a:pt x="34930" y="42084"/>
                    <a:pt x="33615" y="42032"/>
                    <a:pt x="32300" y="42032"/>
                  </a:cubicBezTo>
                  <a:cubicBezTo>
                    <a:pt x="22200" y="41821"/>
                    <a:pt x="10732" y="41611"/>
                    <a:pt x="5735" y="36192"/>
                  </a:cubicBezTo>
                  <a:cubicBezTo>
                    <a:pt x="3788" y="34141"/>
                    <a:pt x="2947" y="31405"/>
                    <a:pt x="3157" y="27934"/>
                  </a:cubicBezTo>
                  <a:cubicBezTo>
                    <a:pt x="3683" y="18570"/>
                    <a:pt x="11153" y="18254"/>
                    <a:pt x="19833" y="17886"/>
                  </a:cubicBezTo>
                  <a:cubicBezTo>
                    <a:pt x="25409" y="17676"/>
                    <a:pt x="31195" y="17465"/>
                    <a:pt x="35772" y="14782"/>
                  </a:cubicBezTo>
                  <a:cubicBezTo>
                    <a:pt x="38718" y="13046"/>
                    <a:pt x="41190" y="10942"/>
                    <a:pt x="43558" y="8891"/>
                  </a:cubicBezTo>
                  <a:cubicBezTo>
                    <a:pt x="48134" y="4998"/>
                    <a:pt x="52448" y="1315"/>
                    <a:pt x="59234" y="1315"/>
                  </a:cubicBezTo>
                  <a:close/>
                  <a:moveTo>
                    <a:pt x="2736" y="33825"/>
                  </a:moveTo>
                  <a:cubicBezTo>
                    <a:pt x="3210" y="35088"/>
                    <a:pt x="3894" y="36140"/>
                    <a:pt x="4788" y="37139"/>
                  </a:cubicBezTo>
                  <a:cubicBezTo>
                    <a:pt x="10154" y="42926"/>
                    <a:pt x="21884" y="43136"/>
                    <a:pt x="32300" y="43347"/>
                  </a:cubicBezTo>
                  <a:cubicBezTo>
                    <a:pt x="33615" y="43347"/>
                    <a:pt x="34930" y="43399"/>
                    <a:pt x="36193" y="43452"/>
                  </a:cubicBezTo>
                  <a:cubicBezTo>
                    <a:pt x="40875" y="43557"/>
                    <a:pt x="45977" y="44557"/>
                    <a:pt x="50922" y="45451"/>
                  </a:cubicBezTo>
                  <a:cubicBezTo>
                    <a:pt x="56446" y="46503"/>
                    <a:pt x="62127" y="47608"/>
                    <a:pt x="67493" y="47608"/>
                  </a:cubicBezTo>
                  <a:cubicBezTo>
                    <a:pt x="73332" y="47608"/>
                    <a:pt x="78119" y="46293"/>
                    <a:pt x="82170" y="43662"/>
                  </a:cubicBezTo>
                  <a:cubicBezTo>
                    <a:pt x="85905" y="41190"/>
                    <a:pt x="88587" y="37771"/>
                    <a:pt x="90008" y="33825"/>
                  </a:cubicBezTo>
                  <a:lnTo>
                    <a:pt x="90008" y="33825"/>
                  </a:lnTo>
                  <a:cubicBezTo>
                    <a:pt x="89692" y="40822"/>
                    <a:pt x="88167" y="50080"/>
                    <a:pt x="83537" y="52973"/>
                  </a:cubicBezTo>
                  <a:cubicBezTo>
                    <a:pt x="78014" y="56445"/>
                    <a:pt x="69176" y="58497"/>
                    <a:pt x="59918" y="58497"/>
                  </a:cubicBezTo>
                  <a:cubicBezTo>
                    <a:pt x="53973" y="58497"/>
                    <a:pt x="48029" y="57655"/>
                    <a:pt x="42190" y="56024"/>
                  </a:cubicBezTo>
                  <a:cubicBezTo>
                    <a:pt x="35036" y="54026"/>
                    <a:pt x="28302" y="53026"/>
                    <a:pt x="22358" y="52184"/>
                  </a:cubicBezTo>
                  <a:cubicBezTo>
                    <a:pt x="13888" y="50974"/>
                    <a:pt x="7208" y="50028"/>
                    <a:pt x="5051" y="46608"/>
                  </a:cubicBezTo>
                  <a:cubicBezTo>
                    <a:pt x="2999" y="43347"/>
                    <a:pt x="2631" y="37981"/>
                    <a:pt x="2736" y="33825"/>
                  </a:cubicBezTo>
                  <a:close/>
                  <a:moveTo>
                    <a:pt x="59234" y="0"/>
                  </a:moveTo>
                  <a:cubicBezTo>
                    <a:pt x="51974" y="0"/>
                    <a:pt x="47450" y="3841"/>
                    <a:pt x="42663" y="7944"/>
                  </a:cubicBezTo>
                  <a:cubicBezTo>
                    <a:pt x="40349" y="9943"/>
                    <a:pt x="37929" y="11994"/>
                    <a:pt x="35141" y="13625"/>
                  </a:cubicBezTo>
                  <a:cubicBezTo>
                    <a:pt x="30827" y="16150"/>
                    <a:pt x="25199" y="16413"/>
                    <a:pt x="19780" y="16623"/>
                  </a:cubicBezTo>
                  <a:cubicBezTo>
                    <a:pt x="10890" y="16939"/>
                    <a:pt x="2473" y="17307"/>
                    <a:pt x="1842" y="27828"/>
                  </a:cubicBezTo>
                  <a:cubicBezTo>
                    <a:pt x="1737" y="28512"/>
                    <a:pt x="1" y="41085"/>
                    <a:pt x="3946" y="47292"/>
                  </a:cubicBezTo>
                  <a:cubicBezTo>
                    <a:pt x="6419" y="51237"/>
                    <a:pt x="12994" y="52184"/>
                    <a:pt x="22147" y="53499"/>
                  </a:cubicBezTo>
                  <a:cubicBezTo>
                    <a:pt x="28039" y="54341"/>
                    <a:pt x="34773" y="55288"/>
                    <a:pt x="41822" y="57340"/>
                  </a:cubicBezTo>
                  <a:cubicBezTo>
                    <a:pt x="47766" y="58970"/>
                    <a:pt x="53816" y="59865"/>
                    <a:pt x="59918" y="59865"/>
                  </a:cubicBezTo>
                  <a:cubicBezTo>
                    <a:pt x="69387" y="59865"/>
                    <a:pt x="78487" y="57708"/>
                    <a:pt x="84221" y="54078"/>
                  </a:cubicBezTo>
                  <a:cubicBezTo>
                    <a:pt x="92638" y="48818"/>
                    <a:pt x="91481" y="27355"/>
                    <a:pt x="91165" y="25514"/>
                  </a:cubicBezTo>
                  <a:cubicBezTo>
                    <a:pt x="91113" y="25356"/>
                    <a:pt x="91113" y="25251"/>
                    <a:pt x="91007" y="25145"/>
                  </a:cubicBezTo>
                  <a:cubicBezTo>
                    <a:pt x="90060" y="16308"/>
                    <a:pt x="83537" y="8470"/>
                    <a:pt x="73016" y="3630"/>
                  </a:cubicBezTo>
                  <a:cubicBezTo>
                    <a:pt x="67756" y="1158"/>
                    <a:pt x="63284" y="0"/>
                    <a:pt x="59234" y="0"/>
                  </a:cubicBezTo>
                  <a:close/>
                </a:path>
              </a:pathLst>
            </a:custGeom>
            <a:solidFill>
              <a:srgbClr val="52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7"/>
            <p:cNvSpPr/>
            <p:nvPr/>
          </p:nvSpPr>
          <p:spPr>
            <a:xfrm>
              <a:off x="-1573775" y="7232350"/>
              <a:ext cx="2183125" cy="1124450"/>
            </a:xfrm>
            <a:custGeom>
              <a:rect b="b" l="l" r="r" t="t"/>
              <a:pathLst>
                <a:path extrusionOk="0" h="44978" w="87325">
                  <a:moveTo>
                    <a:pt x="60023" y="15519"/>
                  </a:moveTo>
                  <a:cubicBezTo>
                    <a:pt x="64179" y="15519"/>
                    <a:pt x="67966" y="17097"/>
                    <a:pt x="69387" y="19464"/>
                  </a:cubicBezTo>
                  <a:cubicBezTo>
                    <a:pt x="70228" y="20832"/>
                    <a:pt x="70228" y="22358"/>
                    <a:pt x="69439" y="23883"/>
                  </a:cubicBezTo>
                  <a:cubicBezTo>
                    <a:pt x="67335" y="27828"/>
                    <a:pt x="62180" y="29249"/>
                    <a:pt x="58340" y="29249"/>
                  </a:cubicBezTo>
                  <a:cubicBezTo>
                    <a:pt x="54710" y="29249"/>
                    <a:pt x="51659" y="28091"/>
                    <a:pt x="50238" y="26250"/>
                  </a:cubicBezTo>
                  <a:cubicBezTo>
                    <a:pt x="49397" y="25093"/>
                    <a:pt x="49134" y="23725"/>
                    <a:pt x="49502" y="22305"/>
                  </a:cubicBezTo>
                  <a:cubicBezTo>
                    <a:pt x="50922" y="17255"/>
                    <a:pt x="55867" y="15519"/>
                    <a:pt x="60023" y="15519"/>
                  </a:cubicBezTo>
                  <a:close/>
                  <a:moveTo>
                    <a:pt x="56288" y="0"/>
                  </a:moveTo>
                  <a:cubicBezTo>
                    <a:pt x="49502" y="0"/>
                    <a:pt x="45188" y="3683"/>
                    <a:pt x="40612" y="7576"/>
                  </a:cubicBezTo>
                  <a:cubicBezTo>
                    <a:pt x="38244" y="9627"/>
                    <a:pt x="35772" y="11731"/>
                    <a:pt x="32826" y="13467"/>
                  </a:cubicBezTo>
                  <a:cubicBezTo>
                    <a:pt x="28249" y="16150"/>
                    <a:pt x="22463" y="16361"/>
                    <a:pt x="16887" y="16571"/>
                  </a:cubicBezTo>
                  <a:cubicBezTo>
                    <a:pt x="8207" y="16939"/>
                    <a:pt x="737" y="17255"/>
                    <a:pt x="211" y="26619"/>
                  </a:cubicBezTo>
                  <a:cubicBezTo>
                    <a:pt x="1" y="30090"/>
                    <a:pt x="842" y="32826"/>
                    <a:pt x="2789" y="34877"/>
                  </a:cubicBezTo>
                  <a:cubicBezTo>
                    <a:pt x="7786" y="40243"/>
                    <a:pt x="19254" y="40506"/>
                    <a:pt x="29354" y="40717"/>
                  </a:cubicBezTo>
                  <a:cubicBezTo>
                    <a:pt x="30669" y="40717"/>
                    <a:pt x="31984" y="40769"/>
                    <a:pt x="33247" y="40769"/>
                  </a:cubicBezTo>
                  <a:cubicBezTo>
                    <a:pt x="38087" y="40927"/>
                    <a:pt x="43242" y="41874"/>
                    <a:pt x="48239" y="42873"/>
                  </a:cubicBezTo>
                  <a:cubicBezTo>
                    <a:pt x="53658" y="43873"/>
                    <a:pt x="59286" y="44978"/>
                    <a:pt x="64547" y="44978"/>
                  </a:cubicBezTo>
                  <a:cubicBezTo>
                    <a:pt x="70123" y="44978"/>
                    <a:pt x="74700" y="43715"/>
                    <a:pt x="78540" y="41190"/>
                  </a:cubicBezTo>
                  <a:cubicBezTo>
                    <a:pt x="84221" y="37455"/>
                    <a:pt x="87325" y="31300"/>
                    <a:pt x="86851" y="24672"/>
                  </a:cubicBezTo>
                  <a:cubicBezTo>
                    <a:pt x="86168" y="15992"/>
                    <a:pt x="79908" y="8259"/>
                    <a:pt x="69544" y="3472"/>
                  </a:cubicBezTo>
                  <a:cubicBezTo>
                    <a:pt x="64442" y="1105"/>
                    <a:pt x="60128" y="0"/>
                    <a:pt x="56288"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7"/>
            <p:cNvSpPr/>
            <p:nvPr/>
          </p:nvSpPr>
          <p:spPr>
            <a:xfrm>
              <a:off x="-311250" y="7653200"/>
              <a:ext cx="457675" cy="277500"/>
            </a:xfrm>
            <a:custGeom>
              <a:rect b="b" l="l" r="r" t="t"/>
              <a:pathLst>
                <a:path extrusionOk="0" h="11100" w="18307">
                  <a:moveTo>
                    <a:pt x="9469" y="0"/>
                  </a:moveTo>
                  <a:cubicBezTo>
                    <a:pt x="7733" y="0"/>
                    <a:pt x="1789" y="421"/>
                    <a:pt x="263" y="5839"/>
                  </a:cubicBezTo>
                  <a:cubicBezTo>
                    <a:pt x="0" y="6891"/>
                    <a:pt x="158" y="7786"/>
                    <a:pt x="789" y="8627"/>
                  </a:cubicBezTo>
                  <a:cubicBezTo>
                    <a:pt x="1947" y="10153"/>
                    <a:pt x="4630" y="11100"/>
                    <a:pt x="7839" y="11100"/>
                  </a:cubicBezTo>
                  <a:cubicBezTo>
                    <a:pt x="11258" y="11100"/>
                    <a:pt x="15940" y="9890"/>
                    <a:pt x="17728" y="6418"/>
                  </a:cubicBezTo>
                  <a:cubicBezTo>
                    <a:pt x="18307" y="5313"/>
                    <a:pt x="18307" y="4261"/>
                    <a:pt x="17728" y="3314"/>
                  </a:cubicBezTo>
                  <a:cubicBezTo>
                    <a:pt x="16571" y="1368"/>
                    <a:pt x="13152" y="0"/>
                    <a:pt x="9469" y="0"/>
                  </a:cubicBezTo>
                  <a:close/>
                </a:path>
              </a:pathLst>
            </a:custGeom>
            <a:solidFill>
              <a:srgbClr val="F7B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7"/>
            <p:cNvSpPr/>
            <p:nvPr/>
          </p:nvSpPr>
          <p:spPr>
            <a:xfrm>
              <a:off x="-345450" y="7620300"/>
              <a:ext cx="527400" cy="343275"/>
            </a:xfrm>
            <a:custGeom>
              <a:rect b="b" l="l" r="r" t="t"/>
              <a:pathLst>
                <a:path extrusionOk="0" h="13731" w="21096">
                  <a:moveTo>
                    <a:pt x="10890" y="1316"/>
                  </a:moveTo>
                  <a:cubicBezTo>
                    <a:pt x="14572" y="1316"/>
                    <a:pt x="17939" y="2684"/>
                    <a:pt x="19149" y="4630"/>
                  </a:cubicBezTo>
                  <a:cubicBezTo>
                    <a:pt x="19727" y="5577"/>
                    <a:pt x="19727" y="6629"/>
                    <a:pt x="19096" y="7734"/>
                  </a:cubicBezTo>
                  <a:cubicBezTo>
                    <a:pt x="17308" y="11206"/>
                    <a:pt x="12678" y="12416"/>
                    <a:pt x="9259" y="12416"/>
                  </a:cubicBezTo>
                  <a:cubicBezTo>
                    <a:pt x="5998" y="12416"/>
                    <a:pt x="3315" y="11469"/>
                    <a:pt x="2157" y="9891"/>
                  </a:cubicBezTo>
                  <a:cubicBezTo>
                    <a:pt x="1526" y="9102"/>
                    <a:pt x="1368" y="8155"/>
                    <a:pt x="1684" y="7103"/>
                  </a:cubicBezTo>
                  <a:cubicBezTo>
                    <a:pt x="3157" y="1737"/>
                    <a:pt x="9101" y="1316"/>
                    <a:pt x="10890" y="1316"/>
                  </a:cubicBezTo>
                  <a:close/>
                  <a:moveTo>
                    <a:pt x="10890" y="1"/>
                  </a:moveTo>
                  <a:cubicBezTo>
                    <a:pt x="6681" y="1"/>
                    <a:pt x="1737" y="1789"/>
                    <a:pt x="369" y="6787"/>
                  </a:cubicBezTo>
                  <a:cubicBezTo>
                    <a:pt x="1" y="8207"/>
                    <a:pt x="211" y="9575"/>
                    <a:pt x="1105" y="10732"/>
                  </a:cubicBezTo>
                  <a:cubicBezTo>
                    <a:pt x="2526" y="12573"/>
                    <a:pt x="5577" y="13731"/>
                    <a:pt x="9207" y="13731"/>
                  </a:cubicBezTo>
                  <a:cubicBezTo>
                    <a:pt x="12994" y="13731"/>
                    <a:pt x="18202" y="12310"/>
                    <a:pt x="20254" y="8365"/>
                  </a:cubicBezTo>
                  <a:cubicBezTo>
                    <a:pt x="21095" y="6840"/>
                    <a:pt x="21095" y="5314"/>
                    <a:pt x="20254" y="3946"/>
                  </a:cubicBezTo>
                  <a:cubicBezTo>
                    <a:pt x="18833" y="1579"/>
                    <a:pt x="15046" y="1"/>
                    <a:pt x="10890" y="1"/>
                  </a:cubicBezTo>
                  <a:close/>
                </a:path>
              </a:pathLst>
            </a:custGeom>
            <a:solidFill>
              <a:srgbClr val="52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7"/>
            <p:cNvSpPr/>
            <p:nvPr/>
          </p:nvSpPr>
          <p:spPr>
            <a:xfrm>
              <a:off x="-1572450" y="7651875"/>
              <a:ext cx="2181800" cy="704925"/>
            </a:xfrm>
            <a:custGeom>
              <a:rect b="b" l="l" r="r" t="t"/>
              <a:pathLst>
                <a:path extrusionOk="0" h="28197" w="87272">
                  <a:moveTo>
                    <a:pt x="13151" y="0"/>
                  </a:moveTo>
                  <a:lnTo>
                    <a:pt x="13151" y="0"/>
                  </a:lnTo>
                  <a:cubicBezTo>
                    <a:pt x="6155" y="421"/>
                    <a:pt x="631" y="1842"/>
                    <a:pt x="158" y="9838"/>
                  </a:cubicBezTo>
                  <a:cubicBezTo>
                    <a:pt x="0" y="13362"/>
                    <a:pt x="842" y="16045"/>
                    <a:pt x="2736" y="18149"/>
                  </a:cubicBezTo>
                  <a:cubicBezTo>
                    <a:pt x="7733" y="23515"/>
                    <a:pt x="19201" y="23725"/>
                    <a:pt x="29301" y="23936"/>
                  </a:cubicBezTo>
                  <a:cubicBezTo>
                    <a:pt x="30616" y="23936"/>
                    <a:pt x="31931" y="23988"/>
                    <a:pt x="33194" y="24041"/>
                  </a:cubicBezTo>
                  <a:cubicBezTo>
                    <a:pt x="38034" y="24146"/>
                    <a:pt x="43189" y="25146"/>
                    <a:pt x="48186" y="26092"/>
                  </a:cubicBezTo>
                  <a:cubicBezTo>
                    <a:pt x="53605" y="27092"/>
                    <a:pt x="59233" y="28197"/>
                    <a:pt x="64494" y="28197"/>
                  </a:cubicBezTo>
                  <a:cubicBezTo>
                    <a:pt x="70070" y="28197"/>
                    <a:pt x="74647" y="26987"/>
                    <a:pt x="78487" y="24462"/>
                  </a:cubicBezTo>
                  <a:cubicBezTo>
                    <a:pt x="84168" y="20727"/>
                    <a:pt x="87272" y="14519"/>
                    <a:pt x="86798" y="7891"/>
                  </a:cubicBezTo>
                  <a:cubicBezTo>
                    <a:pt x="86693" y="6313"/>
                    <a:pt x="86378" y="4735"/>
                    <a:pt x="85851" y="3209"/>
                  </a:cubicBezTo>
                  <a:cubicBezTo>
                    <a:pt x="85010" y="5734"/>
                    <a:pt x="84010" y="8207"/>
                    <a:pt x="82643" y="10469"/>
                  </a:cubicBezTo>
                  <a:cubicBezTo>
                    <a:pt x="78392" y="17269"/>
                    <a:pt x="70373" y="21329"/>
                    <a:pt x="62419" y="21329"/>
                  </a:cubicBezTo>
                  <a:cubicBezTo>
                    <a:pt x="60037" y="21329"/>
                    <a:pt x="57661" y="20965"/>
                    <a:pt x="55393" y="20201"/>
                  </a:cubicBezTo>
                  <a:cubicBezTo>
                    <a:pt x="51448" y="18833"/>
                    <a:pt x="47871" y="16413"/>
                    <a:pt x="43820" y="15466"/>
                  </a:cubicBezTo>
                  <a:cubicBezTo>
                    <a:pt x="42057" y="15037"/>
                    <a:pt x="40270" y="14887"/>
                    <a:pt x="38471" y="14887"/>
                  </a:cubicBezTo>
                  <a:cubicBezTo>
                    <a:pt x="34311" y="14887"/>
                    <a:pt x="30084" y="15693"/>
                    <a:pt x="25934" y="15729"/>
                  </a:cubicBezTo>
                  <a:cubicBezTo>
                    <a:pt x="25871" y="15730"/>
                    <a:pt x="25807" y="15730"/>
                    <a:pt x="25743" y="15730"/>
                  </a:cubicBezTo>
                  <a:cubicBezTo>
                    <a:pt x="19790" y="15730"/>
                    <a:pt x="12924" y="13301"/>
                    <a:pt x="11310" y="7628"/>
                  </a:cubicBezTo>
                  <a:cubicBezTo>
                    <a:pt x="10574" y="4945"/>
                    <a:pt x="11416" y="2105"/>
                    <a:pt x="13151" y="0"/>
                  </a:cubicBezTo>
                  <a:close/>
                </a:path>
              </a:pathLst>
            </a:custGeom>
            <a:solidFill>
              <a:srgbClr val="B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7"/>
            <p:cNvSpPr/>
            <p:nvPr/>
          </p:nvSpPr>
          <p:spPr>
            <a:xfrm>
              <a:off x="-1581650" y="8045100"/>
              <a:ext cx="2093675" cy="616800"/>
            </a:xfrm>
            <a:custGeom>
              <a:rect b="b" l="l" r="r" t="t"/>
              <a:pathLst>
                <a:path extrusionOk="0" h="24672" w="83747">
                  <a:moveTo>
                    <a:pt x="105" y="0"/>
                  </a:moveTo>
                  <a:cubicBezTo>
                    <a:pt x="0" y="4156"/>
                    <a:pt x="368" y="9522"/>
                    <a:pt x="2420" y="12783"/>
                  </a:cubicBezTo>
                  <a:cubicBezTo>
                    <a:pt x="4577" y="16150"/>
                    <a:pt x="11257" y="17149"/>
                    <a:pt x="19674" y="18359"/>
                  </a:cubicBezTo>
                  <a:cubicBezTo>
                    <a:pt x="25671" y="19201"/>
                    <a:pt x="32405" y="20201"/>
                    <a:pt x="39559" y="22199"/>
                  </a:cubicBezTo>
                  <a:cubicBezTo>
                    <a:pt x="45398" y="23883"/>
                    <a:pt x="51342" y="24672"/>
                    <a:pt x="57287" y="24672"/>
                  </a:cubicBezTo>
                  <a:cubicBezTo>
                    <a:pt x="66545" y="24672"/>
                    <a:pt x="75383" y="22620"/>
                    <a:pt x="80906" y="19148"/>
                  </a:cubicBezTo>
                  <a:cubicBezTo>
                    <a:pt x="82011" y="18465"/>
                    <a:pt x="82958" y="17360"/>
                    <a:pt x="83747" y="16045"/>
                  </a:cubicBezTo>
                  <a:lnTo>
                    <a:pt x="83747" y="16045"/>
                  </a:lnTo>
                  <a:cubicBezTo>
                    <a:pt x="77961" y="19569"/>
                    <a:pt x="70964" y="20621"/>
                    <a:pt x="64178" y="21621"/>
                  </a:cubicBezTo>
                  <a:cubicBezTo>
                    <a:pt x="61651" y="21977"/>
                    <a:pt x="59064" y="22334"/>
                    <a:pt x="56503" y="22334"/>
                  </a:cubicBezTo>
                  <a:cubicBezTo>
                    <a:pt x="54906" y="22334"/>
                    <a:pt x="53319" y="22195"/>
                    <a:pt x="51763" y="21831"/>
                  </a:cubicBezTo>
                  <a:cubicBezTo>
                    <a:pt x="47870" y="20884"/>
                    <a:pt x="44399" y="18517"/>
                    <a:pt x="40506" y="17675"/>
                  </a:cubicBezTo>
                  <a:cubicBezTo>
                    <a:pt x="37402" y="17044"/>
                    <a:pt x="34193" y="17412"/>
                    <a:pt x="31090" y="16939"/>
                  </a:cubicBezTo>
                  <a:cubicBezTo>
                    <a:pt x="26039" y="16150"/>
                    <a:pt x="21410" y="13204"/>
                    <a:pt x="18517" y="9048"/>
                  </a:cubicBezTo>
                  <a:cubicBezTo>
                    <a:pt x="11784" y="8470"/>
                    <a:pt x="5629" y="7049"/>
                    <a:pt x="2157" y="3314"/>
                  </a:cubicBezTo>
                  <a:cubicBezTo>
                    <a:pt x="1263" y="2315"/>
                    <a:pt x="579" y="1263"/>
                    <a:pt x="105" y="0"/>
                  </a:cubicBezTo>
                  <a:close/>
                </a:path>
              </a:pathLst>
            </a:custGeom>
            <a:solidFill>
              <a:srgbClr val="B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7"/>
            <p:cNvSpPr/>
            <p:nvPr/>
          </p:nvSpPr>
          <p:spPr>
            <a:xfrm>
              <a:off x="-471300" y="7277550"/>
              <a:ext cx="352075" cy="178600"/>
            </a:xfrm>
            <a:custGeom>
              <a:rect b="b" l="l" r="r" t="t"/>
              <a:pathLst>
                <a:path extrusionOk="0" h="7144" w="14083">
                  <a:moveTo>
                    <a:pt x="10499" y="1"/>
                  </a:moveTo>
                  <a:cubicBezTo>
                    <a:pt x="6441" y="1"/>
                    <a:pt x="1645" y="3112"/>
                    <a:pt x="142" y="6504"/>
                  </a:cubicBezTo>
                  <a:cubicBezTo>
                    <a:pt x="0" y="6860"/>
                    <a:pt x="243" y="7143"/>
                    <a:pt x="528" y="7143"/>
                  </a:cubicBezTo>
                  <a:cubicBezTo>
                    <a:pt x="665" y="7143"/>
                    <a:pt x="812" y="7078"/>
                    <a:pt x="931" y="6925"/>
                  </a:cubicBezTo>
                  <a:cubicBezTo>
                    <a:pt x="2089" y="5399"/>
                    <a:pt x="4298" y="4452"/>
                    <a:pt x="5982" y="3611"/>
                  </a:cubicBezTo>
                  <a:cubicBezTo>
                    <a:pt x="8138" y="2506"/>
                    <a:pt x="10295" y="2506"/>
                    <a:pt x="12610" y="2296"/>
                  </a:cubicBezTo>
                  <a:cubicBezTo>
                    <a:pt x="13451" y="2243"/>
                    <a:pt x="14083" y="928"/>
                    <a:pt x="13083" y="507"/>
                  </a:cubicBezTo>
                  <a:cubicBezTo>
                    <a:pt x="12290" y="159"/>
                    <a:pt x="11413" y="1"/>
                    <a:pt x="10499"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7"/>
            <p:cNvSpPr/>
            <p:nvPr/>
          </p:nvSpPr>
          <p:spPr>
            <a:xfrm>
              <a:off x="-71900" y="7295075"/>
              <a:ext cx="135875" cy="65075"/>
            </a:xfrm>
            <a:custGeom>
              <a:rect b="b" l="l" r="r" t="t"/>
              <a:pathLst>
                <a:path extrusionOk="0" h="2603" w="5435">
                  <a:moveTo>
                    <a:pt x="1755" y="0"/>
                  </a:moveTo>
                  <a:cubicBezTo>
                    <a:pt x="1378" y="0"/>
                    <a:pt x="1000" y="69"/>
                    <a:pt x="632" y="227"/>
                  </a:cubicBezTo>
                  <a:cubicBezTo>
                    <a:pt x="0" y="543"/>
                    <a:pt x="211" y="1332"/>
                    <a:pt x="632" y="1647"/>
                  </a:cubicBezTo>
                  <a:cubicBezTo>
                    <a:pt x="1105" y="1963"/>
                    <a:pt x="1789" y="2121"/>
                    <a:pt x="2315" y="2226"/>
                  </a:cubicBezTo>
                  <a:cubicBezTo>
                    <a:pt x="2946" y="2384"/>
                    <a:pt x="3525" y="2489"/>
                    <a:pt x="4104" y="2594"/>
                  </a:cubicBezTo>
                  <a:cubicBezTo>
                    <a:pt x="4143" y="2600"/>
                    <a:pt x="4183" y="2603"/>
                    <a:pt x="4222" y="2603"/>
                  </a:cubicBezTo>
                  <a:cubicBezTo>
                    <a:pt x="4862" y="2603"/>
                    <a:pt x="5435" y="1827"/>
                    <a:pt x="4840" y="1332"/>
                  </a:cubicBezTo>
                  <a:cubicBezTo>
                    <a:pt x="4012" y="621"/>
                    <a:pt x="2887" y="0"/>
                    <a:pt x="1755"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37"/>
          <p:cNvGrpSpPr/>
          <p:nvPr/>
        </p:nvGrpSpPr>
        <p:grpSpPr>
          <a:xfrm>
            <a:off x="4887763" y="1186776"/>
            <a:ext cx="678400" cy="738197"/>
            <a:chOff x="2987075" y="3401400"/>
            <a:chExt cx="2118675" cy="2305425"/>
          </a:xfrm>
        </p:grpSpPr>
        <p:sp>
          <p:nvSpPr>
            <p:cNvPr id="1384" name="Google Shape;1384;p37"/>
            <p:cNvSpPr/>
            <p:nvPr/>
          </p:nvSpPr>
          <p:spPr>
            <a:xfrm>
              <a:off x="3703825" y="4886175"/>
              <a:ext cx="870625" cy="787775"/>
            </a:xfrm>
            <a:custGeom>
              <a:rect b="b" l="l" r="r" t="t"/>
              <a:pathLst>
                <a:path extrusionOk="0" h="31511" w="34825">
                  <a:moveTo>
                    <a:pt x="34825" y="1"/>
                  </a:moveTo>
                  <a:lnTo>
                    <a:pt x="34825" y="1"/>
                  </a:lnTo>
                  <a:cubicBezTo>
                    <a:pt x="34036" y="527"/>
                    <a:pt x="33141" y="947"/>
                    <a:pt x="32194" y="1105"/>
                  </a:cubicBezTo>
                  <a:cubicBezTo>
                    <a:pt x="31616" y="1210"/>
                    <a:pt x="30985" y="1263"/>
                    <a:pt x="30301" y="1263"/>
                  </a:cubicBezTo>
                  <a:cubicBezTo>
                    <a:pt x="29459" y="1263"/>
                    <a:pt x="28617" y="1158"/>
                    <a:pt x="27776" y="1000"/>
                  </a:cubicBezTo>
                  <a:cubicBezTo>
                    <a:pt x="27039" y="3578"/>
                    <a:pt x="26408" y="6103"/>
                    <a:pt x="25777" y="8680"/>
                  </a:cubicBezTo>
                  <a:cubicBezTo>
                    <a:pt x="25724" y="8996"/>
                    <a:pt x="25514" y="9206"/>
                    <a:pt x="25198" y="9206"/>
                  </a:cubicBezTo>
                  <a:cubicBezTo>
                    <a:pt x="24882" y="9206"/>
                    <a:pt x="24619" y="9049"/>
                    <a:pt x="24567" y="8786"/>
                  </a:cubicBezTo>
                  <a:lnTo>
                    <a:pt x="21936" y="1842"/>
                  </a:lnTo>
                  <a:cubicBezTo>
                    <a:pt x="20779" y="2841"/>
                    <a:pt x="19148" y="3420"/>
                    <a:pt x="17623" y="3472"/>
                  </a:cubicBezTo>
                  <a:lnTo>
                    <a:pt x="17360" y="3472"/>
                  </a:lnTo>
                  <a:cubicBezTo>
                    <a:pt x="16571" y="3472"/>
                    <a:pt x="15782" y="3367"/>
                    <a:pt x="14993" y="3209"/>
                  </a:cubicBezTo>
                  <a:lnTo>
                    <a:pt x="14993" y="3209"/>
                  </a:lnTo>
                  <a:cubicBezTo>
                    <a:pt x="15519" y="5314"/>
                    <a:pt x="15887" y="7313"/>
                    <a:pt x="16045" y="9049"/>
                  </a:cubicBezTo>
                  <a:cubicBezTo>
                    <a:pt x="16097" y="9312"/>
                    <a:pt x="15940" y="9575"/>
                    <a:pt x="15677" y="9680"/>
                  </a:cubicBezTo>
                  <a:cubicBezTo>
                    <a:pt x="15585" y="9735"/>
                    <a:pt x="15493" y="9758"/>
                    <a:pt x="15404" y="9758"/>
                  </a:cubicBezTo>
                  <a:cubicBezTo>
                    <a:pt x="15236" y="9758"/>
                    <a:pt x="15077" y="9677"/>
                    <a:pt x="14940" y="9575"/>
                  </a:cubicBezTo>
                  <a:cubicBezTo>
                    <a:pt x="14151" y="8733"/>
                    <a:pt x="13362" y="7891"/>
                    <a:pt x="12625" y="7050"/>
                  </a:cubicBezTo>
                  <a:cubicBezTo>
                    <a:pt x="11521" y="5892"/>
                    <a:pt x="10469" y="4682"/>
                    <a:pt x="9364" y="3578"/>
                  </a:cubicBezTo>
                  <a:cubicBezTo>
                    <a:pt x="8151" y="4499"/>
                    <a:pt x="6626" y="5063"/>
                    <a:pt x="5076" y="5063"/>
                  </a:cubicBezTo>
                  <a:cubicBezTo>
                    <a:pt x="4945" y="5063"/>
                    <a:pt x="4814" y="5059"/>
                    <a:pt x="4682" y="5051"/>
                  </a:cubicBezTo>
                  <a:cubicBezTo>
                    <a:pt x="2894" y="4893"/>
                    <a:pt x="1210" y="3998"/>
                    <a:pt x="105" y="2578"/>
                  </a:cubicBezTo>
                  <a:cubicBezTo>
                    <a:pt x="53" y="2683"/>
                    <a:pt x="0" y="2736"/>
                    <a:pt x="0" y="2841"/>
                  </a:cubicBezTo>
                  <a:cubicBezTo>
                    <a:pt x="8049" y="9469"/>
                    <a:pt x="14309" y="18254"/>
                    <a:pt x="19306" y="29880"/>
                  </a:cubicBezTo>
                  <a:cubicBezTo>
                    <a:pt x="19517" y="30406"/>
                    <a:pt x="20043" y="30880"/>
                    <a:pt x="20779" y="31248"/>
                  </a:cubicBezTo>
                  <a:cubicBezTo>
                    <a:pt x="21200" y="31406"/>
                    <a:pt x="21673" y="31511"/>
                    <a:pt x="22357" y="31511"/>
                  </a:cubicBezTo>
                  <a:lnTo>
                    <a:pt x="22778" y="31511"/>
                  </a:lnTo>
                  <a:cubicBezTo>
                    <a:pt x="25093" y="31406"/>
                    <a:pt x="28512" y="29933"/>
                    <a:pt x="29932" y="29301"/>
                  </a:cubicBezTo>
                  <a:cubicBezTo>
                    <a:pt x="30406" y="29091"/>
                    <a:pt x="30879" y="28828"/>
                    <a:pt x="31090" y="28460"/>
                  </a:cubicBezTo>
                  <a:cubicBezTo>
                    <a:pt x="31300" y="28091"/>
                    <a:pt x="31248" y="27565"/>
                    <a:pt x="31195" y="27039"/>
                  </a:cubicBezTo>
                  <a:cubicBezTo>
                    <a:pt x="30879" y="21832"/>
                    <a:pt x="31300" y="16150"/>
                    <a:pt x="32563" y="9575"/>
                  </a:cubicBezTo>
                  <a:cubicBezTo>
                    <a:pt x="33194" y="6366"/>
                    <a:pt x="33930" y="3157"/>
                    <a:pt x="34825" y="1"/>
                  </a:cubicBezTo>
                  <a:close/>
                </a:path>
              </a:pathLst>
            </a:custGeom>
            <a:solidFill>
              <a:srgbClr val="BDE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7"/>
            <p:cNvSpPr/>
            <p:nvPr/>
          </p:nvSpPr>
          <p:spPr>
            <a:xfrm>
              <a:off x="3019950" y="3434275"/>
              <a:ext cx="2052925" cy="1607975"/>
            </a:xfrm>
            <a:custGeom>
              <a:rect b="b" l="l" r="r" t="t"/>
              <a:pathLst>
                <a:path extrusionOk="0" h="64319" w="82117">
                  <a:moveTo>
                    <a:pt x="33405" y="1"/>
                  </a:moveTo>
                  <a:cubicBezTo>
                    <a:pt x="32405" y="1"/>
                    <a:pt x="31458" y="211"/>
                    <a:pt x="30617" y="527"/>
                  </a:cubicBezTo>
                  <a:cubicBezTo>
                    <a:pt x="28039" y="1579"/>
                    <a:pt x="26408" y="4367"/>
                    <a:pt x="26934" y="6734"/>
                  </a:cubicBezTo>
                  <a:cubicBezTo>
                    <a:pt x="26987" y="7102"/>
                    <a:pt x="26777" y="7418"/>
                    <a:pt x="26461" y="7523"/>
                  </a:cubicBezTo>
                  <a:cubicBezTo>
                    <a:pt x="23883" y="8207"/>
                    <a:pt x="20990" y="9049"/>
                    <a:pt x="18781" y="10732"/>
                  </a:cubicBezTo>
                  <a:cubicBezTo>
                    <a:pt x="16834" y="12258"/>
                    <a:pt x="15151" y="14993"/>
                    <a:pt x="15887" y="17623"/>
                  </a:cubicBezTo>
                  <a:cubicBezTo>
                    <a:pt x="15940" y="17939"/>
                    <a:pt x="15782" y="18255"/>
                    <a:pt x="15467" y="18412"/>
                  </a:cubicBezTo>
                  <a:cubicBezTo>
                    <a:pt x="12941" y="19412"/>
                    <a:pt x="10259" y="20464"/>
                    <a:pt x="8207" y="22305"/>
                  </a:cubicBezTo>
                  <a:cubicBezTo>
                    <a:pt x="6050" y="24304"/>
                    <a:pt x="4998" y="27040"/>
                    <a:pt x="5577" y="29302"/>
                  </a:cubicBezTo>
                  <a:cubicBezTo>
                    <a:pt x="5629" y="29617"/>
                    <a:pt x="5472" y="29933"/>
                    <a:pt x="5209" y="30038"/>
                  </a:cubicBezTo>
                  <a:cubicBezTo>
                    <a:pt x="2999" y="30985"/>
                    <a:pt x="1263" y="33089"/>
                    <a:pt x="632" y="35719"/>
                  </a:cubicBezTo>
                  <a:cubicBezTo>
                    <a:pt x="1" y="38402"/>
                    <a:pt x="527" y="41033"/>
                    <a:pt x="2105" y="42874"/>
                  </a:cubicBezTo>
                  <a:cubicBezTo>
                    <a:pt x="2315" y="43137"/>
                    <a:pt x="2263" y="43505"/>
                    <a:pt x="2052" y="43768"/>
                  </a:cubicBezTo>
                  <a:cubicBezTo>
                    <a:pt x="842" y="45083"/>
                    <a:pt x="474" y="47240"/>
                    <a:pt x="1105" y="49239"/>
                  </a:cubicBezTo>
                  <a:cubicBezTo>
                    <a:pt x="1737" y="51290"/>
                    <a:pt x="3210" y="52869"/>
                    <a:pt x="4998" y="53289"/>
                  </a:cubicBezTo>
                  <a:cubicBezTo>
                    <a:pt x="5156" y="53342"/>
                    <a:pt x="5314" y="53447"/>
                    <a:pt x="5419" y="53605"/>
                  </a:cubicBezTo>
                  <a:cubicBezTo>
                    <a:pt x="5524" y="53763"/>
                    <a:pt x="5524" y="53973"/>
                    <a:pt x="5472" y="54131"/>
                  </a:cubicBezTo>
                  <a:cubicBezTo>
                    <a:pt x="4630" y="56341"/>
                    <a:pt x="5577" y="59076"/>
                    <a:pt x="7523" y="60391"/>
                  </a:cubicBezTo>
                  <a:cubicBezTo>
                    <a:pt x="8365" y="60917"/>
                    <a:pt x="9364" y="61180"/>
                    <a:pt x="10416" y="61180"/>
                  </a:cubicBezTo>
                  <a:cubicBezTo>
                    <a:pt x="11784" y="61180"/>
                    <a:pt x="13152" y="60707"/>
                    <a:pt x="14099" y="59812"/>
                  </a:cubicBezTo>
                  <a:cubicBezTo>
                    <a:pt x="14204" y="59655"/>
                    <a:pt x="14362" y="59602"/>
                    <a:pt x="14520" y="59602"/>
                  </a:cubicBezTo>
                  <a:cubicBezTo>
                    <a:pt x="14572" y="59602"/>
                    <a:pt x="14677" y="59602"/>
                    <a:pt x="14730" y="59655"/>
                  </a:cubicBezTo>
                  <a:cubicBezTo>
                    <a:pt x="14940" y="59707"/>
                    <a:pt x="15098" y="59865"/>
                    <a:pt x="15151" y="60075"/>
                  </a:cubicBezTo>
                  <a:cubicBezTo>
                    <a:pt x="15833" y="62513"/>
                    <a:pt x="18233" y="64318"/>
                    <a:pt x="20758" y="64318"/>
                  </a:cubicBezTo>
                  <a:cubicBezTo>
                    <a:pt x="20958" y="64318"/>
                    <a:pt x="21158" y="64307"/>
                    <a:pt x="21358" y="64284"/>
                  </a:cubicBezTo>
                  <a:cubicBezTo>
                    <a:pt x="24041" y="63968"/>
                    <a:pt x="26303" y="61548"/>
                    <a:pt x="26408" y="58813"/>
                  </a:cubicBezTo>
                  <a:cubicBezTo>
                    <a:pt x="26461" y="58550"/>
                    <a:pt x="26671" y="58287"/>
                    <a:pt x="26987" y="58234"/>
                  </a:cubicBezTo>
                  <a:cubicBezTo>
                    <a:pt x="27021" y="58228"/>
                    <a:pt x="27056" y="58224"/>
                    <a:pt x="27091" y="58224"/>
                  </a:cubicBezTo>
                  <a:cubicBezTo>
                    <a:pt x="27328" y="58224"/>
                    <a:pt x="27579" y="58374"/>
                    <a:pt x="27671" y="58603"/>
                  </a:cubicBezTo>
                  <a:cubicBezTo>
                    <a:pt x="28460" y="60391"/>
                    <a:pt x="30249" y="61654"/>
                    <a:pt x="32142" y="61811"/>
                  </a:cubicBezTo>
                  <a:cubicBezTo>
                    <a:pt x="32233" y="61817"/>
                    <a:pt x="32325" y="61819"/>
                    <a:pt x="32416" y="61819"/>
                  </a:cubicBezTo>
                  <a:cubicBezTo>
                    <a:pt x="34221" y="61819"/>
                    <a:pt x="36031" y="60839"/>
                    <a:pt x="36982" y="59286"/>
                  </a:cubicBezTo>
                  <a:cubicBezTo>
                    <a:pt x="37140" y="59076"/>
                    <a:pt x="37403" y="58971"/>
                    <a:pt x="37666" y="58971"/>
                  </a:cubicBezTo>
                  <a:cubicBezTo>
                    <a:pt x="38665" y="59129"/>
                    <a:pt x="39665" y="59339"/>
                    <a:pt x="40612" y="59549"/>
                  </a:cubicBezTo>
                  <a:cubicBezTo>
                    <a:pt x="41979" y="59918"/>
                    <a:pt x="43347" y="60233"/>
                    <a:pt x="44715" y="60233"/>
                  </a:cubicBezTo>
                  <a:lnTo>
                    <a:pt x="44925" y="60233"/>
                  </a:lnTo>
                  <a:cubicBezTo>
                    <a:pt x="47135" y="60128"/>
                    <a:pt x="49555" y="58708"/>
                    <a:pt x="49607" y="56656"/>
                  </a:cubicBezTo>
                  <a:cubicBezTo>
                    <a:pt x="49607" y="56446"/>
                    <a:pt x="49712" y="56235"/>
                    <a:pt x="49870" y="56130"/>
                  </a:cubicBezTo>
                  <a:cubicBezTo>
                    <a:pt x="49986" y="56043"/>
                    <a:pt x="50102" y="56004"/>
                    <a:pt x="50218" y="56004"/>
                  </a:cubicBezTo>
                  <a:cubicBezTo>
                    <a:pt x="50312" y="56004"/>
                    <a:pt x="50407" y="56030"/>
                    <a:pt x="50501" y="56078"/>
                  </a:cubicBezTo>
                  <a:cubicBezTo>
                    <a:pt x="52816" y="57077"/>
                    <a:pt x="55236" y="58024"/>
                    <a:pt x="57656" y="58024"/>
                  </a:cubicBezTo>
                  <a:cubicBezTo>
                    <a:pt x="58234" y="58024"/>
                    <a:pt x="58760" y="57971"/>
                    <a:pt x="59286" y="57866"/>
                  </a:cubicBezTo>
                  <a:cubicBezTo>
                    <a:pt x="60917" y="57550"/>
                    <a:pt x="62443" y="56498"/>
                    <a:pt x="63337" y="55131"/>
                  </a:cubicBezTo>
                  <a:cubicBezTo>
                    <a:pt x="63810" y="54394"/>
                    <a:pt x="64284" y="53237"/>
                    <a:pt x="63916" y="51922"/>
                  </a:cubicBezTo>
                  <a:cubicBezTo>
                    <a:pt x="63863" y="51764"/>
                    <a:pt x="63916" y="51554"/>
                    <a:pt x="64021" y="51396"/>
                  </a:cubicBezTo>
                  <a:cubicBezTo>
                    <a:pt x="64126" y="51238"/>
                    <a:pt x="64336" y="51133"/>
                    <a:pt x="64547" y="51133"/>
                  </a:cubicBezTo>
                  <a:cubicBezTo>
                    <a:pt x="67861" y="50975"/>
                    <a:pt x="71964" y="50764"/>
                    <a:pt x="74963" y="48608"/>
                  </a:cubicBezTo>
                  <a:cubicBezTo>
                    <a:pt x="76593" y="47450"/>
                    <a:pt x="77751" y="45451"/>
                    <a:pt x="77909" y="43505"/>
                  </a:cubicBezTo>
                  <a:cubicBezTo>
                    <a:pt x="78014" y="42505"/>
                    <a:pt x="77909" y="41033"/>
                    <a:pt x="76804" y="39875"/>
                  </a:cubicBezTo>
                  <a:cubicBezTo>
                    <a:pt x="76646" y="39717"/>
                    <a:pt x="76593" y="39560"/>
                    <a:pt x="76593" y="39349"/>
                  </a:cubicBezTo>
                  <a:cubicBezTo>
                    <a:pt x="76646" y="39139"/>
                    <a:pt x="76751" y="38981"/>
                    <a:pt x="76909" y="38876"/>
                  </a:cubicBezTo>
                  <a:cubicBezTo>
                    <a:pt x="80171" y="36929"/>
                    <a:pt x="82117" y="32984"/>
                    <a:pt x="81644" y="29196"/>
                  </a:cubicBezTo>
                  <a:cubicBezTo>
                    <a:pt x="81170" y="25462"/>
                    <a:pt x="78277" y="22095"/>
                    <a:pt x="74700" y="21043"/>
                  </a:cubicBezTo>
                  <a:cubicBezTo>
                    <a:pt x="74489" y="20990"/>
                    <a:pt x="74331" y="20832"/>
                    <a:pt x="74279" y="20674"/>
                  </a:cubicBezTo>
                  <a:cubicBezTo>
                    <a:pt x="74226" y="20517"/>
                    <a:pt x="74226" y="20306"/>
                    <a:pt x="74279" y="20148"/>
                  </a:cubicBezTo>
                  <a:cubicBezTo>
                    <a:pt x="75647" y="17150"/>
                    <a:pt x="75015" y="13362"/>
                    <a:pt x="72806" y="10995"/>
                  </a:cubicBezTo>
                  <a:cubicBezTo>
                    <a:pt x="71228" y="9312"/>
                    <a:pt x="68861" y="8312"/>
                    <a:pt x="66493" y="8312"/>
                  </a:cubicBezTo>
                  <a:cubicBezTo>
                    <a:pt x="65546" y="8312"/>
                    <a:pt x="64652" y="8418"/>
                    <a:pt x="63758" y="8733"/>
                  </a:cubicBezTo>
                  <a:cubicBezTo>
                    <a:pt x="63687" y="8761"/>
                    <a:pt x="63613" y="8774"/>
                    <a:pt x="63539" y="8774"/>
                  </a:cubicBezTo>
                  <a:cubicBezTo>
                    <a:pt x="63337" y="8774"/>
                    <a:pt x="63137" y="8677"/>
                    <a:pt x="63021" y="8523"/>
                  </a:cubicBezTo>
                  <a:cubicBezTo>
                    <a:pt x="60759" y="5314"/>
                    <a:pt x="56446" y="3157"/>
                    <a:pt x="52290" y="3157"/>
                  </a:cubicBezTo>
                  <a:cubicBezTo>
                    <a:pt x="50396" y="3157"/>
                    <a:pt x="47713" y="3631"/>
                    <a:pt x="45609" y="5735"/>
                  </a:cubicBezTo>
                  <a:cubicBezTo>
                    <a:pt x="45504" y="5893"/>
                    <a:pt x="45294" y="5945"/>
                    <a:pt x="45136" y="5945"/>
                  </a:cubicBezTo>
                  <a:cubicBezTo>
                    <a:pt x="44925" y="5945"/>
                    <a:pt x="44767" y="5840"/>
                    <a:pt x="44662" y="5735"/>
                  </a:cubicBezTo>
                  <a:cubicBezTo>
                    <a:pt x="43189" y="3946"/>
                    <a:pt x="41716" y="3157"/>
                    <a:pt x="39823" y="2158"/>
                  </a:cubicBezTo>
                  <a:cubicBezTo>
                    <a:pt x="39402" y="1947"/>
                    <a:pt x="38981" y="1684"/>
                    <a:pt x="38507" y="1421"/>
                  </a:cubicBezTo>
                  <a:cubicBezTo>
                    <a:pt x="36877" y="527"/>
                    <a:pt x="35088" y="1"/>
                    <a:pt x="33405" y="1"/>
                  </a:cubicBezTo>
                  <a:close/>
                </a:path>
              </a:pathLst>
            </a:custGeom>
            <a:solidFill>
              <a:srgbClr val="BCF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7"/>
            <p:cNvSpPr/>
            <p:nvPr/>
          </p:nvSpPr>
          <p:spPr>
            <a:xfrm>
              <a:off x="2987075" y="3401400"/>
              <a:ext cx="2118675" cy="2305425"/>
            </a:xfrm>
            <a:custGeom>
              <a:rect b="b" l="l" r="r" t="t"/>
              <a:pathLst>
                <a:path extrusionOk="0" h="92217" w="84747">
                  <a:moveTo>
                    <a:pt x="34772" y="1368"/>
                  </a:moveTo>
                  <a:cubicBezTo>
                    <a:pt x="36403" y="1368"/>
                    <a:pt x="38244" y="1842"/>
                    <a:pt x="39875" y="2789"/>
                  </a:cubicBezTo>
                  <a:cubicBezTo>
                    <a:pt x="40296" y="3052"/>
                    <a:pt x="40769" y="3262"/>
                    <a:pt x="41190" y="3473"/>
                  </a:cubicBezTo>
                  <a:cubicBezTo>
                    <a:pt x="43031" y="4525"/>
                    <a:pt x="44557" y="5314"/>
                    <a:pt x="45977" y="7050"/>
                  </a:cubicBezTo>
                  <a:cubicBezTo>
                    <a:pt x="46082" y="7208"/>
                    <a:pt x="46293" y="7260"/>
                    <a:pt x="46451" y="7313"/>
                  </a:cubicBezTo>
                  <a:cubicBezTo>
                    <a:pt x="46661" y="7313"/>
                    <a:pt x="46819" y="7208"/>
                    <a:pt x="46977" y="7102"/>
                  </a:cubicBezTo>
                  <a:cubicBezTo>
                    <a:pt x="49028" y="4946"/>
                    <a:pt x="51764" y="4472"/>
                    <a:pt x="53658" y="4472"/>
                  </a:cubicBezTo>
                  <a:cubicBezTo>
                    <a:pt x="57761" y="4472"/>
                    <a:pt x="62074" y="6629"/>
                    <a:pt x="64336" y="9838"/>
                  </a:cubicBezTo>
                  <a:cubicBezTo>
                    <a:pt x="64500" y="10042"/>
                    <a:pt x="64726" y="10119"/>
                    <a:pt x="64942" y="10119"/>
                  </a:cubicBezTo>
                  <a:cubicBezTo>
                    <a:pt x="65005" y="10119"/>
                    <a:pt x="65066" y="10113"/>
                    <a:pt x="65125" y="10101"/>
                  </a:cubicBezTo>
                  <a:cubicBezTo>
                    <a:pt x="65967" y="9785"/>
                    <a:pt x="66861" y="9627"/>
                    <a:pt x="67808" y="9627"/>
                  </a:cubicBezTo>
                  <a:cubicBezTo>
                    <a:pt x="70228" y="9627"/>
                    <a:pt x="72595" y="10627"/>
                    <a:pt x="74121" y="12310"/>
                  </a:cubicBezTo>
                  <a:cubicBezTo>
                    <a:pt x="76330" y="14730"/>
                    <a:pt x="76962" y="18465"/>
                    <a:pt x="75594" y="21463"/>
                  </a:cubicBezTo>
                  <a:cubicBezTo>
                    <a:pt x="75541" y="21621"/>
                    <a:pt x="75541" y="21832"/>
                    <a:pt x="75594" y="21989"/>
                  </a:cubicBezTo>
                  <a:cubicBezTo>
                    <a:pt x="75699" y="22200"/>
                    <a:pt x="75857" y="22305"/>
                    <a:pt x="76015" y="22358"/>
                  </a:cubicBezTo>
                  <a:cubicBezTo>
                    <a:pt x="79644" y="23462"/>
                    <a:pt x="82485" y="26829"/>
                    <a:pt x="82959" y="30564"/>
                  </a:cubicBezTo>
                  <a:cubicBezTo>
                    <a:pt x="83432" y="34299"/>
                    <a:pt x="81486" y="38244"/>
                    <a:pt x="78277" y="40191"/>
                  </a:cubicBezTo>
                  <a:cubicBezTo>
                    <a:pt x="78066" y="40296"/>
                    <a:pt x="77961" y="40454"/>
                    <a:pt x="77961" y="40664"/>
                  </a:cubicBezTo>
                  <a:cubicBezTo>
                    <a:pt x="77908" y="40875"/>
                    <a:pt x="78014" y="41085"/>
                    <a:pt x="78119" y="41190"/>
                  </a:cubicBezTo>
                  <a:cubicBezTo>
                    <a:pt x="79224" y="42400"/>
                    <a:pt x="79329" y="43820"/>
                    <a:pt x="79276" y="44820"/>
                  </a:cubicBezTo>
                  <a:cubicBezTo>
                    <a:pt x="79066" y="46819"/>
                    <a:pt x="77908" y="48818"/>
                    <a:pt x="76278" y="49975"/>
                  </a:cubicBezTo>
                  <a:cubicBezTo>
                    <a:pt x="73279" y="52079"/>
                    <a:pt x="69176" y="52290"/>
                    <a:pt x="65862" y="52448"/>
                  </a:cubicBezTo>
                  <a:cubicBezTo>
                    <a:pt x="65651" y="52448"/>
                    <a:pt x="65494" y="52553"/>
                    <a:pt x="65388" y="52711"/>
                  </a:cubicBezTo>
                  <a:cubicBezTo>
                    <a:pt x="65231" y="52869"/>
                    <a:pt x="65231" y="53079"/>
                    <a:pt x="65283" y="53289"/>
                  </a:cubicBezTo>
                  <a:cubicBezTo>
                    <a:pt x="65599" y="54604"/>
                    <a:pt x="65125" y="55709"/>
                    <a:pt x="64652" y="56446"/>
                  </a:cubicBezTo>
                  <a:cubicBezTo>
                    <a:pt x="63810" y="57813"/>
                    <a:pt x="62232" y="58865"/>
                    <a:pt x="60601" y="59181"/>
                  </a:cubicBezTo>
                  <a:cubicBezTo>
                    <a:pt x="60128" y="59286"/>
                    <a:pt x="59549" y="59339"/>
                    <a:pt x="58971" y="59339"/>
                  </a:cubicBezTo>
                  <a:cubicBezTo>
                    <a:pt x="56603" y="59339"/>
                    <a:pt x="54131" y="58392"/>
                    <a:pt x="51869" y="57393"/>
                  </a:cubicBezTo>
                  <a:cubicBezTo>
                    <a:pt x="51782" y="57371"/>
                    <a:pt x="51686" y="57358"/>
                    <a:pt x="51592" y="57358"/>
                  </a:cubicBezTo>
                  <a:cubicBezTo>
                    <a:pt x="51459" y="57358"/>
                    <a:pt x="51330" y="57384"/>
                    <a:pt x="51238" y="57445"/>
                  </a:cubicBezTo>
                  <a:cubicBezTo>
                    <a:pt x="51027" y="57550"/>
                    <a:pt x="50922" y="57761"/>
                    <a:pt x="50922" y="57971"/>
                  </a:cubicBezTo>
                  <a:cubicBezTo>
                    <a:pt x="50870" y="60023"/>
                    <a:pt x="48450" y="61496"/>
                    <a:pt x="46240" y="61548"/>
                  </a:cubicBezTo>
                  <a:lnTo>
                    <a:pt x="46030" y="61548"/>
                  </a:lnTo>
                  <a:cubicBezTo>
                    <a:pt x="44662" y="61548"/>
                    <a:pt x="43347" y="61233"/>
                    <a:pt x="41927" y="60917"/>
                  </a:cubicBezTo>
                  <a:cubicBezTo>
                    <a:pt x="40980" y="60707"/>
                    <a:pt x="39980" y="60444"/>
                    <a:pt x="38981" y="60338"/>
                  </a:cubicBezTo>
                  <a:cubicBezTo>
                    <a:pt x="38946" y="60331"/>
                    <a:pt x="38912" y="60328"/>
                    <a:pt x="38877" y="60328"/>
                  </a:cubicBezTo>
                  <a:cubicBezTo>
                    <a:pt x="38651" y="60328"/>
                    <a:pt x="38441" y="60471"/>
                    <a:pt x="38350" y="60654"/>
                  </a:cubicBezTo>
                  <a:cubicBezTo>
                    <a:pt x="37419" y="62172"/>
                    <a:pt x="35669" y="63143"/>
                    <a:pt x="33861" y="63143"/>
                  </a:cubicBezTo>
                  <a:cubicBezTo>
                    <a:pt x="33727" y="63143"/>
                    <a:pt x="33592" y="63137"/>
                    <a:pt x="33457" y="63126"/>
                  </a:cubicBezTo>
                  <a:cubicBezTo>
                    <a:pt x="31564" y="62969"/>
                    <a:pt x="29775" y="61706"/>
                    <a:pt x="29038" y="59918"/>
                  </a:cubicBezTo>
                  <a:cubicBezTo>
                    <a:pt x="28947" y="59689"/>
                    <a:pt x="28696" y="59539"/>
                    <a:pt x="28424" y="59539"/>
                  </a:cubicBezTo>
                  <a:cubicBezTo>
                    <a:pt x="28384" y="59539"/>
                    <a:pt x="28343" y="59543"/>
                    <a:pt x="28302" y="59549"/>
                  </a:cubicBezTo>
                  <a:cubicBezTo>
                    <a:pt x="27986" y="59602"/>
                    <a:pt x="27776" y="59865"/>
                    <a:pt x="27776" y="60181"/>
                  </a:cubicBezTo>
                  <a:cubicBezTo>
                    <a:pt x="27671" y="62863"/>
                    <a:pt x="25356" y="65336"/>
                    <a:pt x="22673" y="65651"/>
                  </a:cubicBezTo>
                  <a:cubicBezTo>
                    <a:pt x="22503" y="65668"/>
                    <a:pt x="22332" y="65676"/>
                    <a:pt x="22163" y="65676"/>
                  </a:cubicBezTo>
                  <a:cubicBezTo>
                    <a:pt x="19605" y="65676"/>
                    <a:pt x="17160" y="63860"/>
                    <a:pt x="16518" y="61443"/>
                  </a:cubicBezTo>
                  <a:cubicBezTo>
                    <a:pt x="16466" y="61233"/>
                    <a:pt x="16255" y="61022"/>
                    <a:pt x="16045" y="60970"/>
                  </a:cubicBezTo>
                  <a:lnTo>
                    <a:pt x="15887" y="60970"/>
                  </a:lnTo>
                  <a:cubicBezTo>
                    <a:pt x="15729" y="60970"/>
                    <a:pt x="15572" y="61022"/>
                    <a:pt x="15414" y="61127"/>
                  </a:cubicBezTo>
                  <a:cubicBezTo>
                    <a:pt x="14467" y="62022"/>
                    <a:pt x="13152" y="62548"/>
                    <a:pt x="11731" y="62548"/>
                  </a:cubicBezTo>
                  <a:cubicBezTo>
                    <a:pt x="10679" y="62548"/>
                    <a:pt x="9680" y="62232"/>
                    <a:pt x="8891" y="61706"/>
                  </a:cubicBezTo>
                  <a:cubicBezTo>
                    <a:pt x="6892" y="60444"/>
                    <a:pt x="5998" y="57708"/>
                    <a:pt x="6787" y="55499"/>
                  </a:cubicBezTo>
                  <a:cubicBezTo>
                    <a:pt x="6839" y="55288"/>
                    <a:pt x="6839" y="55131"/>
                    <a:pt x="6734" y="54973"/>
                  </a:cubicBezTo>
                  <a:cubicBezTo>
                    <a:pt x="6681" y="54762"/>
                    <a:pt x="6524" y="54657"/>
                    <a:pt x="6313" y="54604"/>
                  </a:cubicBezTo>
                  <a:cubicBezTo>
                    <a:pt x="4577" y="54184"/>
                    <a:pt x="3052" y="52658"/>
                    <a:pt x="2420" y="50607"/>
                  </a:cubicBezTo>
                  <a:cubicBezTo>
                    <a:pt x="1789" y="48555"/>
                    <a:pt x="2157" y="46451"/>
                    <a:pt x="3420" y="45083"/>
                  </a:cubicBezTo>
                  <a:cubicBezTo>
                    <a:pt x="3630" y="44820"/>
                    <a:pt x="3630" y="44452"/>
                    <a:pt x="3420" y="44241"/>
                  </a:cubicBezTo>
                  <a:cubicBezTo>
                    <a:pt x="1894" y="42400"/>
                    <a:pt x="1368" y="39717"/>
                    <a:pt x="2000" y="37087"/>
                  </a:cubicBezTo>
                  <a:cubicBezTo>
                    <a:pt x="2631" y="34457"/>
                    <a:pt x="4314" y="32300"/>
                    <a:pt x="6524" y="31353"/>
                  </a:cubicBezTo>
                  <a:cubicBezTo>
                    <a:pt x="6839" y="31248"/>
                    <a:pt x="6997" y="30932"/>
                    <a:pt x="6892" y="30617"/>
                  </a:cubicBezTo>
                  <a:cubicBezTo>
                    <a:pt x="6366" y="28355"/>
                    <a:pt x="7418" y="25619"/>
                    <a:pt x="9575" y="23673"/>
                  </a:cubicBezTo>
                  <a:cubicBezTo>
                    <a:pt x="11626" y="21832"/>
                    <a:pt x="14256" y="20727"/>
                    <a:pt x="16834" y="19727"/>
                  </a:cubicBezTo>
                  <a:cubicBezTo>
                    <a:pt x="17150" y="19622"/>
                    <a:pt x="17308" y="19254"/>
                    <a:pt x="17202" y="18938"/>
                  </a:cubicBezTo>
                  <a:cubicBezTo>
                    <a:pt x="16518" y="16308"/>
                    <a:pt x="18149" y="13625"/>
                    <a:pt x="20096" y="12100"/>
                  </a:cubicBezTo>
                  <a:cubicBezTo>
                    <a:pt x="22305" y="10364"/>
                    <a:pt x="25251" y="9575"/>
                    <a:pt x="27829" y="8838"/>
                  </a:cubicBezTo>
                  <a:cubicBezTo>
                    <a:pt x="28144" y="8786"/>
                    <a:pt x="28355" y="8417"/>
                    <a:pt x="28249" y="8102"/>
                  </a:cubicBezTo>
                  <a:cubicBezTo>
                    <a:pt x="27723" y="5682"/>
                    <a:pt x="29407" y="2894"/>
                    <a:pt x="31984" y="1894"/>
                  </a:cubicBezTo>
                  <a:cubicBezTo>
                    <a:pt x="32826" y="1526"/>
                    <a:pt x="33773" y="1368"/>
                    <a:pt x="34772" y="1368"/>
                  </a:cubicBezTo>
                  <a:close/>
                  <a:moveTo>
                    <a:pt x="52132" y="58971"/>
                  </a:moveTo>
                  <a:cubicBezTo>
                    <a:pt x="53079" y="59392"/>
                    <a:pt x="54131" y="59760"/>
                    <a:pt x="55183" y="60075"/>
                  </a:cubicBezTo>
                  <a:cubicBezTo>
                    <a:pt x="54657" y="61917"/>
                    <a:pt x="54131" y="63810"/>
                    <a:pt x="53710" y="65704"/>
                  </a:cubicBezTo>
                  <a:lnTo>
                    <a:pt x="51606" y="60075"/>
                  </a:lnTo>
                  <a:cubicBezTo>
                    <a:pt x="51816" y="59760"/>
                    <a:pt x="52027" y="59339"/>
                    <a:pt x="52132" y="58971"/>
                  </a:cubicBezTo>
                  <a:close/>
                  <a:moveTo>
                    <a:pt x="39191" y="61706"/>
                  </a:moveTo>
                  <a:cubicBezTo>
                    <a:pt x="40033" y="61811"/>
                    <a:pt x="40822" y="62022"/>
                    <a:pt x="41611" y="62180"/>
                  </a:cubicBezTo>
                  <a:lnTo>
                    <a:pt x="42242" y="62337"/>
                  </a:lnTo>
                  <a:cubicBezTo>
                    <a:pt x="42611" y="63810"/>
                    <a:pt x="42926" y="65231"/>
                    <a:pt x="43137" y="66546"/>
                  </a:cubicBezTo>
                  <a:cubicBezTo>
                    <a:pt x="42821" y="66230"/>
                    <a:pt x="42558" y="65862"/>
                    <a:pt x="42242" y="65546"/>
                  </a:cubicBezTo>
                  <a:cubicBezTo>
                    <a:pt x="41138" y="64389"/>
                    <a:pt x="40033" y="63179"/>
                    <a:pt x="38928" y="62022"/>
                  </a:cubicBezTo>
                  <a:cubicBezTo>
                    <a:pt x="39033" y="61917"/>
                    <a:pt x="39139" y="61811"/>
                    <a:pt x="39191" y="61706"/>
                  </a:cubicBezTo>
                  <a:close/>
                  <a:moveTo>
                    <a:pt x="63547" y="59392"/>
                  </a:moveTo>
                  <a:cubicBezTo>
                    <a:pt x="62653" y="62600"/>
                    <a:pt x="61864" y="65757"/>
                    <a:pt x="61233" y="69018"/>
                  </a:cubicBezTo>
                  <a:cubicBezTo>
                    <a:pt x="60023" y="75541"/>
                    <a:pt x="59549" y="81275"/>
                    <a:pt x="59918" y="86430"/>
                  </a:cubicBezTo>
                  <a:cubicBezTo>
                    <a:pt x="59918" y="86956"/>
                    <a:pt x="59970" y="87482"/>
                    <a:pt x="59760" y="87851"/>
                  </a:cubicBezTo>
                  <a:cubicBezTo>
                    <a:pt x="59549" y="88219"/>
                    <a:pt x="59076" y="88482"/>
                    <a:pt x="58602" y="88692"/>
                  </a:cubicBezTo>
                  <a:cubicBezTo>
                    <a:pt x="57182" y="89324"/>
                    <a:pt x="53763" y="90797"/>
                    <a:pt x="51448" y="90902"/>
                  </a:cubicBezTo>
                  <a:lnTo>
                    <a:pt x="51027" y="90902"/>
                  </a:lnTo>
                  <a:cubicBezTo>
                    <a:pt x="50343" y="90902"/>
                    <a:pt x="49870" y="90849"/>
                    <a:pt x="49449" y="90639"/>
                  </a:cubicBezTo>
                  <a:cubicBezTo>
                    <a:pt x="48713" y="90271"/>
                    <a:pt x="48187" y="89797"/>
                    <a:pt x="47976" y="89324"/>
                  </a:cubicBezTo>
                  <a:cubicBezTo>
                    <a:pt x="42979" y="77698"/>
                    <a:pt x="36719" y="68860"/>
                    <a:pt x="28670" y="62232"/>
                  </a:cubicBezTo>
                  <a:cubicBezTo>
                    <a:pt x="28723" y="62180"/>
                    <a:pt x="28723" y="62074"/>
                    <a:pt x="28775" y="62022"/>
                  </a:cubicBezTo>
                  <a:cubicBezTo>
                    <a:pt x="29880" y="63389"/>
                    <a:pt x="31564" y="64336"/>
                    <a:pt x="33352" y="64442"/>
                  </a:cubicBezTo>
                  <a:cubicBezTo>
                    <a:pt x="33536" y="64459"/>
                    <a:pt x="33720" y="64467"/>
                    <a:pt x="33903" y="64467"/>
                  </a:cubicBezTo>
                  <a:cubicBezTo>
                    <a:pt x="35399" y="64467"/>
                    <a:pt x="36862" y="63906"/>
                    <a:pt x="38034" y="62969"/>
                  </a:cubicBezTo>
                  <a:cubicBezTo>
                    <a:pt x="39139" y="64126"/>
                    <a:pt x="40191" y="65283"/>
                    <a:pt x="41295" y="66441"/>
                  </a:cubicBezTo>
                  <a:cubicBezTo>
                    <a:pt x="42084" y="67282"/>
                    <a:pt x="42821" y="68124"/>
                    <a:pt x="43610" y="68966"/>
                  </a:cubicBezTo>
                  <a:cubicBezTo>
                    <a:pt x="43750" y="69106"/>
                    <a:pt x="43914" y="69176"/>
                    <a:pt x="44085" y="69176"/>
                  </a:cubicBezTo>
                  <a:cubicBezTo>
                    <a:pt x="44171" y="69176"/>
                    <a:pt x="44259" y="69158"/>
                    <a:pt x="44347" y="69123"/>
                  </a:cubicBezTo>
                  <a:cubicBezTo>
                    <a:pt x="44610" y="68966"/>
                    <a:pt x="44767" y="68703"/>
                    <a:pt x="44767" y="68440"/>
                  </a:cubicBezTo>
                  <a:cubicBezTo>
                    <a:pt x="44557" y="66704"/>
                    <a:pt x="44189" y="64757"/>
                    <a:pt x="43663" y="62653"/>
                  </a:cubicBezTo>
                  <a:lnTo>
                    <a:pt x="43663" y="62653"/>
                  </a:lnTo>
                  <a:cubicBezTo>
                    <a:pt x="44452" y="62758"/>
                    <a:pt x="45241" y="62863"/>
                    <a:pt x="46030" y="62863"/>
                  </a:cubicBezTo>
                  <a:lnTo>
                    <a:pt x="46293" y="62863"/>
                  </a:lnTo>
                  <a:cubicBezTo>
                    <a:pt x="47871" y="62863"/>
                    <a:pt x="49502" y="62232"/>
                    <a:pt x="50659" y="61233"/>
                  </a:cubicBezTo>
                  <a:lnTo>
                    <a:pt x="53237" y="68177"/>
                  </a:lnTo>
                  <a:cubicBezTo>
                    <a:pt x="53331" y="68412"/>
                    <a:pt x="53552" y="68605"/>
                    <a:pt x="53786" y="68605"/>
                  </a:cubicBezTo>
                  <a:cubicBezTo>
                    <a:pt x="53813" y="68605"/>
                    <a:pt x="53841" y="68603"/>
                    <a:pt x="53868" y="68597"/>
                  </a:cubicBezTo>
                  <a:cubicBezTo>
                    <a:pt x="54184" y="68597"/>
                    <a:pt x="54394" y="68387"/>
                    <a:pt x="54499" y="68124"/>
                  </a:cubicBezTo>
                  <a:cubicBezTo>
                    <a:pt x="55078" y="65546"/>
                    <a:pt x="55762" y="62969"/>
                    <a:pt x="56446" y="60391"/>
                  </a:cubicBezTo>
                  <a:cubicBezTo>
                    <a:pt x="57287" y="60601"/>
                    <a:pt x="58129" y="60707"/>
                    <a:pt x="59023" y="60707"/>
                  </a:cubicBezTo>
                  <a:cubicBezTo>
                    <a:pt x="59655" y="60707"/>
                    <a:pt x="60286" y="60601"/>
                    <a:pt x="60864" y="60496"/>
                  </a:cubicBezTo>
                  <a:cubicBezTo>
                    <a:pt x="61811" y="60338"/>
                    <a:pt x="62706" y="59918"/>
                    <a:pt x="63547" y="59392"/>
                  </a:cubicBezTo>
                  <a:close/>
                  <a:moveTo>
                    <a:pt x="34720" y="1"/>
                  </a:moveTo>
                  <a:cubicBezTo>
                    <a:pt x="33562" y="1"/>
                    <a:pt x="32458" y="211"/>
                    <a:pt x="31458" y="632"/>
                  </a:cubicBezTo>
                  <a:cubicBezTo>
                    <a:pt x="28460" y="1842"/>
                    <a:pt x="26566" y="4840"/>
                    <a:pt x="26882" y="7734"/>
                  </a:cubicBezTo>
                  <a:cubicBezTo>
                    <a:pt x="24304" y="8417"/>
                    <a:pt x="21516" y="9259"/>
                    <a:pt x="19254" y="11048"/>
                  </a:cubicBezTo>
                  <a:cubicBezTo>
                    <a:pt x="17097" y="12678"/>
                    <a:pt x="15309" y="15677"/>
                    <a:pt x="15782" y="18675"/>
                  </a:cubicBezTo>
                  <a:cubicBezTo>
                    <a:pt x="13362" y="19675"/>
                    <a:pt x="10732" y="20780"/>
                    <a:pt x="8680" y="22673"/>
                  </a:cubicBezTo>
                  <a:cubicBezTo>
                    <a:pt x="6787" y="24409"/>
                    <a:pt x="4998" y="27250"/>
                    <a:pt x="5524" y="30406"/>
                  </a:cubicBezTo>
                  <a:cubicBezTo>
                    <a:pt x="3157" y="31564"/>
                    <a:pt x="1368" y="33931"/>
                    <a:pt x="684" y="36771"/>
                  </a:cubicBezTo>
                  <a:cubicBezTo>
                    <a:pt x="1" y="39612"/>
                    <a:pt x="527" y="42505"/>
                    <a:pt x="2052" y="44610"/>
                  </a:cubicBezTo>
                  <a:cubicBezTo>
                    <a:pt x="790" y="46346"/>
                    <a:pt x="474" y="48660"/>
                    <a:pt x="1158" y="50975"/>
                  </a:cubicBezTo>
                  <a:cubicBezTo>
                    <a:pt x="1842" y="53237"/>
                    <a:pt x="3420" y="54973"/>
                    <a:pt x="5366" y="55657"/>
                  </a:cubicBezTo>
                  <a:cubicBezTo>
                    <a:pt x="4682" y="58339"/>
                    <a:pt x="5840" y="61285"/>
                    <a:pt x="8154" y="62811"/>
                  </a:cubicBezTo>
                  <a:cubicBezTo>
                    <a:pt x="9154" y="63495"/>
                    <a:pt x="10416" y="63810"/>
                    <a:pt x="11731" y="63810"/>
                  </a:cubicBezTo>
                  <a:cubicBezTo>
                    <a:pt x="13099" y="63810"/>
                    <a:pt x="14467" y="63442"/>
                    <a:pt x="15572" y="62653"/>
                  </a:cubicBezTo>
                  <a:cubicBezTo>
                    <a:pt x="16676" y="65178"/>
                    <a:pt x="19307" y="66967"/>
                    <a:pt x="22095" y="66967"/>
                  </a:cubicBezTo>
                  <a:cubicBezTo>
                    <a:pt x="22358" y="66967"/>
                    <a:pt x="22568" y="66967"/>
                    <a:pt x="22831" y="66914"/>
                  </a:cubicBezTo>
                  <a:cubicBezTo>
                    <a:pt x="24988" y="66651"/>
                    <a:pt x="26934" y="65283"/>
                    <a:pt x="28039" y="63442"/>
                  </a:cubicBezTo>
                  <a:cubicBezTo>
                    <a:pt x="35825" y="69912"/>
                    <a:pt x="41927" y="78487"/>
                    <a:pt x="46766" y="89797"/>
                  </a:cubicBezTo>
                  <a:cubicBezTo>
                    <a:pt x="47187" y="90797"/>
                    <a:pt x="48134" y="91428"/>
                    <a:pt x="48923" y="91796"/>
                  </a:cubicBezTo>
                  <a:cubicBezTo>
                    <a:pt x="49502" y="92059"/>
                    <a:pt x="50133" y="92217"/>
                    <a:pt x="50975" y="92217"/>
                  </a:cubicBezTo>
                  <a:cubicBezTo>
                    <a:pt x="51185" y="92217"/>
                    <a:pt x="51343" y="92164"/>
                    <a:pt x="51501" y="92164"/>
                  </a:cubicBezTo>
                  <a:cubicBezTo>
                    <a:pt x="54026" y="92059"/>
                    <a:pt x="57656" y="90534"/>
                    <a:pt x="59128" y="89902"/>
                  </a:cubicBezTo>
                  <a:cubicBezTo>
                    <a:pt x="59812" y="89587"/>
                    <a:pt x="60549" y="89166"/>
                    <a:pt x="60917" y="88429"/>
                  </a:cubicBezTo>
                  <a:cubicBezTo>
                    <a:pt x="61285" y="87746"/>
                    <a:pt x="61233" y="86956"/>
                    <a:pt x="61180" y="86325"/>
                  </a:cubicBezTo>
                  <a:cubicBezTo>
                    <a:pt x="60864" y="81275"/>
                    <a:pt x="61285" y="75646"/>
                    <a:pt x="62548" y="69229"/>
                  </a:cubicBezTo>
                  <a:cubicBezTo>
                    <a:pt x="63284" y="65336"/>
                    <a:pt x="64231" y="61443"/>
                    <a:pt x="65388" y="57656"/>
                  </a:cubicBezTo>
                  <a:cubicBezTo>
                    <a:pt x="65494" y="57498"/>
                    <a:pt x="65651" y="57287"/>
                    <a:pt x="65757" y="57130"/>
                  </a:cubicBezTo>
                  <a:cubicBezTo>
                    <a:pt x="66441" y="56025"/>
                    <a:pt x="66756" y="54868"/>
                    <a:pt x="66651" y="53710"/>
                  </a:cubicBezTo>
                  <a:cubicBezTo>
                    <a:pt x="70018" y="53552"/>
                    <a:pt x="73963" y="53184"/>
                    <a:pt x="77067" y="51027"/>
                  </a:cubicBezTo>
                  <a:cubicBezTo>
                    <a:pt x="79013" y="49607"/>
                    <a:pt x="80328" y="47292"/>
                    <a:pt x="80539" y="44925"/>
                  </a:cubicBezTo>
                  <a:cubicBezTo>
                    <a:pt x="80697" y="43400"/>
                    <a:pt x="80328" y="41979"/>
                    <a:pt x="79539" y="40875"/>
                  </a:cubicBezTo>
                  <a:cubicBezTo>
                    <a:pt x="82853" y="38613"/>
                    <a:pt x="84747" y="34352"/>
                    <a:pt x="84221" y="30354"/>
                  </a:cubicBezTo>
                  <a:cubicBezTo>
                    <a:pt x="83748" y="26356"/>
                    <a:pt x="80802" y="22726"/>
                    <a:pt x="77067" y="21306"/>
                  </a:cubicBezTo>
                  <a:cubicBezTo>
                    <a:pt x="78224" y="17992"/>
                    <a:pt x="77488" y="13994"/>
                    <a:pt x="75068" y="11416"/>
                  </a:cubicBezTo>
                  <a:cubicBezTo>
                    <a:pt x="73279" y="9470"/>
                    <a:pt x="70544" y="8260"/>
                    <a:pt x="67808" y="8260"/>
                  </a:cubicBezTo>
                  <a:cubicBezTo>
                    <a:pt x="66861" y="8260"/>
                    <a:pt x="65967" y="8417"/>
                    <a:pt x="65125" y="8680"/>
                  </a:cubicBezTo>
                  <a:cubicBezTo>
                    <a:pt x="62495" y="5314"/>
                    <a:pt x="58024" y="3157"/>
                    <a:pt x="53605" y="3157"/>
                  </a:cubicBezTo>
                  <a:cubicBezTo>
                    <a:pt x="50817" y="3157"/>
                    <a:pt x="48344" y="4051"/>
                    <a:pt x="46503" y="5682"/>
                  </a:cubicBezTo>
                  <a:cubicBezTo>
                    <a:pt x="45030" y="4051"/>
                    <a:pt x="43505" y="3262"/>
                    <a:pt x="41769" y="2315"/>
                  </a:cubicBezTo>
                  <a:cubicBezTo>
                    <a:pt x="41348" y="2105"/>
                    <a:pt x="40927" y="1842"/>
                    <a:pt x="40454" y="1579"/>
                  </a:cubicBezTo>
                  <a:cubicBezTo>
                    <a:pt x="38665" y="579"/>
                    <a:pt x="36614" y="1"/>
                    <a:pt x="34720" y="1"/>
                  </a:cubicBezTo>
                  <a:close/>
                </a:path>
              </a:pathLst>
            </a:custGeom>
            <a:solidFill>
              <a:srgbClr val="52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7"/>
            <p:cNvSpPr/>
            <p:nvPr/>
          </p:nvSpPr>
          <p:spPr>
            <a:xfrm>
              <a:off x="3019950" y="4120775"/>
              <a:ext cx="2052925" cy="922750"/>
            </a:xfrm>
            <a:custGeom>
              <a:rect b="b" l="l" r="r" t="t"/>
              <a:pathLst>
                <a:path extrusionOk="0" h="36910" w="82117">
                  <a:moveTo>
                    <a:pt x="81223" y="1"/>
                  </a:moveTo>
                  <a:cubicBezTo>
                    <a:pt x="80381" y="842"/>
                    <a:pt x="79539" y="1631"/>
                    <a:pt x="78592" y="2315"/>
                  </a:cubicBezTo>
                  <a:cubicBezTo>
                    <a:pt x="77698" y="2999"/>
                    <a:pt x="76751" y="3630"/>
                    <a:pt x="75647" y="3788"/>
                  </a:cubicBezTo>
                  <a:cubicBezTo>
                    <a:pt x="75495" y="3810"/>
                    <a:pt x="75341" y="3820"/>
                    <a:pt x="75188" y="3820"/>
                  </a:cubicBezTo>
                  <a:cubicBezTo>
                    <a:pt x="74222" y="3820"/>
                    <a:pt x="73253" y="3395"/>
                    <a:pt x="72753" y="2578"/>
                  </a:cubicBezTo>
                  <a:cubicBezTo>
                    <a:pt x="72292" y="4166"/>
                    <a:pt x="70535" y="5105"/>
                    <a:pt x="68841" y="5105"/>
                  </a:cubicBezTo>
                  <a:cubicBezTo>
                    <a:pt x="68795" y="5105"/>
                    <a:pt x="68749" y="5105"/>
                    <a:pt x="68703" y="5103"/>
                  </a:cubicBezTo>
                  <a:cubicBezTo>
                    <a:pt x="66967" y="5051"/>
                    <a:pt x="65389" y="4262"/>
                    <a:pt x="63863" y="3525"/>
                  </a:cubicBezTo>
                  <a:lnTo>
                    <a:pt x="63863" y="3525"/>
                  </a:lnTo>
                  <a:cubicBezTo>
                    <a:pt x="63968" y="5682"/>
                    <a:pt x="62548" y="7839"/>
                    <a:pt x="60549" y="8575"/>
                  </a:cubicBezTo>
                  <a:cubicBezTo>
                    <a:pt x="59991" y="8795"/>
                    <a:pt x="59397" y="8901"/>
                    <a:pt x="58800" y="8901"/>
                  </a:cubicBezTo>
                  <a:cubicBezTo>
                    <a:pt x="57256" y="8901"/>
                    <a:pt x="55696" y="8196"/>
                    <a:pt x="54710" y="6944"/>
                  </a:cubicBezTo>
                  <a:cubicBezTo>
                    <a:pt x="53816" y="9838"/>
                    <a:pt x="51974" y="12520"/>
                    <a:pt x="49291" y="13888"/>
                  </a:cubicBezTo>
                  <a:cubicBezTo>
                    <a:pt x="48240" y="14424"/>
                    <a:pt x="47044" y="14702"/>
                    <a:pt x="45860" y="14702"/>
                  </a:cubicBezTo>
                  <a:cubicBezTo>
                    <a:pt x="44022" y="14702"/>
                    <a:pt x="42216" y="14033"/>
                    <a:pt x="41033" y="12626"/>
                  </a:cubicBezTo>
                  <a:cubicBezTo>
                    <a:pt x="40769" y="14467"/>
                    <a:pt x="39244" y="16045"/>
                    <a:pt x="37455" y="16413"/>
                  </a:cubicBezTo>
                  <a:cubicBezTo>
                    <a:pt x="37218" y="16454"/>
                    <a:pt x="36978" y="16474"/>
                    <a:pt x="36739" y="16474"/>
                  </a:cubicBezTo>
                  <a:cubicBezTo>
                    <a:pt x="35118" y="16474"/>
                    <a:pt x="33500" y="15572"/>
                    <a:pt x="32721" y="14151"/>
                  </a:cubicBezTo>
                  <a:cubicBezTo>
                    <a:pt x="31090" y="16203"/>
                    <a:pt x="28828" y="17939"/>
                    <a:pt x="26198" y="18149"/>
                  </a:cubicBezTo>
                  <a:cubicBezTo>
                    <a:pt x="26021" y="18167"/>
                    <a:pt x="25844" y="18175"/>
                    <a:pt x="25666" y="18175"/>
                  </a:cubicBezTo>
                  <a:cubicBezTo>
                    <a:pt x="23198" y="18175"/>
                    <a:pt x="20702" y="16503"/>
                    <a:pt x="20359" y="14099"/>
                  </a:cubicBezTo>
                  <a:cubicBezTo>
                    <a:pt x="19610" y="14958"/>
                    <a:pt x="18497" y="15364"/>
                    <a:pt x="17349" y="15364"/>
                  </a:cubicBezTo>
                  <a:cubicBezTo>
                    <a:pt x="16319" y="15364"/>
                    <a:pt x="15261" y="15036"/>
                    <a:pt x="14414" y="14414"/>
                  </a:cubicBezTo>
                  <a:cubicBezTo>
                    <a:pt x="12678" y="13152"/>
                    <a:pt x="11732" y="10995"/>
                    <a:pt x="11416" y="8838"/>
                  </a:cubicBezTo>
                  <a:cubicBezTo>
                    <a:pt x="9900" y="10037"/>
                    <a:pt x="7958" y="10763"/>
                    <a:pt x="6066" y="10763"/>
                  </a:cubicBezTo>
                  <a:cubicBezTo>
                    <a:pt x="5136" y="10763"/>
                    <a:pt x="4217" y="10587"/>
                    <a:pt x="3367" y="10206"/>
                  </a:cubicBezTo>
                  <a:cubicBezTo>
                    <a:pt x="2315" y="9732"/>
                    <a:pt x="1368" y="8943"/>
                    <a:pt x="790" y="7944"/>
                  </a:cubicBezTo>
                  <a:cubicBezTo>
                    <a:pt x="737" y="8049"/>
                    <a:pt x="685" y="8207"/>
                    <a:pt x="685" y="8312"/>
                  </a:cubicBezTo>
                  <a:cubicBezTo>
                    <a:pt x="1" y="10942"/>
                    <a:pt x="579" y="13625"/>
                    <a:pt x="2105" y="15466"/>
                  </a:cubicBezTo>
                  <a:cubicBezTo>
                    <a:pt x="2315" y="15677"/>
                    <a:pt x="2315" y="16045"/>
                    <a:pt x="2105" y="16308"/>
                  </a:cubicBezTo>
                  <a:cubicBezTo>
                    <a:pt x="842" y="17676"/>
                    <a:pt x="474" y="19780"/>
                    <a:pt x="1105" y="21832"/>
                  </a:cubicBezTo>
                  <a:cubicBezTo>
                    <a:pt x="1737" y="23883"/>
                    <a:pt x="3210" y="25409"/>
                    <a:pt x="4998" y="25829"/>
                  </a:cubicBezTo>
                  <a:cubicBezTo>
                    <a:pt x="5209" y="25882"/>
                    <a:pt x="5366" y="26040"/>
                    <a:pt x="5419" y="26198"/>
                  </a:cubicBezTo>
                  <a:cubicBezTo>
                    <a:pt x="5524" y="26356"/>
                    <a:pt x="5524" y="26566"/>
                    <a:pt x="5472" y="26724"/>
                  </a:cubicBezTo>
                  <a:cubicBezTo>
                    <a:pt x="4683" y="28933"/>
                    <a:pt x="5577" y="31669"/>
                    <a:pt x="7576" y="32931"/>
                  </a:cubicBezTo>
                  <a:cubicBezTo>
                    <a:pt x="8365" y="33457"/>
                    <a:pt x="9364" y="33773"/>
                    <a:pt x="10416" y="33773"/>
                  </a:cubicBezTo>
                  <a:cubicBezTo>
                    <a:pt x="11784" y="33773"/>
                    <a:pt x="13152" y="33247"/>
                    <a:pt x="14099" y="32352"/>
                  </a:cubicBezTo>
                  <a:cubicBezTo>
                    <a:pt x="14204" y="32247"/>
                    <a:pt x="14362" y="32195"/>
                    <a:pt x="14572" y="32195"/>
                  </a:cubicBezTo>
                  <a:lnTo>
                    <a:pt x="14730" y="32195"/>
                  </a:lnTo>
                  <a:cubicBezTo>
                    <a:pt x="14940" y="32247"/>
                    <a:pt x="15098" y="32458"/>
                    <a:pt x="15203" y="32668"/>
                  </a:cubicBezTo>
                  <a:cubicBezTo>
                    <a:pt x="15838" y="35061"/>
                    <a:pt x="18242" y="36910"/>
                    <a:pt x="20771" y="36910"/>
                  </a:cubicBezTo>
                  <a:cubicBezTo>
                    <a:pt x="20966" y="36910"/>
                    <a:pt x="21162" y="36899"/>
                    <a:pt x="21358" y="36876"/>
                  </a:cubicBezTo>
                  <a:cubicBezTo>
                    <a:pt x="24041" y="36561"/>
                    <a:pt x="26356" y="34088"/>
                    <a:pt x="26461" y="31406"/>
                  </a:cubicBezTo>
                  <a:cubicBezTo>
                    <a:pt x="26461" y="31090"/>
                    <a:pt x="26671" y="30827"/>
                    <a:pt x="26987" y="30774"/>
                  </a:cubicBezTo>
                  <a:cubicBezTo>
                    <a:pt x="27027" y="30768"/>
                    <a:pt x="27066" y="30764"/>
                    <a:pt x="27105" y="30764"/>
                  </a:cubicBezTo>
                  <a:cubicBezTo>
                    <a:pt x="27368" y="30764"/>
                    <a:pt x="27586" y="30920"/>
                    <a:pt x="27723" y="31195"/>
                  </a:cubicBezTo>
                  <a:cubicBezTo>
                    <a:pt x="28460" y="32931"/>
                    <a:pt x="30249" y="34194"/>
                    <a:pt x="32142" y="34351"/>
                  </a:cubicBezTo>
                  <a:cubicBezTo>
                    <a:pt x="32277" y="34362"/>
                    <a:pt x="32412" y="34368"/>
                    <a:pt x="32546" y="34368"/>
                  </a:cubicBezTo>
                  <a:cubicBezTo>
                    <a:pt x="34354" y="34368"/>
                    <a:pt x="36104" y="33397"/>
                    <a:pt x="37035" y="31879"/>
                  </a:cubicBezTo>
                  <a:cubicBezTo>
                    <a:pt x="37126" y="31696"/>
                    <a:pt x="37336" y="31553"/>
                    <a:pt x="37562" y="31553"/>
                  </a:cubicBezTo>
                  <a:cubicBezTo>
                    <a:pt x="37597" y="31553"/>
                    <a:pt x="37631" y="31556"/>
                    <a:pt x="37666" y="31563"/>
                  </a:cubicBezTo>
                  <a:cubicBezTo>
                    <a:pt x="38665" y="31669"/>
                    <a:pt x="39665" y="31932"/>
                    <a:pt x="40612" y="32142"/>
                  </a:cubicBezTo>
                  <a:cubicBezTo>
                    <a:pt x="42032" y="32458"/>
                    <a:pt x="43347" y="32773"/>
                    <a:pt x="44715" y="32773"/>
                  </a:cubicBezTo>
                  <a:lnTo>
                    <a:pt x="44925" y="32773"/>
                  </a:lnTo>
                  <a:cubicBezTo>
                    <a:pt x="47135" y="32721"/>
                    <a:pt x="49555" y="31300"/>
                    <a:pt x="49607" y="29196"/>
                  </a:cubicBezTo>
                  <a:cubicBezTo>
                    <a:pt x="49607" y="28986"/>
                    <a:pt x="49712" y="28775"/>
                    <a:pt x="49923" y="28670"/>
                  </a:cubicBezTo>
                  <a:cubicBezTo>
                    <a:pt x="50015" y="28609"/>
                    <a:pt x="50144" y="28583"/>
                    <a:pt x="50266" y="28583"/>
                  </a:cubicBezTo>
                  <a:cubicBezTo>
                    <a:pt x="50353" y="28583"/>
                    <a:pt x="50436" y="28596"/>
                    <a:pt x="50501" y="28618"/>
                  </a:cubicBezTo>
                  <a:cubicBezTo>
                    <a:pt x="52816" y="29670"/>
                    <a:pt x="55236" y="30564"/>
                    <a:pt x="57656" y="30564"/>
                  </a:cubicBezTo>
                  <a:cubicBezTo>
                    <a:pt x="58234" y="30564"/>
                    <a:pt x="58760" y="30511"/>
                    <a:pt x="59286" y="30406"/>
                  </a:cubicBezTo>
                  <a:cubicBezTo>
                    <a:pt x="60917" y="30090"/>
                    <a:pt x="62495" y="29038"/>
                    <a:pt x="63337" y="27671"/>
                  </a:cubicBezTo>
                  <a:cubicBezTo>
                    <a:pt x="63810" y="26934"/>
                    <a:pt x="64284" y="25829"/>
                    <a:pt x="63916" y="24514"/>
                  </a:cubicBezTo>
                  <a:cubicBezTo>
                    <a:pt x="63916" y="24304"/>
                    <a:pt x="63916" y="24094"/>
                    <a:pt x="64021" y="23936"/>
                  </a:cubicBezTo>
                  <a:cubicBezTo>
                    <a:pt x="64179" y="23778"/>
                    <a:pt x="64336" y="23673"/>
                    <a:pt x="64547" y="23673"/>
                  </a:cubicBezTo>
                  <a:cubicBezTo>
                    <a:pt x="67861" y="23515"/>
                    <a:pt x="71964" y="23304"/>
                    <a:pt x="74963" y="21200"/>
                  </a:cubicBezTo>
                  <a:cubicBezTo>
                    <a:pt x="76593" y="20043"/>
                    <a:pt x="77751" y="18044"/>
                    <a:pt x="77909" y="16045"/>
                  </a:cubicBezTo>
                  <a:cubicBezTo>
                    <a:pt x="78014" y="15045"/>
                    <a:pt x="77909" y="13625"/>
                    <a:pt x="76804" y="12415"/>
                  </a:cubicBezTo>
                  <a:cubicBezTo>
                    <a:pt x="76646" y="12310"/>
                    <a:pt x="76593" y="12100"/>
                    <a:pt x="76646" y="11889"/>
                  </a:cubicBezTo>
                  <a:cubicBezTo>
                    <a:pt x="76646" y="11679"/>
                    <a:pt x="76751" y="11521"/>
                    <a:pt x="76962" y="11416"/>
                  </a:cubicBezTo>
                  <a:cubicBezTo>
                    <a:pt x="80171" y="9469"/>
                    <a:pt x="82117" y="5524"/>
                    <a:pt x="81644" y="1789"/>
                  </a:cubicBezTo>
                  <a:cubicBezTo>
                    <a:pt x="81538" y="1158"/>
                    <a:pt x="81433" y="579"/>
                    <a:pt x="81223" y="1"/>
                  </a:cubicBezTo>
                  <a:close/>
                </a:path>
              </a:pathLst>
            </a:custGeom>
            <a:solidFill>
              <a:srgbClr val="81B1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7"/>
            <p:cNvSpPr/>
            <p:nvPr/>
          </p:nvSpPr>
          <p:spPr>
            <a:xfrm>
              <a:off x="3730125" y="3489625"/>
              <a:ext cx="172350" cy="72300"/>
            </a:xfrm>
            <a:custGeom>
              <a:rect b="b" l="l" r="r" t="t"/>
              <a:pathLst>
                <a:path extrusionOk="0" h="2892" w="6894">
                  <a:moveTo>
                    <a:pt x="4533" y="1"/>
                  </a:moveTo>
                  <a:cubicBezTo>
                    <a:pt x="3829" y="1"/>
                    <a:pt x="3121" y="160"/>
                    <a:pt x="2473" y="470"/>
                  </a:cubicBezTo>
                  <a:cubicBezTo>
                    <a:pt x="1736" y="838"/>
                    <a:pt x="0" y="1732"/>
                    <a:pt x="369" y="2784"/>
                  </a:cubicBezTo>
                  <a:cubicBezTo>
                    <a:pt x="369" y="2837"/>
                    <a:pt x="474" y="2889"/>
                    <a:pt x="526" y="2889"/>
                  </a:cubicBezTo>
                  <a:cubicBezTo>
                    <a:pt x="549" y="2891"/>
                    <a:pt x="571" y="2892"/>
                    <a:pt x="593" y="2892"/>
                  </a:cubicBezTo>
                  <a:cubicBezTo>
                    <a:pt x="1301" y="2892"/>
                    <a:pt x="1912" y="2091"/>
                    <a:pt x="2473" y="1785"/>
                  </a:cubicBezTo>
                  <a:cubicBezTo>
                    <a:pt x="3200" y="1404"/>
                    <a:pt x="4019" y="1251"/>
                    <a:pt x="4823" y="1251"/>
                  </a:cubicBezTo>
                  <a:cubicBezTo>
                    <a:pt x="5241" y="1251"/>
                    <a:pt x="5655" y="1292"/>
                    <a:pt x="6050" y="1364"/>
                  </a:cubicBezTo>
                  <a:cubicBezTo>
                    <a:pt x="6105" y="1377"/>
                    <a:pt x="6156" y="1382"/>
                    <a:pt x="6205" y="1382"/>
                  </a:cubicBezTo>
                  <a:cubicBezTo>
                    <a:pt x="6762" y="1382"/>
                    <a:pt x="6894" y="606"/>
                    <a:pt x="6313" y="364"/>
                  </a:cubicBezTo>
                  <a:cubicBezTo>
                    <a:pt x="5751" y="120"/>
                    <a:pt x="5144" y="1"/>
                    <a:pt x="4533"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7"/>
            <p:cNvSpPr/>
            <p:nvPr/>
          </p:nvSpPr>
          <p:spPr>
            <a:xfrm>
              <a:off x="3925050" y="3519700"/>
              <a:ext cx="77050" cy="58050"/>
            </a:xfrm>
            <a:custGeom>
              <a:rect b="b" l="l" r="r" t="t"/>
              <a:pathLst>
                <a:path extrusionOk="0" h="2322" w="3082">
                  <a:moveTo>
                    <a:pt x="464" y="0"/>
                  </a:moveTo>
                  <a:cubicBezTo>
                    <a:pt x="38" y="0"/>
                    <a:pt x="0" y="644"/>
                    <a:pt x="304" y="897"/>
                  </a:cubicBezTo>
                  <a:cubicBezTo>
                    <a:pt x="620" y="1108"/>
                    <a:pt x="936" y="1266"/>
                    <a:pt x="1251" y="1476"/>
                  </a:cubicBezTo>
                  <a:cubicBezTo>
                    <a:pt x="1567" y="1686"/>
                    <a:pt x="1830" y="1949"/>
                    <a:pt x="2146" y="2213"/>
                  </a:cubicBezTo>
                  <a:cubicBezTo>
                    <a:pt x="2235" y="2289"/>
                    <a:pt x="2339" y="2322"/>
                    <a:pt x="2442" y="2322"/>
                  </a:cubicBezTo>
                  <a:cubicBezTo>
                    <a:pt x="2766" y="2322"/>
                    <a:pt x="3082" y="1993"/>
                    <a:pt x="2882" y="1634"/>
                  </a:cubicBezTo>
                  <a:cubicBezTo>
                    <a:pt x="2409" y="845"/>
                    <a:pt x="1462" y="108"/>
                    <a:pt x="515" y="3"/>
                  </a:cubicBezTo>
                  <a:cubicBezTo>
                    <a:pt x="497" y="1"/>
                    <a:pt x="481" y="0"/>
                    <a:pt x="464"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7"/>
            <p:cNvSpPr/>
            <p:nvPr/>
          </p:nvSpPr>
          <p:spPr>
            <a:xfrm>
              <a:off x="4210225" y="3560575"/>
              <a:ext cx="164325" cy="52525"/>
            </a:xfrm>
            <a:custGeom>
              <a:rect b="b" l="l" r="r" t="t"/>
              <a:pathLst>
                <a:path extrusionOk="0" h="2101" w="6573">
                  <a:moveTo>
                    <a:pt x="3825" y="1"/>
                  </a:moveTo>
                  <a:cubicBezTo>
                    <a:pt x="2581" y="1"/>
                    <a:pt x="1319" y="425"/>
                    <a:pt x="365" y="1156"/>
                  </a:cubicBezTo>
                  <a:cubicBezTo>
                    <a:pt x="0" y="1430"/>
                    <a:pt x="110" y="2101"/>
                    <a:pt x="559" y="2101"/>
                  </a:cubicBezTo>
                  <a:cubicBezTo>
                    <a:pt x="627" y="2101"/>
                    <a:pt x="703" y="2085"/>
                    <a:pt x="786" y="2050"/>
                  </a:cubicBezTo>
                  <a:cubicBezTo>
                    <a:pt x="1575" y="1787"/>
                    <a:pt x="2364" y="1472"/>
                    <a:pt x="3206" y="1419"/>
                  </a:cubicBezTo>
                  <a:cubicBezTo>
                    <a:pt x="3408" y="1394"/>
                    <a:pt x="3617" y="1384"/>
                    <a:pt x="3829" y="1384"/>
                  </a:cubicBezTo>
                  <a:cubicBezTo>
                    <a:pt x="4500" y="1384"/>
                    <a:pt x="5210" y="1484"/>
                    <a:pt x="5889" y="1524"/>
                  </a:cubicBezTo>
                  <a:cubicBezTo>
                    <a:pt x="6415" y="1524"/>
                    <a:pt x="6573" y="788"/>
                    <a:pt x="6152" y="578"/>
                  </a:cubicBezTo>
                  <a:cubicBezTo>
                    <a:pt x="5445" y="182"/>
                    <a:pt x="4639" y="1"/>
                    <a:pt x="3825"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7"/>
            <p:cNvSpPr/>
            <p:nvPr/>
          </p:nvSpPr>
          <p:spPr>
            <a:xfrm>
              <a:off x="4391950" y="3585400"/>
              <a:ext cx="80000" cy="42675"/>
            </a:xfrm>
            <a:custGeom>
              <a:rect b="b" l="l" r="r" t="t"/>
              <a:pathLst>
                <a:path extrusionOk="0" h="1707" w="3200">
                  <a:moveTo>
                    <a:pt x="1563" y="1"/>
                  </a:moveTo>
                  <a:cubicBezTo>
                    <a:pt x="1284" y="1"/>
                    <a:pt x="984" y="46"/>
                    <a:pt x="724" y="111"/>
                  </a:cubicBezTo>
                  <a:cubicBezTo>
                    <a:pt x="0" y="352"/>
                    <a:pt x="250" y="1346"/>
                    <a:pt x="906" y="1346"/>
                  </a:cubicBezTo>
                  <a:cubicBezTo>
                    <a:pt x="965" y="1346"/>
                    <a:pt x="1027" y="1338"/>
                    <a:pt x="1092" y="1320"/>
                  </a:cubicBezTo>
                  <a:cubicBezTo>
                    <a:pt x="1154" y="1312"/>
                    <a:pt x="1219" y="1307"/>
                    <a:pt x="1288" y="1307"/>
                  </a:cubicBezTo>
                  <a:cubicBezTo>
                    <a:pt x="1630" y="1307"/>
                    <a:pt x="2039" y="1417"/>
                    <a:pt x="2302" y="1636"/>
                  </a:cubicBezTo>
                  <a:cubicBezTo>
                    <a:pt x="2381" y="1685"/>
                    <a:pt x="2463" y="1707"/>
                    <a:pt x="2543" y="1707"/>
                  </a:cubicBezTo>
                  <a:cubicBezTo>
                    <a:pt x="2892" y="1707"/>
                    <a:pt x="3200" y="1295"/>
                    <a:pt x="2986" y="952"/>
                  </a:cubicBezTo>
                  <a:cubicBezTo>
                    <a:pt x="2776" y="531"/>
                    <a:pt x="2460" y="268"/>
                    <a:pt x="2039" y="58"/>
                  </a:cubicBezTo>
                  <a:cubicBezTo>
                    <a:pt x="1899" y="18"/>
                    <a:pt x="1735" y="1"/>
                    <a:pt x="1563"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7"/>
            <p:cNvSpPr/>
            <p:nvPr/>
          </p:nvSpPr>
          <p:spPr>
            <a:xfrm>
              <a:off x="3483100" y="3750500"/>
              <a:ext cx="89375" cy="70425"/>
            </a:xfrm>
            <a:custGeom>
              <a:rect b="b" l="l" r="r" t="t"/>
              <a:pathLst>
                <a:path extrusionOk="0" h="2817" w="3575">
                  <a:moveTo>
                    <a:pt x="3038" y="1"/>
                  </a:moveTo>
                  <a:cubicBezTo>
                    <a:pt x="2990" y="1"/>
                    <a:pt x="2938" y="10"/>
                    <a:pt x="2885" y="30"/>
                  </a:cubicBezTo>
                  <a:cubicBezTo>
                    <a:pt x="1780" y="503"/>
                    <a:pt x="938" y="1345"/>
                    <a:pt x="202" y="2239"/>
                  </a:cubicBezTo>
                  <a:cubicBezTo>
                    <a:pt x="0" y="2481"/>
                    <a:pt x="201" y="2816"/>
                    <a:pt x="448" y="2816"/>
                  </a:cubicBezTo>
                  <a:cubicBezTo>
                    <a:pt x="523" y="2816"/>
                    <a:pt x="602" y="2786"/>
                    <a:pt x="675" y="2712"/>
                  </a:cubicBezTo>
                  <a:cubicBezTo>
                    <a:pt x="1465" y="1923"/>
                    <a:pt x="2359" y="1292"/>
                    <a:pt x="3253" y="661"/>
                  </a:cubicBezTo>
                  <a:cubicBezTo>
                    <a:pt x="3575" y="431"/>
                    <a:pt x="3375" y="1"/>
                    <a:pt x="3038"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7"/>
            <p:cNvSpPr/>
            <p:nvPr/>
          </p:nvSpPr>
          <p:spPr>
            <a:xfrm>
              <a:off x="3123675" y="4277875"/>
              <a:ext cx="135650" cy="42925"/>
            </a:xfrm>
            <a:custGeom>
              <a:rect b="b" l="l" r="r" t="t"/>
              <a:pathLst>
                <a:path extrusionOk="0" h="1717" w="5426">
                  <a:moveTo>
                    <a:pt x="4692" y="0"/>
                  </a:moveTo>
                  <a:cubicBezTo>
                    <a:pt x="4638" y="0"/>
                    <a:pt x="4584" y="9"/>
                    <a:pt x="4531" y="29"/>
                  </a:cubicBezTo>
                  <a:cubicBezTo>
                    <a:pt x="3638" y="476"/>
                    <a:pt x="2744" y="765"/>
                    <a:pt x="1795" y="765"/>
                  </a:cubicBezTo>
                  <a:cubicBezTo>
                    <a:pt x="1403" y="765"/>
                    <a:pt x="1001" y="715"/>
                    <a:pt x="586" y="608"/>
                  </a:cubicBezTo>
                  <a:cubicBezTo>
                    <a:pt x="541" y="593"/>
                    <a:pt x="498" y="586"/>
                    <a:pt x="459" y="586"/>
                  </a:cubicBezTo>
                  <a:cubicBezTo>
                    <a:pt x="88" y="586"/>
                    <a:pt x="0" y="1202"/>
                    <a:pt x="428" y="1344"/>
                  </a:cubicBezTo>
                  <a:cubicBezTo>
                    <a:pt x="1044" y="1590"/>
                    <a:pt x="1683" y="1716"/>
                    <a:pt x="2312" y="1716"/>
                  </a:cubicBezTo>
                  <a:cubicBezTo>
                    <a:pt x="3296" y="1716"/>
                    <a:pt x="4255" y="1407"/>
                    <a:pt x="5058" y="766"/>
                  </a:cubicBezTo>
                  <a:cubicBezTo>
                    <a:pt x="5426" y="443"/>
                    <a:pt x="5069" y="0"/>
                    <a:pt x="4692"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7"/>
            <p:cNvSpPr/>
            <p:nvPr/>
          </p:nvSpPr>
          <p:spPr>
            <a:xfrm>
              <a:off x="3284300" y="4251425"/>
              <a:ext cx="58225" cy="33750"/>
            </a:xfrm>
            <a:custGeom>
              <a:rect b="b" l="l" r="r" t="t"/>
              <a:pathLst>
                <a:path extrusionOk="0" h="1350" w="2329">
                  <a:moveTo>
                    <a:pt x="1794" y="1"/>
                  </a:moveTo>
                  <a:cubicBezTo>
                    <a:pt x="1741" y="1"/>
                    <a:pt x="1686" y="11"/>
                    <a:pt x="1631" y="35"/>
                  </a:cubicBezTo>
                  <a:cubicBezTo>
                    <a:pt x="1473" y="140"/>
                    <a:pt x="1315" y="193"/>
                    <a:pt x="1105" y="193"/>
                  </a:cubicBezTo>
                  <a:cubicBezTo>
                    <a:pt x="895" y="245"/>
                    <a:pt x="737" y="351"/>
                    <a:pt x="474" y="403"/>
                  </a:cubicBezTo>
                  <a:cubicBezTo>
                    <a:pt x="211" y="403"/>
                    <a:pt x="0" y="561"/>
                    <a:pt x="0" y="877"/>
                  </a:cubicBezTo>
                  <a:cubicBezTo>
                    <a:pt x="0" y="1140"/>
                    <a:pt x="211" y="1350"/>
                    <a:pt x="474" y="1350"/>
                  </a:cubicBezTo>
                  <a:cubicBezTo>
                    <a:pt x="1158" y="1298"/>
                    <a:pt x="1631" y="1087"/>
                    <a:pt x="2104" y="614"/>
                  </a:cubicBezTo>
                  <a:cubicBezTo>
                    <a:pt x="2328" y="345"/>
                    <a:pt x="2095" y="1"/>
                    <a:pt x="1794"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7"/>
            <p:cNvSpPr/>
            <p:nvPr/>
          </p:nvSpPr>
          <p:spPr>
            <a:xfrm>
              <a:off x="3597625" y="4442325"/>
              <a:ext cx="148825" cy="57550"/>
            </a:xfrm>
            <a:custGeom>
              <a:rect b="b" l="l" r="r" t="t"/>
              <a:pathLst>
                <a:path extrusionOk="0" h="2302" w="5953">
                  <a:moveTo>
                    <a:pt x="649" y="0"/>
                  </a:moveTo>
                  <a:cubicBezTo>
                    <a:pt x="306" y="0"/>
                    <a:pt x="0" y="355"/>
                    <a:pt x="198" y="711"/>
                  </a:cubicBezTo>
                  <a:cubicBezTo>
                    <a:pt x="881" y="1735"/>
                    <a:pt x="2096" y="2302"/>
                    <a:pt x="3290" y="2302"/>
                  </a:cubicBezTo>
                  <a:cubicBezTo>
                    <a:pt x="4119" y="2302"/>
                    <a:pt x="4938" y="2029"/>
                    <a:pt x="5563" y="1447"/>
                  </a:cubicBezTo>
                  <a:cubicBezTo>
                    <a:pt x="5953" y="1101"/>
                    <a:pt x="5631" y="577"/>
                    <a:pt x="5212" y="577"/>
                  </a:cubicBezTo>
                  <a:cubicBezTo>
                    <a:pt x="5121" y="577"/>
                    <a:pt x="5026" y="602"/>
                    <a:pt x="4932" y="658"/>
                  </a:cubicBezTo>
                  <a:cubicBezTo>
                    <a:pt x="4383" y="932"/>
                    <a:pt x="3818" y="1071"/>
                    <a:pt x="3266" y="1071"/>
                  </a:cubicBezTo>
                  <a:cubicBezTo>
                    <a:pt x="2442" y="1071"/>
                    <a:pt x="1648" y="762"/>
                    <a:pt x="987" y="132"/>
                  </a:cubicBezTo>
                  <a:cubicBezTo>
                    <a:pt x="882" y="40"/>
                    <a:pt x="763" y="0"/>
                    <a:pt x="649"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7"/>
            <p:cNvSpPr/>
            <p:nvPr/>
          </p:nvSpPr>
          <p:spPr>
            <a:xfrm>
              <a:off x="3916875" y="4449450"/>
              <a:ext cx="77200" cy="29575"/>
            </a:xfrm>
            <a:custGeom>
              <a:rect b="b" l="l" r="r" t="t"/>
              <a:pathLst>
                <a:path extrusionOk="0" h="1183" w="3088">
                  <a:moveTo>
                    <a:pt x="2626" y="1"/>
                  </a:moveTo>
                  <a:cubicBezTo>
                    <a:pt x="2611" y="1"/>
                    <a:pt x="2594" y="2"/>
                    <a:pt x="2578" y="5"/>
                  </a:cubicBezTo>
                  <a:cubicBezTo>
                    <a:pt x="1789" y="268"/>
                    <a:pt x="1000" y="320"/>
                    <a:pt x="263" y="531"/>
                  </a:cubicBezTo>
                  <a:cubicBezTo>
                    <a:pt x="0" y="636"/>
                    <a:pt x="0" y="1057"/>
                    <a:pt x="263" y="1109"/>
                  </a:cubicBezTo>
                  <a:cubicBezTo>
                    <a:pt x="476" y="1159"/>
                    <a:pt x="686" y="1183"/>
                    <a:pt x="893" y="1183"/>
                  </a:cubicBezTo>
                  <a:cubicBezTo>
                    <a:pt x="1555" y="1183"/>
                    <a:pt x="2187" y="944"/>
                    <a:pt x="2788" y="583"/>
                  </a:cubicBezTo>
                  <a:cubicBezTo>
                    <a:pt x="3087" y="434"/>
                    <a:pt x="2914" y="1"/>
                    <a:pt x="2626"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7"/>
            <p:cNvSpPr/>
            <p:nvPr/>
          </p:nvSpPr>
          <p:spPr>
            <a:xfrm>
              <a:off x="4104425" y="4360775"/>
              <a:ext cx="166775" cy="68800"/>
            </a:xfrm>
            <a:custGeom>
              <a:rect b="b" l="l" r="r" t="t"/>
              <a:pathLst>
                <a:path extrusionOk="0" h="2752" w="6671">
                  <a:moveTo>
                    <a:pt x="6158" y="0"/>
                  </a:moveTo>
                  <a:cubicBezTo>
                    <a:pt x="6114" y="0"/>
                    <a:pt x="6067" y="9"/>
                    <a:pt x="6018" y="27"/>
                  </a:cubicBezTo>
                  <a:cubicBezTo>
                    <a:pt x="4911" y="495"/>
                    <a:pt x="2943" y="1928"/>
                    <a:pt x="1480" y="1928"/>
                  </a:cubicBezTo>
                  <a:cubicBezTo>
                    <a:pt x="1135" y="1928"/>
                    <a:pt x="818" y="1849"/>
                    <a:pt x="547" y="1658"/>
                  </a:cubicBezTo>
                  <a:cubicBezTo>
                    <a:pt x="507" y="1634"/>
                    <a:pt x="466" y="1623"/>
                    <a:pt x="425" y="1623"/>
                  </a:cubicBezTo>
                  <a:cubicBezTo>
                    <a:pt x="200" y="1623"/>
                    <a:pt x="0" y="1953"/>
                    <a:pt x="179" y="2131"/>
                  </a:cubicBezTo>
                  <a:cubicBezTo>
                    <a:pt x="636" y="2574"/>
                    <a:pt x="1222" y="2752"/>
                    <a:pt x="1858" y="2752"/>
                  </a:cubicBezTo>
                  <a:cubicBezTo>
                    <a:pt x="3490" y="2752"/>
                    <a:pt x="5454" y="1582"/>
                    <a:pt x="6439" y="711"/>
                  </a:cubicBezTo>
                  <a:cubicBezTo>
                    <a:pt x="6671" y="479"/>
                    <a:pt x="6493" y="0"/>
                    <a:pt x="6158"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7"/>
            <p:cNvSpPr/>
            <p:nvPr/>
          </p:nvSpPr>
          <p:spPr>
            <a:xfrm>
              <a:off x="4287800" y="4293800"/>
              <a:ext cx="41050" cy="39875"/>
            </a:xfrm>
            <a:custGeom>
              <a:rect b="b" l="l" r="r" t="t"/>
              <a:pathLst>
                <a:path extrusionOk="0" h="1595" w="1642">
                  <a:moveTo>
                    <a:pt x="1257" y="0"/>
                  </a:moveTo>
                  <a:cubicBezTo>
                    <a:pt x="1188" y="0"/>
                    <a:pt x="1116" y="23"/>
                    <a:pt x="1050" y="76"/>
                  </a:cubicBezTo>
                  <a:cubicBezTo>
                    <a:pt x="682" y="392"/>
                    <a:pt x="419" y="707"/>
                    <a:pt x="156" y="1128"/>
                  </a:cubicBezTo>
                  <a:cubicBezTo>
                    <a:pt x="0" y="1361"/>
                    <a:pt x="218" y="1594"/>
                    <a:pt x="448" y="1594"/>
                  </a:cubicBezTo>
                  <a:cubicBezTo>
                    <a:pt x="530" y="1594"/>
                    <a:pt x="613" y="1565"/>
                    <a:pt x="682" y="1496"/>
                  </a:cubicBezTo>
                  <a:cubicBezTo>
                    <a:pt x="1050" y="1181"/>
                    <a:pt x="1260" y="865"/>
                    <a:pt x="1523" y="444"/>
                  </a:cubicBezTo>
                  <a:cubicBezTo>
                    <a:pt x="1642" y="207"/>
                    <a:pt x="1464" y="0"/>
                    <a:pt x="1257"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7"/>
            <p:cNvSpPr/>
            <p:nvPr/>
          </p:nvSpPr>
          <p:spPr>
            <a:xfrm>
              <a:off x="4690925" y="4166700"/>
              <a:ext cx="101825" cy="45350"/>
            </a:xfrm>
            <a:custGeom>
              <a:rect b="b" l="l" r="r" t="t"/>
              <a:pathLst>
                <a:path extrusionOk="0" h="1814" w="4073">
                  <a:moveTo>
                    <a:pt x="381" y="1"/>
                  </a:moveTo>
                  <a:cubicBezTo>
                    <a:pt x="189" y="1"/>
                    <a:pt x="1" y="187"/>
                    <a:pt x="75" y="373"/>
                  </a:cubicBezTo>
                  <a:cubicBezTo>
                    <a:pt x="286" y="1004"/>
                    <a:pt x="759" y="1425"/>
                    <a:pt x="1338" y="1635"/>
                  </a:cubicBezTo>
                  <a:cubicBezTo>
                    <a:pt x="1659" y="1764"/>
                    <a:pt x="1971" y="1814"/>
                    <a:pt x="2282" y="1814"/>
                  </a:cubicBezTo>
                  <a:cubicBezTo>
                    <a:pt x="2735" y="1814"/>
                    <a:pt x="3184" y="1708"/>
                    <a:pt x="3652" y="1583"/>
                  </a:cubicBezTo>
                  <a:cubicBezTo>
                    <a:pt x="4073" y="1478"/>
                    <a:pt x="3968" y="846"/>
                    <a:pt x="3600" y="846"/>
                  </a:cubicBezTo>
                  <a:cubicBezTo>
                    <a:pt x="3379" y="846"/>
                    <a:pt x="3156" y="851"/>
                    <a:pt x="2934" y="851"/>
                  </a:cubicBezTo>
                  <a:cubicBezTo>
                    <a:pt x="2049" y="851"/>
                    <a:pt x="1190" y="783"/>
                    <a:pt x="601" y="110"/>
                  </a:cubicBezTo>
                  <a:cubicBezTo>
                    <a:pt x="540" y="33"/>
                    <a:pt x="460" y="1"/>
                    <a:pt x="381"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7"/>
            <p:cNvSpPr/>
            <p:nvPr/>
          </p:nvSpPr>
          <p:spPr>
            <a:xfrm>
              <a:off x="4615850" y="4143500"/>
              <a:ext cx="43100" cy="38250"/>
            </a:xfrm>
            <a:custGeom>
              <a:rect b="b" l="l" r="r" t="t"/>
              <a:pathLst>
                <a:path extrusionOk="0" h="1530" w="1724">
                  <a:moveTo>
                    <a:pt x="533" y="1"/>
                  </a:moveTo>
                  <a:cubicBezTo>
                    <a:pt x="236" y="1"/>
                    <a:pt x="0" y="309"/>
                    <a:pt x="132" y="617"/>
                  </a:cubicBezTo>
                  <a:cubicBezTo>
                    <a:pt x="343" y="985"/>
                    <a:pt x="606" y="1196"/>
                    <a:pt x="921" y="1459"/>
                  </a:cubicBezTo>
                  <a:cubicBezTo>
                    <a:pt x="991" y="1508"/>
                    <a:pt x="1063" y="1530"/>
                    <a:pt x="1135" y="1530"/>
                  </a:cubicBezTo>
                  <a:cubicBezTo>
                    <a:pt x="1443" y="1530"/>
                    <a:pt x="1723" y="1127"/>
                    <a:pt x="1553" y="827"/>
                  </a:cubicBezTo>
                  <a:cubicBezTo>
                    <a:pt x="1290" y="512"/>
                    <a:pt x="1079" y="249"/>
                    <a:pt x="711" y="38"/>
                  </a:cubicBezTo>
                  <a:cubicBezTo>
                    <a:pt x="651" y="13"/>
                    <a:pt x="591" y="1"/>
                    <a:pt x="533"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7"/>
            <p:cNvSpPr/>
            <p:nvPr/>
          </p:nvSpPr>
          <p:spPr>
            <a:xfrm>
              <a:off x="4891375" y="4116775"/>
              <a:ext cx="72925" cy="50875"/>
            </a:xfrm>
            <a:custGeom>
              <a:rect b="b" l="l" r="r" t="t"/>
              <a:pathLst>
                <a:path extrusionOk="0" h="2035" w="2917">
                  <a:moveTo>
                    <a:pt x="2489" y="0"/>
                  </a:moveTo>
                  <a:cubicBezTo>
                    <a:pt x="2405" y="0"/>
                    <a:pt x="2323" y="32"/>
                    <a:pt x="2262" y="108"/>
                  </a:cubicBezTo>
                  <a:cubicBezTo>
                    <a:pt x="1684" y="739"/>
                    <a:pt x="947" y="1160"/>
                    <a:pt x="211" y="1528"/>
                  </a:cubicBezTo>
                  <a:cubicBezTo>
                    <a:pt x="0" y="1581"/>
                    <a:pt x="53" y="1949"/>
                    <a:pt x="264" y="2002"/>
                  </a:cubicBezTo>
                  <a:cubicBezTo>
                    <a:pt x="379" y="2025"/>
                    <a:pt x="492" y="2035"/>
                    <a:pt x="603" y="2035"/>
                  </a:cubicBezTo>
                  <a:cubicBezTo>
                    <a:pt x="1000" y="2035"/>
                    <a:pt x="1378" y="1903"/>
                    <a:pt x="1789" y="1739"/>
                  </a:cubicBezTo>
                  <a:cubicBezTo>
                    <a:pt x="2315" y="1528"/>
                    <a:pt x="2631" y="950"/>
                    <a:pt x="2841" y="424"/>
                  </a:cubicBezTo>
                  <a:cubicBezTo>
                    <a:pt x="2916" y="199"/>
                    <a:pt x="2697" y="0"/>
                    <a:pt x="2489"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7"/>
            <p:cNvSpPr/>
            <p:nvPr/>
          </p:nvSpPr>
          <p:spPr>
            <a:xfrm>
              <a:off x="3404525" y="4387875"/>
              <a:ext cx="98100" cy="41400"/>
            </a:xfrm>
            <a:custGeom>
              <a:rect b="b" l="l" r="r" t="t"/>
              <a:pathLst>
                <a:path extrusionOk="0" h="1656" w="3924">
                  <a:moveTo>
                    <a:pt x="342" y="0"/>
                  </a:moveTo>
                  <a:cubicBezTo>
                    <a:pt x="147" y="0"/>
                    <a:pt x="0" y="208"/>
                    <a:pt x="84" y="416"/>
                  </a:cubicBezTo>
                  <a:cubicBezTo>
                    <a:pt x="531" y="1274"/>
                    <a:pt x="1480" y="1655"/>
                    <a:pt x="2407" y="1655"/>
                  </a:cubicBezTo>
                  <a:cubicBezTo>
                    <a:pt x="2788" y="1655"/>
                    <a:pt x="3166" y="1591"/>
                    <a:pt x="3503" y="1468"/>
                  </a:cubicBezTo>
                  <a:cubicBezTo>
                    <a:pt x="3924" y="1363"/>
                    <a:pt x="3766" y="837"/>
                    <a:pt x="3345" y="837"/>
                  </a:cubicBezTo>
                  <a:cubicBezTo>
                    <a:pt x="3197" y="858"/>
                    <a:pt x="3054" y="868"/>
                    <a:pt x="2914" y="868"/>
                  </a:cubicBezTo>
                  <a:cubicBezTo>
                    <a:pt x="2014" y="868"/>
                    <a:pt x="1279" y="458"/>
                    <a:pt x="504" y="48"/>
                  </a:cubicBezTo>
                  <a:cubicBezTo>
                    <a:pt x="449" y="15"/>
                    <a:pt x="394" y="0"/>
                    <a:pt x="342"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7"/>
            <p:cNvSpPr/>
            <p:nvPr/>
          </p:nvSpPr>
          <p:spPr>
            <a:xfrm>
              <a:off x="3620975" y="4599800"/>
              <a:ext cx="127875" cy="38525"/>
            </a:xfrm>
            <a:custGeom>
              <a:rect b="b" l="l" r="r" t="t"/>
              <a:pathLst>
                <a:path extrusionOk="0" h="1541" w="5115">
                  <a:moveTo>
                    <a:pt x="4693" y="1"/>
                  </a:moveTo>
                  <a:cubicBezTo>
                    <a:pt x="4642" y="1"/>
                    <a:pt x="4586" y="13"/>
                    <a:pt x="4524" y="40"/>
                  </a:cubicBezTo>
                  <a:cubicBezTo>
                    <a:pt x="3945" y="251"/>
                    <a:pt x="3367" y="461"/>
                    <a:pt x="2736" y="619"/>
                  </a:cubicBezTo>
                  <a:cubicBezTo>
                    <a:pt x="2630" y="619"/>
                    <a:pt x="1730" y="666"/>
                    <a:pt x="1142" y="666"/>
                  </a:cubicBezTo>
                  <a:cubicBezTo>
                    <a:pt x="848" y="666"/>
                    <a:pt x="631" y="654"/>
                    <a:pt x="631" y="619"/>
                  </a:cubicBezTo>
                  <a:cubicBezTo>
                    <a:pt x="669" y="545"/>
                    <a:pt x="601" y="470"/>
                    <a:pt x="539" y="470"/>
                  </a:cubicBezTo>
                  <a:cubicBezTo>
                    <a:pt x="513" y="470"/>
                    <a:pt x="489" y="483"/>
                    <a:pt x="474" y="514"/>
                  </a:cubicBezTo>
                  <a:cubicBezTo>
                    <a:pt x="0" y="1092"/>
                    <a:pt x="1052" y="1303"/>
                    <a:pt x="1420" y="1408"/>
                  </a:cubicBezTo>
                  <a:cubicBezTo>
                    <a:pt x="1749" y="1498"/>
                    <a:pt x="2090" y="1541"/>
                    <a:pt x="2432" y="1541"/>
                  </a:cubicBezTo>
                  <a:cubicBezTo>
                    <a:pt x="3294" y="1541"/>
                    <a:pt x="4162" y="1267"/>
                    <a:pt x="4840" y="777"/>
                  </a:cubicBezTo>
                  <a:cubicBezTo>
                    <a:pt x="5114" y="548"/>
                    <a:pt x="5031" y="1"/>
                    <a:pt x="4693"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7"/>
            <p:cNvSpPr/>
            <p:nvPr/>
          </p:nvSpPr>
          <p:spPr>
            <a:xfrm>
              <a:off x="3808700" y="4569675"/>
              <a:ext cx="53275" cy="38775"/>
            </a:xfrm>
            <a:custGeom>
              <a:rect b="b" l="l" r="r" t="t"/>
              <a:pathLst>
                <a:path extrusionOk="0" h="1551" w="2131">
                  <a:moveTo>
                    <a:pt x="1713" y="1"/>
                  </a:moveTo>
                  <a:cubicBezTo>
                    <a:pt x="1673" y="1"/>
                    <a:pt x="1632" y="11"/>
                    <a:pt x="1592" y="35"/>
                  </a:cubicBezTo>
                  <a:cubicBezTo>
                    <a:pt x="1066" y="351"/>
                    <a:pt x="592" y="614"/>
                    <a:pt x="171" y="1087"/>
                  </a:cubicBezTo>
                  <a:cubicBezTo>
                    <a:pt x="0" y="1302"/>
                    <a:pt x="143" y="1551"/>
                    <a:pt x="372" y="1551"/>
                  </a:cubicBezTo>
                  <a:cubicBezTo>
                    <a:pt x="424" y="1551"/>
                    <a:pt x="481" y="1538"/>
                    <a:pt x="540" y="1508"/>
                  </a:cubicBezTo>
                  <a:cubicBezTo>
                    <a:pt x="1066" y="1298"/>
                    <a:pt x="1487" y="877"/>
                    <a:pt x="1907" y="509"/>
                  </a:cubicBezTo>
                  <a:cubicBezTo>
                    <a:pt x="2130" y="330"/>
                    <a:pt x="1937" y="1"/>
                    <a:pt x="1713"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7"/>
            <p:cNvSpPr/>
            <p:nvPr/>
          </p:nvSpPr>
          <p:spPr>
            <a:xfrm>
              <a:off x="4241700" y="4471550"/>
              <a:ext cx="115675" cy="56500"/>
            </a:xfrm>
            <a:custGeom>
              <a:rect b="b" l="l" r="r" t="t"/>
              <a:pathLst>
                <a:path extrusionOk="0" h="2260" w="4627">
                  <a:moveTo>
                    <a:pt x="4089" y="1"/>
                  </a:moveTo>
                  <a:cubicBezTo>
                    <a:pt x="4025" y="1"/>
                    <a:pt x="3959" y="21"/>
                    <a:pt x="3893" y="68"/>
                  </a:cubicBezTo>
                  <a:cubicBezTo>
                    <a:pt x="3367" y="436"/>
                    <a:pt x="2789" y="699"/>
                    <a:pt x="2210" y="1014"/>
                  </a:cubicBezTo>
                  <a:cubicBezTo>
                    <a:pt x="1579" y="1330"/>
                    <a:pt x="895" y="1383"/>
                    <a:pt x="264" y="1593"/>
                  </a:cubicBezTo>
                  <a:cubicBezTo>
                    <a:pt x="1" y="1698"/>
                    <a:pt x="1" y="2067"/>
                    <a:pt x="264" y="2172"/>
                  </a:cubicBezTo>
                  <a:cubicBezTo>
                    <a:pt x="496" y="2232"/>
                    <a:pt x="738" y="2260"/>
                    <a:pt x="982" y="2260"/>
                  </a:cubicBezTo>
                  <a:cubicBezTo>
                    <a:pt x="2232" y="2260"/>
                    <a:pt x="3575" y="1535"/>
                    <a:pt x="4367" y="699"/>
                  </a:cubicBezTo>
                  <a:cubicBezTo>
                    <a:pt x="4627" y="439"/>
                    <a:pt x="4387" y="1"/>
                    <a:pt x="4089"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7"/>
            <p:cNvSpPr/>
            <p:nvPr/>
          </p:nvSpPr>
          <p:spPr>
            <a:xfrm>
              <a:off x="3236950" y="4433650"/>
              <a:ext cx="97500" cy="71500"/>
            </a:xfrm>
            <a:custGeom>
              <a:rect b="b" l="l" r="r" t="t"/>
              <a:pathLst>
                <a:path extrusionOk="0" h="2860" w="3900">
                  <a:moveTo>
                    <a:pt x="1370" y="1"/>
                  </a:moveTo>
                  <a:cubicBezTo>
                    <a:pt x="1294" y="1"/>
                    <a:pt x="1218" y="18"/>
                    <a:pt x="1158" y="58"/>
                  </a:cubicBezTo>
                  <a:cubicBezTo>
                    <a:pt x="0" y="847"/>
                    <a:pt x="2631" y="2425"/>
                    <a:pt x="3157" y="2794"/>
                  </a:cubicBezTo>
                  <a:cubicBezTo>
                    <a:pt x="3231" y="2840"/>
                    <a:pt x="3304" y="2860"/>
                    <a:pt x="3372" y="2860"/>
                  </a:cubicBezTo>
                  <a:cubicBezTo>
                    <a:pt x="3688" y="2860"/>
                    <a:pt x="3899" y="2422"/>
                    <a:pt x="3683" y="2162"/>
                  </a:cubicBezTo>
                  <a:lnTo>
                    <a:pt x="2736" y="1110"/>
                  </a:lnTo>
                  <a:cubicBezTo>
                    <a:pt x="2578" y="900"/>
                    <a:pt x="2315" y="795"/>
                    <a:pt x="2157" y="637"/>
                  </a:cubicBezTo>
                  <a:cubicBezTo>
                    <a:pt x="2052" y="532"/>
                    <a:pt x="1894" y="479"/>
                    <a:pt x="1842" y="374"/>
                  </a:cubicBezTo>
                  <a:cubicBezTo>
                    <a:pt x="1789" y="268"/>
                    <a:pt x="1736" y="216"/>
                    <a:pt x="1684" y="111"/>
                  </a:cubicBezTo>
                  <a:cubicBezTo>
                    <a:pt x="1619" y="46"/>
                    <a:pt x="1494" y="1"/>
                    <a:pt x="1370"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7"/>
            <p:cNvSpPr/>
            <p:nvPr/>
          </p:nvSpPr>
          <p:spPr>
            <a:xfrm>
              <a:off x="4671750" y="4273000"/>
              <a:ext cx="129450" cy="35175"/>
            </a:xfrm>
            <a:custGeom>
              <a:rect b="b" l="l" r="r" t="t"/>
              <a:pathLst>
                <a:path extrusionOk="0" h="1407" w="5178">
                  <a:moveTo>
                    <a:pt x="4677" y="1"/>
                  </a:moveTo>
                  <a:cubicBezTo>
                    <a:pt x="4645" y="1"/>
                    <a:pt x="4612" y="5"/>
                    <a:pt x="4577" y="14"/>
                  </a:cubicBezTo>
                  <a:cubicBezTo>
                    <a:pt x="3632" y="377"/>
                    <a:pt x="2687" y="489"/>
                    <a:pt x="1725" y="489"/>
                  </a:cubicBezTo>
                  <a:cubicBezTo>
                    <a:pt x="1294" y="489"/>
                    <a:pt x="860" y="467"/>
                    <a:pt x="421" y="435"/>
                  </a:cubicBezTo>
                  <a:cubicBezTo>
                    <a:pt x="106" y="435"/>
                    <a:pt x="0" y="908"/>
                    <a:pt x="263" y="1013"/>
                  </a:cubicBezTo>
                  <a:cubicBezTo>
                    <a:pt x="868" y="1284"/>
                    <a:pt x="1496" y="1406"/>
                    <a:pt x="2120" y="1406"/>
                  </a:cubicBezTo>
                  <a:cubicBezTo>
                    <a:pt x="3073" y="1406"/>
                    <a:pt x="4014" y="1122"/>
                    <a:pt x="4840" y="645"/>
                  </a:cubicBezTo>
                  <a:cubicBezTo>
                    <a:pt x="5178" y="500"/>
                    <a:pt x="5029" y="1"/>
                    <a:pt x="4677"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7"/>
            <p:cNvSpPr/>
            <p:nvPr/>
          </p:nvSpPr>
          <p:spPr>
            <a:xfrm>
              <a:off x="4829025" y="4283300"/>
              <a:ext cx="40025" cy="20550"/>
            </a:xfrm>
            <a:custGeom>
              <a:rect b="b" l="l" r="r" t="t"/>
              <a:pathLst>
                <a:path extrusionOk="0" h="822" w="1601">
                  <a:moveTo>
                    <a:pt x="959" y="1"/>
                  </a:moveTo>
                  <a:cubicBezTo>
                    <a:pt x="789" y="1"/>
                    <a:pt x="629" y="38"/>
                    <a:pt x="443" y="75"/>
                  </a:cubicBezTo>
                  <a:cubicBezTo>
                    <a:pt x="1" y="173"/>
                    <a:pt x="155" y="822"/>
                    <a:pt x="520" y="822"/>
                  </a:cubicBezTo>
                  <a:cubicBezTo>
                    <a:pt x="546" y="822"/>
                    <a:pt x="573" y="819"/>
                    <a:pt x="601" y="812"/>
                  </a:cubicBezTo>
                  <a:cubicBezTo>
                    <a:pt x="864" y="706"/>
                    <a:pt x="1127" y="654"/>
                    <a:pt x="1337" y="549"/>
                  </a:cubicBezTo>
                  <a:cubicBezTo>
                    <a:pt x="1600" y="391"/>
                    <a:pt x="1442" y="23"/>
                    <a:pt x="1179" y="23"/>
                  </a:cubicBezTo>
                  <a:cubicBezTo>
                    <a:pt x="1102" y="7"/>
                    <a:pt x="1030" y="1"/>
                    <a:pt x="959"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7"/>
            <p:cNvSpPr/>
            <p:nvPr/>
          </p:nvSpPr>
          <p:spPr>
            <a:xfrm>
              <a:off x="4477975" y="4395325"/>
              <a:ext cx="76100" cy="26275"/>
            </a:xfrm>
            <a:custGeom>
              <a:rect b="b" l="l" r="r" t="t"/>
              <a:pathLst>
                <a:path extrusionOk="0" h="1051" w="3044">
                  <a:moveTo>
                    <a:pt x="2579" y="0"/>
                  </a:moveTo>
                  <a:cubicBezTo>
                    <a:pt x="2551" y="0"/>
                    <a:pt x="2521" y="4"/>
                    <a:pt x="2491" y="13"/>
                  </a:cubicBezTo>
                  <a:cubicBezTo>
                    <a:pt x="2181" y="126"/>
                    <a:pt x="1856" y="178"/>
                    <a:pt x="1532" y="178"/>
                  </a:cubicBezTo>
                  <a:cubicBezTo>
                    <a:pt x="1251" y="178"/>
                    <a:pt x="971" y="139"/>
                    <a:pt x="702" y="66"/>
                  </a:cubicBezTo>
                  <a:cubicBezTo>
                    <a:pt x="668" y="59"/>
                    <a:pt x="634" y="55"/>
                    <a:pt x="602" y="55"/>
                  </a:cubicBezTo>
                  <a:cubicBezTo>
                    <a:pt x="152" y="55"/>
                    <a:pt x="1" y="711"/>
                    <a:pt x="492" y="907"/>
                  </a:cubicBezTo>
                  <a:cubicBezTo>
                    <a:pt x="781" y="1004"/>
                    <a:pt x="1064" y="1051"/>
                    <a:pt x="1342" y="1051"/>
                  </a:cubicBezTo>
                  <a:cubicBezTo>
                    <a:pt x="1821" y="1051"/>
                    <a:pt x="2288" y="911"/>
                    <a:pt x="2754" y="644"/>
                  </a:cubicBezTo>
                  <a:cubicBezTo>
                    <a:pt x="3044" y="499"/>
                    <a:pt x="2890" y="0"/>
                    <a:pt x="2579"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7"/>
            <p:cNvSpPr/>
            <p:nvPr/>
          </p:nvSpPr>
          <p:spPr>
            <a:xfrm>
              <a:off x="3703825" y="4950625"/>
              <a:ext cx="782525" cy="723325"/>
            </a:xfrm>
            <a:custGeom>
              <a:rect b="b" l="l" r="r" t="t"/>
              <a:pathLst>
                <a:path extrusionOk="0" h="28933" w="31301">
                  <a:moveTo>
                    <a:pt x="105" y="0"/>
                  </a:moveTo>
                  <a:cubicBezTo>
                    <a:pt x="53" y="105"/>
                    <a:pt x="0" y="158"/>
                    <a:pt x="0" y="263"/>
                  </a:cubicBezTo>
                  <a:cubicBezTo>
                    <a:pt x="8049" y="6891"/>
                    <a:pt x="14309" y="15676"/>
                    <a:pt x="19306" y="27302"/>
                  </a:cubicBezTo>
                  <a:cubicBezTo>
                    <a:pt x="19517" y="27828"/>
                    <a:pt x="20043" y="28302"/>
                    <a:pt x="20779" y="28670"/>
                  </a:cubicBezTo>
                  <a:cubicBezTo>
                    <a:pt x="21200" y="28828"/>
                    <a:pt x="21673" y="28933"/>
                    <a:pt x="22357" y="28933"/>
                  </a:cubicBezTo>
                  <a:lnTo>
                    <a:pt x="22778" y="28933"/>
                  </a:lnTo>
                  <a:cubicBezTo>
                    <a:pt x="25093" y="28828"/>
                    <a:pt x="28512" y="27355"/>
                    <a:pt x="29932" y="26723"/>
                  </a:cubicBezTo>
                  <a:cubicBezTo>
                    <a:pt x="30406" y="26513"/>
                    <a:pt x="30879" y="26250"/>
                    <a:pt x="31090" y="25882"/>
                  </a:cubicBezTo>
                  <a:cubicBezTo>
                    <a:pt x="31300" y="25513"/>
                    <a:pt x="31248" y="24987"/>
                    <a:pt x="31248" y="24461"/>
                  </a:cubicBezTo>
                  <a:cubicBezTo>
                    <a:pt x="31195" y="23672"/>
                    <a:pt x="31142" y="22831"/>
                    <a:pt x="31142" y="22042"/>
                  </a:cubicBezTo>
                  <a:cubicBezTo>
                    <a:pt x="28302" y="21936"/>
                    <a:pt x="25566" y="20358"/>
                    <a:pt x="23725" y="18096"/>
                  </a:cubicBezTo>
                  <a:cubicBezTo>
                    <a:pt x="21516" y="15466"/>
                    <a:pt x="20411" y="12099"/>
                    <a:pt x="19569" y="8785"/>
                  </a:cubicBezTo>
                  <a:cubicBezTo>
                    <a:pt x="18885" y="6155"/>
                    <a:pt x="18359" y="3525"/>
                    <a:pt x="18254" y="842"/>
                  </a:cubicBezTo>
                  <a:cubicBezTo>
                    <a:pt x="18044" y="894"/>
                    <a:pt x="17833" y="894"/>
                    <a:pt x="17623" y="894"/>
                  </a:cubicBezTo>
                  <a:lnTo>
                    <a:pt x="17360" y="894"/>
                  </a:lnTo>
                  <a:cubicBezTo>
                    <a:pt x="16571" y="894"/>
                    <a:pt x="15782" y="789"/>
                    <a:pt x="14993" y="631"/>
                  </a:cubicBezTo>
                  <a:lnTo>
                    <a:pt x="14993" y="631"/>
                  </a:lnTo>
                  <a:cubicBezTo>
                    <a:pt x="15519" y="2736"/>
                    <a:pt x="15887" y="4735"/>
                    <a:pt x="16097" y="6471"/>
                  </a:cubicBezTo>
                  <a:cubicBezTo>
                    <a:pt x="16097" y="6734"/>
                    <a:pt x="15940" y="6997"/>
                    <a:pt x="15677" y="7102"/>
                  </a:cubicBezTo>
                  <a:cubicBezTo>
                    <a:pt x="15585" y="7157"/>
                    <a:pt x="15493" y="7180"/>
                    <a:pt x="15404" y="7180"/>
                  </a:cubicBezTo>
                  <a:cubicBezTo>
                    <a:pt x="15236" y="7180"/>
                    <a:pt x="15077" y="7099"/>
                    <a:pt x="14940" y="6997"/>
                  </a:cubicBezTo>
                  <a:cubicBezTo>
                    <a:pt x="14151" y="6155"/>
                    <a:pt x="13362" y="5313"/>
                    <a:pt x="12625" y="4472"/>
                  </a:cubicBezTo>
                  <a:cubicBezTo>
                    <a:pt x="11521" y="3314"/>
                    <a:pt x="10469" y="2104"/>
                    <a:pt x="9364" y="1000"/>
                  </a:cubicBezTo>
                  <a:cubicBezTo>
                    <a:pt x="8151" y="1921"/>
                    <a:pt x="6626" y="2485"/>
                    <a:pt x="5076" y="2485"/>
                  </a:cubicBezTo>
                  <a:cubicBezTo>
                    <a:pt x="4945" y="2485"/>
                    <a:pt x="4814" y="2481"/>
                    <a:pt x="4682" y="2473"/>
                  </a:cubicBezTo>
                  <a:cubicBezTo>
                    <a:pt x="2894" y="2315"/>
                    <a:pt x="1210" y="1420"/>
                    <a:pt x="105" y="0"/>
                  </a:cubicBezTo>
                  <a:close/>
                </a:path>
              </a:pathLst>
            </a:custGeom>
            <a:solidFill>
              <a:srgbClr val="81B1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1" name="Google Shape;1411;p37"/>
          <p:cNvSpPr/>
          <p:nvPr/>
        </p:nvSpPr>
        <p:spPr>
          <a:xfrm>
            <a:off x="4987549" y="2639274"/>
            <a:ext cx="16714" cy="19996"/>
          </a:xfrm>
          <a:custGeom>
            <a:rect b="b" l="l" r="r" t="t"/>
            <a:pathLst>
              <a:path extrusionOk="0" h="2498" w="2088">
                <a:moveTo>
                  <a:pt x="1530" y="0"/>
                </a:moveTo>
                <a:cubicBezTo>
                  <a:pt x="1459" y="0"/>
                  <a:pt x="1386" y="26"/>
                  <a:pt x="1316" y="86"/>
                </a:cubicBezTo>
                <a:cubicBezTo>
                  <a:pt x="948" y="296"/>
                  <a:pt x="632" y="612"/>
                  <a:pt x="369" y="928"/>
                </a:cubicBezTo>
                <a:cubicBezTo>
                  <a:pt x="264" y="1138"/>
                  <a:pt x="159" y="1348"/>
                  <a:pt x="54" y="1559"/>
                </a:cubicBezTo>
                <a:cubicBezTo>
                  <a:pt x="1" y="1769"/>
                  <a:pt x="54" y="1980"/>
                  <a:pt x="106" y="2190"/>
                </a:cubicBezTo>
                <a:cubicBezTo>
                  <a:pt x="213" y="2368"/>
                  <a:pt x="392" y="2498"/>
                  <a:pt x="578" y="2498"/>
                </a:cubicBezTo>
                <a:cubicBezTo>
                  <a:pt x="667" y="2498"/>
                  <a:pt x="758" y="2468"/>
                  <a:pt x="843" y="2400"/>
                </a:cubicBezTo>
                <a:cubicBezTo>
                  <a:pt x="895" y="2295"/>
                  <a:pt x="1053" y="2190"/>
                  <a:pt x="1106" y="2085"/>
                </a:cubicBezTo>
                <a:cubicBezTo>
                  <a:pt x="1211" y="1927"/>
                  <a:pt x="1211" y="1717"/>
                  <a:pt x="1263" y="1559"/>
                </a:cubicBezTo>
                <a:cubicBezTo>
                  <a:pt x="1369" y="1243"/>
                  <a:pt x="1579" y="980"/>
                  <a:pt x="1789" y="770"/>
                </a:cubicBezTo>
                <a:cubicBezTo>
                  <a:pt x="2088" y="471"/>
                  <a:pt x="1834" y="0"/>
                  <a:pt x="1530" y="0"/>
                </a:cubicBezTo>
                <a:close/>
              </a:path>
            </a:pathLst>
          </a:custGeom>
          <a:solidFill>
            <a:srgbClr val="FFDE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2" name="Google Shape;1412;p37"/>
          <p:cNvGrpSpPr/>
          <p:nvPr/>
        </p:nvGrpSpPr>
        <p:grpSpPr>
          <a:xfrm>
            <a:off x="4932399" y="2378496"/>
            <a:ext cx="504067" cy="592074"/>
            <a:chOff x="3126475" y="7123200"/>
            <a:chExt cx="1574225" cy="1849075"/>
          </a:xfrm>
        </p:grpSpPr>
        <p:sp>
          <p:nvSpPr>
            <p:cNvPr id="1413" name="Google Shape;1413;p37"/>
            <p:cNvSpPr/>
            <p:nvPr/>
          </p:nvSpPr>
          <p:spPr>
            <a:xfrm>
              <a:off x="3292175" y="7204725"/>
              <a:ext cx="566850" cy="278825"/>
            </a:xfrm>
            <a:custGeom>
              <a:rect b="b" l="l" r="r" t="t"/>
              <a:pathLst>
                <a:path extrusionOk="0" h="11153" w="22674">
                  <a:moveTo>
                    <a:pt x="9628" y="1"/>
                  </a:moveTo>
                  <a:cubicBezTo>
                    <a:pt x="6050" y="1"/>
                    <a:pt x="2789" y="1158"/>
                    <a:pt x="1" y="3473"/>
                  </a:cubicBezTo>
                  <a:cubicBezTo>
                    <a:pt x="948" y="5209"/>
                    <a:pt x="4893" y="11153"/>
                    <a:pt x="13047" y="11153"/>
                  </a:cubicBezTo>
                  <a:cubicBezTo>
                    <a:pt x="16045" y="11153"/>
                    <a:pt x="19254" y="10311"/>
                    <a:pt x="22674" y="8786"/>
                  </a:cubicBezTo>
                  <a:cubicBezTo>
                    <a:pt x="22568" y="7155"/>
                    <a:pt x="22516" y="5577"/>
                    <a:pt x="22516" y="4157"/>
                  </a:cubicBezTo>
                  <a:cubicBezTo>
                    <a:pt x="19202" y="2210"/>
                    <a:pt x="14520" y="1"/>
                    <a:pt x="9628" y="1"/>
                  </a:cubicBezTo>
                  <a:close/>
                </a:path>
              </a:pathLst>
            </a:custGeom>
            <a:solidFill>
              <a:srgbClr val="ACE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7"/>
            <p:cNvSpPr/>
            <p:nvPr/>
          </p:nvSpPr>
          <p:spPr>
            <a:xfrm>
              <a:off x="3882675" y="7157400"/>
              <a:ext cx="236750" cy="418225"/>
            </a:xfrm>
            <a:custGeom>
              <a:rect b="b" l="l" r="r" t="t"/>
              <a:pathLst>
                <a:path extrusionOk="0" h="16729" w="9470">
                  <a:moveTo>
                    <a:pt x="4998" y="0"/>
                  </a:moveTo>
                  <a:cubicBezTo>
                    <a:pt x="2894" y="0"/>
                    <a:pt x="527" y="1157"/>
                    <a:pt x="264" y="3735"/>
                  </a:cubicBezTo>
                  <a:cubicBezTo>
                    <a:pt x="1" y="6786"/>
                    <a:pt x="421" y="11889"/>
                    <a:pt x="842" y="16044"/>
                  </a:cubicBezTo>
                  <a:cubicBezTo>
                    <a:pt x="2946" y="16097"/>
                    <a:pt x="5051" y="16308"/>
                    <a:pt x="7102" y="16728"/>
                  </a:cubicBezTo>
                  <a:cubicBezTo>
                    <a:pt x="8259" y="12204"/>
                    <a:pt x="9469" y="6786"/>
                    <a:pt x="9364" y="3735"/>
                  </a:cubicBezTo>
                  <a:cubicBezTo>
                    <a:pt x="9259" y="1157"/>
                    <a:pt x="7102" y="0"/>
                    <a:pt x="499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7"/>
            <p:cNvSpPr/>
            <p:nvPr/>
          </p:nvSpPr>
          <p:spPr>
            <a:xfrm>
              <a:off x="3160675" y="7590075"/>
              <a:ext cx="1505825" cy="1349325"/>
            </a:xfrm>
            <a:custGeom>
              <a:rect b="b" l="l" r="r" t="t"/>
              <a:pathLst>
                <a:path extrusionOk="0" h="53973" w="60233">
                  <a:moveTo>
                    <a:pt x="28460" y="0"/>
                  </a:moveTo>
                  <a:cubicBezTo>
                    <a:pt x="18833" y="0"/>
                    <a:pt x="10679" y="3735"/>
                    <a:pt x="6103" y="10205"/>
                  </a:cubicBezTo>
                  <a:cubicBezTo>
                    <a:pt x="579" y="17938"/>
                    <a:pt x="0" y="28670"/>
                    <a:pt x="4577" y="38138"/>
                  </a:cubicBezTo>
                  <a:cubicBezTo>
                    <a:pt x="9048" y="47397"/>
                    <a:pt x="17150" y="53236"/>
                    <a:pt x="26250" y="53762"/>
                  </a:cubicBezTo>
                  <a:cubicBezTo>
                    <a:pt x="28460" y="53920"/>
                    <a:pt x="30459" y="53973"/>
                    <a:pt x="32247" y="53973"/>
                  </a:cubicBezTo>
                  <a:cubicBezTo>
                    <a:pt x="47660" y="53973"/>
                    <a:pt x="57129" y="49449"/>
                    <a:pt x="59602" y="26408"/>
                  </a:cubicBezTo>
                  <a:cubicBezTo>
                    <a:pt x="60233" y="20568"/>
                    <a:pt x="58444" y="15098"/>
                    <a:pt x="54341" y="10521"/>
                  </a:cubicBezTo>
                  <a:cubicBezTo>
                    <a:pt x="48555" y="4051"/>
                    <a:pt x="38612" y="0"/>
                    <a:pt x="284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7"/>
            <p:cNvSpPr/>
            <p:nvPr/>
          </p:nvSpPr>
          <p:spPr>
            <a:xfrm>
              <a:off x="3126475" y="7123200"/>
              <a:ext cx="1574225" cy="1849075"/>
            </a:xfrm>
            <a:custGeom>
              <a:rect b="b" l="l" r="r" t="t"/>
              <a:pathLst>
                <a:path extrusionOk="0" h="73963" w="62969">
                  <a:moveTo>
                    <a:pt x="16256" y="3262"/>
                  </a:moveTo>
                  <a:cubicBezTo>
                    <a:pt x="21148" y="3262"/>
                    <a:pt x="25830" y="5419"/>
                    <a:pt x="29144" y="7418"/>
                  </a:cubicBezTo>
                  <a:cubicBezTo>
                    <a:pt x="29144" y="8838"/>
                    <a:pt x="29196" y="10416"/>
                    <a:pt x="29302" y="12047"/>
                  </a:cubicBezTo>
                  <a:cubicBezTo>
                    <a:pt x="25882" y="13572"/>
                    <a:pt x="22673" y="14361"/>
                    <a:pt x="19728" y="14361"/>
                  </a:cubicBezTo>
                  <a:cubicBezTo>
                    <a:pt x="11521" y="14361"/>
                    <a:pt x="7576" y="8470"/>
                    <a:pt x="6629" y="6734"/>
                  </a:cubicBezTo>
                  <a:cubicBezTo>
                    <a:pt x="9417" y="4419"/>
                    <a:pt x="12678" y="3262"/>
                    <a:pt x="16256" y="3262"/>
                  </a:cubicBezTo>
                  <a:close/>
                  <a:moveTo>
                    <a:pt x="35246" y="1315"/>
                  </a:moveTo>
                  <a:cubicBezTo>
                    <a:pt x="37350" y="1315"/>
                    <a:pt x="39507" y="2525"/>
                    <a:pt x="39612" y="5103"/>
                  </a:cubicBezTo>
                  <a:cubicBezTo>
                    <a:pt x="39717" y="8101"/>
                    <a:pt x="38507" y="13572"/>
                    <a:pt x="37350" y="18096"/>
                  </a:cubicBezTo>
                  <a:cubicBezTo>
                    <a:pt x="35299" y="17676"/>
                    <a:pt x="33194" y="17465"/>
                    <a:pt x="31090" y="17360"/>
                  </a:cubicBezTo>
                  <a:cubicBezTo>
                    <a:pt x="30669" y="13257"/>
                    <a:pt x="30249" y="8154"/>
                    <a:pt x="30564" y="5103"/>
                  </a:cubicBezTo>
                  <a:cubicBezTo>
                    <a:pt x="30775" y="2525"/>
                    <a:pt x="33142" y="1315"/>
                    <a:pt x="35246" y="1315"/>
                  </a:cubicBezTo>
                  <a:close/>
                  <a:moveTo>
                    <a:pt x="29880" y="18675"/>
                  </a:moveTo>
                  <a:cubicBezTo>
                    <a:pt x="39980" y="18675"/>
                    <a:pt x="49923" y="22726"/>
                    <a:pt x="55762" y="29249"/>
                  </a:cubicBezTo>
                  <a:cubicBezTo>
                    <a:pt x="59812" y="33773"/>
                    <a:pt x="61654" y="39243"/>
                    <a:pt x="61022" y="45083"/>
                  </a:cubicBezTo>
                  <a:cubicBezTo>
                    <a:pt x="58497" y="68124"/>
                    <a:pt x="49081" y="72648"/>
                    <a:pt x="33615" y="72648"/>
                  </a:cubicBezTo>
                  <a:cubicBezTo>
                    <a:pt x="31827" y="72648"/>
                    <a:pt x="29880" y="72595"/>
                    <a:pt x="27618" y="72437"/>
                  </a:cubicBezTo>
                  <a:cubicBezTo>
                    <a:pt x="18518" y="71911"/>
                    <a:pt x="10416" y="66072"/>
                    <a:pt x="5945" y="56813"/>
                  </a:cubicBezTo>
                  <a:cubicBezTo>
                    <a:pt x="1421" y="47345"/>
                    <a:pt x="2000" y="36613"/>
                    <a:pt x="7471" y="28880"/>
                  </a:cubicBezTo>
                  <a:cubicBezTo>
                    <a:pt x="12100" y="22410"/>
                    <a:pt x="20254" y="18675"/>
                    <a:pt x="29880" y="18675"/>
                  </a:cubicBezTo>
                  <a:close/>
                  <a:moveTo>
                    <a:pt x="35246" y="0"/>
                  </a:moveTo>
                  <a:cubicBezTo>
                    <a:pt x="32511" y="0"/>
                    <a:pt x="29512" y="1736"/>
                    <a:pt x="29249" y="4945"/>
                  </a:cubicBezTo>
                  <a:cubicBezTo>
                    <a:pt x="29196" y="5261"/>
                    <a:pt x="29196" y="5576"/>
                    <a:pt x="29196" y="5892"/>
                  </a:cubicBezTo>
                  <a:cubicBezTo>
                    <a:pt x="25777" y="3946"/>
                    <a:pt x="21148" y="1947"/>
                    <a:pt x="16256" y="1947"/>
                  </a:cubicBezTo>
                  <a:cubicBezTo>
                    <a:pt x="12152" y="1947"/>
                    <a:pt x="8523" y="3367"/>
                    <a:pt x="5366" y="6102"/>
                  </a:cubicBezTo>
                  <a:cubicBezTo>
                    <a:pt x="5156" y="6260"/>
                    <a:pt x="5103" y="6576"/>
                    <a:pt x="5209" y="6839"/>
                  </a:cubicBezTo>
                  <a:cubicBezTo>
                    <a:pt x="5261" y="6944"/>
                    <a:pt x="9470" y="15677"/>
                    <a:pt x="19728" y="15677"/>
                  </a:cubicBezTo>
                  <a:cubicBezTo>
                    <a:pt x="22726" y="15677"/>
                    <a:pt x="25988" y="14940"/>
                    <a:pt x="29407" y="13415"/>
                  </a:cubicBezTo>
                  <a:cubicBezTo>
                    <a:pt x="29512" y="14782"/>
                    <a:pt x="29617" y="16097"/>
                    <a:pt x="29775" y="17360"/>
                  </a:cubicBezTo>
                  <a:cubicBezTo>
                    <a:pt x="19728" y="17360"/>
                    <a:pt x="11258" y="21305"/>
                    <a:pt x="6418" y="28091"/>
                  </a:cubicBezTo>
                  <a:cubicBezTo>
                    <a:pt x="632" y="36245"/>
                    <a:pt x="1" y="47450"/>
                    <a:pt x="4735" y="57340"/>
                  </a:cubicBezTo>
                  <a:cubicBezTo>
                    <a:pt x="9364" y="66914"/>
                    <a:pt x="18097" y="73226"/>
                    <a:pt x="27566" y="73752"/>
                  </a:cubicBezTo>
                  <a:cubicBezTo>
                    <a:pt x="29828" y="73857"/>
                    <a:pt x="31774" y="73963"/>
                    <a:pt x="33615" y="73963"/>
                  </a:cubicBezTo>
                  <a:cubicBezTo>
                    <a:pt x="49818" y="73963"/>
                    <a:pt x="59707" y="69228"/>
                    <a:pt x="62285" y="45240"/>
                  </a:cubicBezTo>
                  <a:cubicBezTo>
                    <a:pt x="62969" y="39033"/>
                    <a:pt x="61075" y="33194"/>
                    <a:pt x="56709" y="28354"/>
                  </a:cubicBezTo>
                  <a:cubicBezTo>
                    <a:pt x="52395" y="23515"/>
                    <a:pt x="45872" y="19990"/>
                    <a:pt x="38665" y="18359"/>
                  </a:cubicBezTo>
                  <a:cubicBezTo>
                    <a:pt x="39823" y="13783"/>
                    <a:pt x="41033" y="8259"/>
                    <a:pt x="40927" y="5050"/>
                  </a:cubicBezTo>
                  <a:cubicBezTo>
                    <a:pt x="40822" y="1578"/>
                    <a:pt x="37929" y="0"/>
                    <a:pt x="35246" y="0"/>
                  </a:cubicBezTo>
                  <a:close/>
                </a:path>
              </a:pathLst>
            </a:custGeom>
            <a:solidFill>
              <a:srgbClr val="52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7"/>
            <p:cNvSpPr/>
            <p:nvPr/>
          </p:nvSpPr>
          <p:spPr>
            <a:xfrm>
              <a:off x="3285600" y="7691325"/>
              <a:ext cx="1382225" cy="1248075"/>
            </a:xfrm>
            <a:custGeom>
              <a:rect b="b" l="l" r="r" t="t"/>
              <a:pathLst>
                <a:path extrusionOk="0" h="49923" w="55289">
                  <a:moveTo>
                    <a:pt x="40664" y="1"/>
                  </a:moveTo>
                  <a:lnTo>
                    <a:pt x="40664" y="1"/>
                  </a:lnTo>
                  <a:cubicBezTo>
                    <a:pt x="44136" y="5103"/>
                    <a:pt x="45399" y="11731"/>
                    <a:pt x="43716" y="17676"/>
                  </a:cubicBezTo>
                  <a:cubicBezTo>
                    <a:pt x="42506" y="22042"/>
                    <a:pt x="39928" y="25882"/>
                    <a:pt x="36930" y="29301"/>
                  </a:cubicBezTo>
                  <a:cubicBezTo>
                    <a:pt x="33405" y="33352"/>
                    <a:pt x="29039" y="36929"/>
                    <a:pt x="23884" y="38297"/>
                  </a:cubicBezTo>
                  <a:cubicBezTo>
                    <a:pt x="22009" y="38808"/>
                    <a:pt x="20102" y="39023"/>
                    <a:pt x="18184" y="39023"/>
                  </a:cubicBezTo>
                  <a:cubicBezTo>
                    <a:pt x="13593" y="39023"/>
                    <a:pt x="8941" y="37792"/>
                    <a:pt x="4525" y="36456"/>
                  </a:cubicBezTo>
                  <a:cubicBezTo>
                    <a:pt x="2999" y="35982"/>
                    <a:pt x="1474" y="35509"/>
                    <a:pt x="1" y="34930"/>
                  </a:cubicBezTo>
                  <a:lnTo>
                    <a:pt x="1" y="34930"/>
                  </a:lnTo>
                  <a:cubicBezTo>
                    <a:pt x="4525" y="43715"/>
                    <a:pt x="12416" y="49239"/>
                    <a:pt x="21253" y="49712"/>
                  </a:cubicBezTo>
                  <a:cubicBezTo>
                    <a:pt x="23515" y="49870"/>
                    <a:pt x="25462" y="49923"/>
                    <a:pt x="27250" y="49923"/>
                  </a:cubicBezTo>
                  <a:cubicBezTo>
                    <a:pt x="42716" y="49923"/>
                    <a:pt x="52132" y="45399"/>
                    <a:pt x="54657" y="22358"/>
                  </a:cubicBezTo>
                  <a:cubicBezTo>
                    <a:pt x="55289" y="16518"/>
                    <a:pt x="53447" y="11048"/>
                    <a:pt x="49397" y="6471"/>
                  </a:cubicBezTo>
                  <a:cubicBezTo>
                    <a:pt x="47030" y="3893"/>
                    <a:pt x="44084" y="1684"/>
                    <a:pt x="40664"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7"/>
            <p:cNvSpPr/>
            <p:nvPr/>
          </p:nvSpPr>
          <p:spPr>
            <a:xfrm>
              <a:off x="3351650" y="8430375"/>
              <a:ext cx="96225" cy="51575"/>
            </a:xfrm>
            <a:custGeom>
              <a:rect b="b" l="l" r="r" t="t"/>
              <a:pathLst>
                <a:path extrusionOk="0" h="2063" w="3849">
                  <a:moveTo>
                    <a:pt x="617" y="0"/>
                  </a:moveTo>
                  <a:cubicBezTo>
                    <a:pt x="39" y="0"/>
                    <a:pt x="0" y="799"/>
                    <a:pt x="357" y="1055"/>
                  </a:cubicBezTo>
                  <a:cubicBezTo>
                    <a:pt x="1146" y="1581"/>
                    <a:pt x="1935" y="1896"/>
                    <a:pt x="2830" y="2054"/>
                  </a:cubicBezTo>
                  <a:cubicBezTo>
                    <a:pt x="2869" y="2060"/>
                    <a:pt x="2908" y="2063"/>
                    <a:pt x="2946" y="2063"/>
                  </a:cubicBezTo>
                  <a:cubicBezTo>
                    <a:pt x="3553" y="2063"/>
                    <a:pt x="3848" y="1296"/>
                    <a:pt x="3303" y="949"/>
                  </a:cubicBezTo>
                  <a:cubicBezTo>
                    <a:pt x="2462" y="423"/>
                    <a:pt x="1620" y="160"/>
                    <a:pt x="673" y="2"/>
                  </a:cubicBezTo>
                  <a:cubicBezTo>
                    <a:pt x="654" y="1"/>
                    <a:pt x="635" y="0"/>
                    <a:pt x="617"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7"/>
            <p:cNvSpPr/>
            <p:nvPr/>
          </p:nvSpPr>
          <p:spPr>
            <a:xfrm>
              <a:off x="3648575" y="8513500"/>
              <a:ext cx="123475" cy="55250"/>
            </a:xfrm>
            <a:custGeom>
              <a:rect b="b" l="l" r="r" t="t"/>
              <a:pathLst>
                <a:path extrusionOk="0" h="2210" w="4939">
                  <a:moveTo>
                    <a:pt x="3977" y="1"/>
                  </a:moveTo>
                  <a:cubicBezTo>
                    <a:pt x="3900" y="1"/>
                    <a:pt x="3819" y="14"/>
                    <a:pt x="3736" y="44"/>
                  </a:cubicBezTo>
                  <a:cubicBezTo>
                    <a:pt x="2894" y="360"/>
                    <a:pt x="1947" y="675"/>
                    <a:pt x="1000" y="728"/>
                  </a:cubicBezTo>
                  <a:cubicBezTo>
                    <a:pt x="211" y="728"/>
                    <a:pt x="1" y="1885"/>
                    <a:pt x="790" y="2096"/>
                  </a:cubicBezTo>
                  <a:cubicBezTo>
                    <a:pt x="1171" y="2169"/>
                    <a:pt x="1544" y="2210"/>
                    <a:pt x="1906" y="2210"/>
                  </a:cubicBezTo>
                  <a:cubicBezTo>
                    <a:pt x="2845" y="2210"/>
                    <a:pt x="3713" y="1937"/>
                    <a:pt x="4472" y="1254"/>
                  </a:cubicBezTo>
                  <a:cubicBezTo>
                    <a:pt x="4939" y="834"/>
                    <a:pt x="4578" y="1"/>
                    <a:pt x="3977"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7"/>
            <p:cNvSpPr/>
            <p:nvPr/>
          </p:nvSpPr>
          <p:spPr>
            <a:xfrm>
              <a:off x="3894675" y="8318200"/>
              <a:ext cx="73625" cy="67025"/>
            </a:xfrm>
            <a:custGeom>
              <a:rect b="b" l="l" r="r" t="t"/>
              <a:pathLst>
                <a:path extrusionOk="0" h="2681" w="2945">
                  <a:moveTo>
                    <a:pt x="2225" y="1"/>
                  </a:moveTo>
                  <a:cubicBezTo>
                    <a:pt x="2133" y="1"/>
                    <a:pt x="2037" y="22"/>
                    <a:pt x="1940" y="71"/>
                  </a:cubicBezTo>
                  <a:cubicBezTo>
                    <a:pt x="1572" y="281"/>
                    <a:pt x="1204" y="439"/>
                    <a:pt x="941" y="755"/>
                  </a:cubicBezTo>
                  <a:cubicBezTo>
                    <a:pt x="678" y="1070"/>
                    <a:pt x="467" y="1438"/>
                    <a:pt x="257" y="1754"/>
                  </a:cubicBezTo>
                  <a:cubicBezTo>
                    <a:pt x="0" y="2182"/>
                    <a:pt x="371" y="2680"/>
                    <a:pt x="773" y="2680"/>
                  </a:cubicBezTo>
                  <a:cubicBezTo>
                    <a:pt x="865" y="2680"/>
                    <a:pt x="958" y="2654"/>
                    <a:pt x="1046" y="2596"/>
                  </a:cubicBezTo>
                  <a:cubicBezTo>
                    <a:pt x="1414" y="2385"/>
                    <a:pt x="1783" y="2175"/>
                    <a:pt x="2098" y="1912"/>
                  </a:cubicBezTo>
                  <a:cubicBezTo>
                    <a:pt x="2414" y="1596"/>
                    <a:pt x="2572" y="1281"/>
                    <a:pt x="2729" y="860"/>
                  </a:cubicBezTo>
                  <a:cubicBezTo>
                    <a:pt x="2944" y="430"/>
                    <a:pt x="2633" y="1"/>
                    <a:pt x="2225"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7"/>
            <p:cNvSpPr/>
            <p:nvPr/>
          </p:nvSpPr>
          <p:spPr>
            <a:xfrm>
              <a:off x="4088825" y="8302900"/>
              <a:ext cx="90850" cy="84300"/>
            </a:xfrm>
            <a:custGeom>
              <a:rect b="b" l="l" r="r" t="t"/>
              <a:pathLst>
                <a:path extrusionOk="0" h="3372" w="3634">
                  <a:moveTo>
                    <a:pt x="2825" y="0"/>
                  </a:moveTo>
                  <a:cubicBezTo>
                    <a:pt x="2715" y="0"/>
                    <a:pt x="2599" y="32"/>
                    <a:pt x="2486" y="104"/>
                  </a:cubicBezTo>
                  <a:cubicBezTo>
                    <a:pt x="2065" y="367"/>
                    <a:pt x="1539" y="630"/>
                    <a:pt x="1223" y="1051"/>
                  </a:cubicBezTo>
                  <a:cubicBezTo>
                    <a:pt x="803" y="1472"/>
                    <a:pt x="434" y="1893"/>
                    <a:pt x="171" y="2471"/>
                  </a:cubicBezTo>
                  <a:cubicBezTo>
                    <a:pt x="1" y="3025"/>
                    <a:pt x="486" y="3372"/>
                    <a:pt x="956" y="3372"/>
                  </a:cubicBezTo>
                  <a:cubicBezTo>
                    <a:pt x="1067" y="3372"/>
                    <a:pt x="1176" y="3353"/>
                    <a:pt x="1276" y="3313"/>
                  </a:cubicBezTo>
                  <a:cubicBezTo>
                    <a:pt x="1749" y="3102"/>
                    <a:pt x="2118" y="2682"/>
                    <a:pt x="2486" y="2313"/>
                  </a:cubicBezTo>
                  <a:cubicBezTo>
                    <a:pt x="2907" y="1945"/>
                    <a:pt x="3117" y="1419"/>
                    <a:pt x="3380" y="998"/>
                  </a:cubicBezTo>
                  <a:cubicBezTo>
                    <a:pt x="3634" y="533"/>
                    <a:pt x="3276" y="0"/>
                    <a:pt x="2825"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7"/>
            <p:cNvSpPr/>
            <p:nvPr/>
          </p:nvSpPr>
          <p:spPr>
            <a:xfrm>
              <a:off x="4115450" y="8050000"/>
              <a:ext cx="57150" cy="77100"/>
            </a:xfrm>
            <a:custGeom>
              <a:rect b="b" l="l" r="r" t="t"/>
              <a:pathLst>
                <a:path extrusionOk="0" h="3084" w="2286">
                  <a:moveTo>
                    <a:pt x="1695" y="1"/>
                  </a:moveTo>
                  <a:cubicBezTo>
                    <a:pt x="1569" y="1"/>
                    <a:pt x="1436" y="52"/>
                    <a:pt x="1316" y="173"/>
                  </a:cubicBezTo>
                  <a:cubicBezTo>
                    <a:pt x="684" y="856"/>
                    <a:pt x="1" y="1645"/>
                    <a:pt x="211" y="2698"/>
                  </a:cubicBezTo>
                  <a:cubicBezTo>
                    <a:pt x="248" y="2955"/>
                    <a:pt x="465" y="3084"/>
                    <a:pt x="700" y="3084"/>
                  </a:cubicBezTo>
                  <a:cubicBezTo>
                    <a:pt x="801" y="3084"/>
                    <a:pt x="905" y="3061"/>
                    <a:pt x="1000" y="3013"/>
                  </a:cubicBezTo>
                  <a:cubicBezTo>
                    <a:pt x="1368" y="2803"/>
                    <a:pt x="1631" y="2435"/>
                    <a:pt x="1894" y="2119"/>
                  </a:cubicBezTo>
                  <a:cubicBezTo>
                    <a:pt x="2157" y="1751"/>
                    <a:pt x="2157" y="1119"/>
                    <a:pt x="2210" y="699"/>
                  </a:cubicBezTo>
                  <a:cubicBezTo>
                    <a:pt x="2285" y="323"/>
                    <a:pt x="2011" y="1"/>
                    <a:pt x="1695"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7"/>
            <p:cNvSpPr/>
            <p:nvPr/>
          </p:nvSpPr>
          <p:spPr>
            <a:xfrm>
              <a:off x="4253550" y="7835650"/>
              <a:ext cx="40775" cy="80575"/>
            </a:xfrm>
            <a:custGeom>
              <a:rect b="b" l="l" r="r" t="t"/>
              <a:pathLst>
                <a:path extrusionOk="0" h="3223" w="1631">
                  <a:moveTo>
                    <a:pt x="809" y="1"/>
                  </a:moveTo>
                  <a:cubicBezTo>
                    <a:pt x="566" y="1"/>
                    <a:pt x="316" y="146"/>
                    <a:pt x="211" y="435"/>
                  </a:cubicBezTo>
                  <a:cubicBezTo>
                    <a:pt x="0" y="1224"/>
                    <a:pt x="0" y="2329"/>
                    <a:pt x="474" y="3065"/>
                  </a:cubicBezTo>
                  <a:cubicBezTo>
                    <a:pt x="552" y="3170"/>
                    <a:pt x="671" y="3223"/>
                    <a:pt x="789" y="3223"/>
                  </a:cubicBezTo>
                  <a:cubicBezTo>
                    <a:pt x="908" y="3223"/>
                    <a:pt x="1026" y="3170"/>
                    <a:pt x="1105" y="3065"/>
                  </a:cubicBezTo>
                  <a:cubicBezTo>
                    <a:pt x="1631" y="2329"/>
                    <a:pt x="1631" y="1224"/>
                    <a:pt x="1368" y="435"/>
                  </a:cubicBezTo>
                  <a:cubicBezTo>
                    <a:pt x="1289" y="146"/>
                    <a:pt x="1052" y="1"/>
                    <a:pt x="809"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7"/>
            <p:cNvSpPr/>
            <p:nvPr/>
          </p:nvSpPr>
          <p:spPr>
            <a:xfrm>
              <a:off x="3642000" y="8311700"/>
              <a:ext cx="111775" cy="60875"/>
            </a:xfrm>
            <a:custGeom>
              <a:rect b="b" l="l" r="r" t="t"/>
              <a:pathLst>
                <a:path extrusionOk="0" h="2435" w="4471">
                  <a:moveTo>
                    <a:pt x="3558" y="0"/>
                  </a:moveTo>
                  <a:cubicBezTo>
                    <a:pt x="3399" y="0"/>
                    <a:pt x="3238" y="53"/>
                    <a:pt x="3104" y="173"/>
                  </a:cubicBezTo>
                  <a:cubicBezTo>
                    <a:pt x="2421" y="752"/>
                    <a:pt x="1369" y="857"/>
                    <a:pt x="474" y="1120"/>
                  </a:cubicBezTo>
                  <a:cubicBezTo>
                    <a:pt x="159" y="1172"/>
                    <a:pt x="1" y="1646"/>
                    <a:pt x="264" y="1909"/>
                  </a:cubicBezTo>
                  <a:cubicBezTo>
                    <a:pt x="685" y="2277"/>
                    <a:pt x="1164" y="2435"/>
                    <a:pt x="1647" y="2435"/>
                  </a:cubicBezTo>
                  <a:cubicBezTo>
                    <a:pt x="2614" y="2435"/>
                    <a:pt x="3595" y="1804"/>
                    <a:pt x="4157" y="962"/>
                  </a:cubicBezTo>
                  <a:cubicBezTo>
                    <a:pt x="4471" y="452"/>
                    <a:pt x="4023" y="0"/>
                    <a:pt x="3558"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7"/>
            <p:cNvSpPr/>
            <p:nvPr/>
          </p:nvSpPr>
          <p:spPr>
            <a:xfrm>
              <a:off x="3474975" y="8250725"/>
              <a:ext cx="85500" cy="30925"/>
            </a:xfrm>
            <a:custGeom>
              <a:rect b="b" l="l" r="r" t="t"/>
              <a:pathLst>
                <a:path extrusionOk="0" h="1237" w="3420">
                  <a:moveTo>
                    <a:pt x="639" y="1"/>
                  </a:moveTo>
                  <a:cubicBezTo>
                    <a:pt x="246" y="1"/>
                    <a:pt x="0" y="689"/>
                    <a:pt x="422" y="876"/>
                  </a:cubicBezTo>
                  <a:cubicBezTo>
                    <a:pt x="933" y="1116"/>
                    <a:pt x="1427" y="1237"/>
                    <a:pt x="1933" y="1237"/>
                  </a:cubicBezTo>
                  <a:cubicBezTo>
                    <a:pt x="2312" y="1237"/>
                    <a:pt x="2699" y="1169"/>
                    <a:pt x="3105" y="1034"/>
                  </a:cubicBezTo>
                  <a:cubicBezTo>
                    <a:pt x="3407" y="933"/>
                    <a:pt x="3420" y="399"/>
                    <a:pt x="3052" y="399"/>
                  </a:cubicBezTo>
                  <a:cubicBezTo>
                    <a:pt x="3035" y="399"/>
                    <a:pt x="3018" y="400"/>
                    <a:pt x="2999" y="402"/>
                  </a:cubicBezTo>
                  <a:cubicBezTo>
                    <a:pt x="2904" y="409"/>
                    <a:pt x="2808" y="413"/>
                    <a:pt x="2712" y="413"/>
                  </a:cubicBezTo>
                  <a:cubicBezTo>
                    <a:pt x="2061" y="413"/>
                    <a:pt x="1386" y="263"/>
                    <a:pt x="790" y="34"/>
                  </a:cubicBezTo>
                  <a:cubicBezTo>
                    <a:pt x="738" y="11"/>
                    <a:pt x="688" y="1"/>
                    <a:pt x="639"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7"/>
            <p:cNvSpPr/>
            <p:nvPr/>
          </p:nvSpPr>
          <p:spPr>
            <a:xfrm>
              <a:off x="3457775" y="7735600"/>
              <a:ext cx="94825" cy="58050"/>
            </a:xfrm>
            <a:custGeom>
              <a:rect b="b" l="l" r="r" t="t"/>
              <a:pathLst>
                <a:path extrusionOk="0" h="2322" w="3793">
                  <a:moveTo>
                    <a:pt x="2801" y="1"/>
                  </a:moveTo>
                  <a:cubicBezTo>
                    <a:pt x="2288" y="1"/>
                    <a:pt x="1821" y="94"/>
                    <a:pt x="1320" y="386"/>
                  </a:cubicBezTo>
                  <a:cubicBezTo>
                    <a:pt x="1057" y="544"/>
                    <a:pt x="794" y="807"/>
                    <a:pt x="584" y="1018"/>
                  </a:cubicBezTo>
                  <a:cubicBezTo>
                    <a:pt x="373" y="1281"/>
                    <a:pt x="268" y="1596"/>
                    <a:pt x="110" y="1912"/>
                  </a:cubicBezTo>
                  <a:cubicBezTo>
                    <a:pt x="1" y="2168"/>
                    <a:pt x="221" y="2322"/>
                    <a:pt x="454" y="2322"/>
                  </a:cubicBezTo>
                  <a:cubicBezTo>
                    <a:pt x="556" y="2322"/>
                    <a:pt x="661" y="2292"/>
                    <a:pt x="742" y="2228"/>
                  </a:cubicBezTo>
                  <a:cubicBezTo>
                    <a:pt x="1425" y="1701"/>
                    <a:pt x="2320" y="1438"/>
                    <a:pt x="3214" y="1175"/>
                  </a:cubicBezTo>
                  <a:cubicBezTo>
                    <a:pt x="3740" y="1070"/>
                    <a:pt x="3793" y="123"/>
                    <a:pt x="3214" y="18"/>
                  </a:cubicBezTo>
                  <a:cubicBezTo>
                    <a:pt x="3072" y="7"/>
                    <a:pt x="2935" y="1"/>
                    <a:pt x="2801" y="1"/>
                  </a:cubicBezTo>
                  <a:close/>
                </a:path>
              </a:pathLst>
            </a:custGeom>
            <a:solidFill>
              <a:srgbClr val="FFDE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7"/>
            <p:cNvSpPr/>
            <p:nvPr/>
          </p:nvSpPr>
          <p:spPr>
            <a:xfrm>
              <a:off x="3447950" y="7851600"/>
              <a:ext cx="73100" cy="67375"/>
            </a:xfrm>
            <a:custGeom>
              <a:rect b="b" l="l" r="r" t="t"/>
              <a:pathLst>
                <a:path extrusionOk="0" h="2695" w="2924">
                  <a:moveTo>
                    <a:pt x="1987" y="1"/>
                  </a:moveTo>
                  <a:cubicBezTo>
                    <a:pt x="1467" y="1"/>
                    <a:pt x="998" y="254"/>
                    <a:pt x="661" y="639"/>
                  </a:cubicBezTo>
                  <a:cubicBezTo>
                    <a:pt x="451" y="849"/>
                    <a:pt x="240" y="1112"/>
                    <a:pt x="188" y="1428"/>
                  </a:cubicBezTo>
                  <a:cubicBezTo>
                    <a:pt x="82" y="1691"/>
                    <a:pt x="82" y="2006"/>
                    <a:pt x="30" y="2269"/>
                  </a:cubicBezTo>
                  <a:cubicBezTo>
                    <a:pt x="0" y="2566"/>
                    <a:pt x="188" y="2695"/>
                    <a:pt x="404" y="2695"/>
                  </a:cubicBezTo>
                  <a:cubicBezTo>
                    <a:pt x="572" y="2695"/>
                    <a:pt x="757" y="2618"/>
                    <a:pt x="872" y="2480"/>
                  </a:cubicBezTo>
                  <a:cubicBezTo>
                    <a:pt x="1082" y="2164"/>
                    <a:pt x="1345" y="1901"/>
                    <a:pt x="1555" y="1586"/>
                  </a:cubicBezTo>
                  <a:cubicBezTo>
                    <a:pt x="1766" y="1322"/>
                    <a:pt x="1976" y="1059"/>
                    <a:pt x="2292" y="1007"/>
                  </a:cubicBezTo>
                  <a:cubicBezTo>
                    <a:pt x="2923" y="902"/>
                    <a:pt x="2713" y="7"/>
                    <a:pt x="2134" y="7"/>
                  </a:cubicBezTo>
                  <a:cubicBezTo>
                    <a:pt x="2085" y="3"/>
                    <a:pt x="2036" y="1"/>
                    <a:pt x="1987" y="1"/>
                  </a:cubicBezTo>
                  <a:close/>
                </a:path>
              </a:pathLst>
            </a:custGeom>
            <a:solidFill>
              <a:srgbClr val="FFDE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7"/>
            <p:cNvSpPr/>
            <p:nvPr/>
          </p:nvSpPr>
          <p:spPr>
            <a:xfrm>
              <a:off x="3585725" y="7773975"/>
              <a:ext cx="95150" cy="56050"/>
            </a:xfrm>
            <a:custGeom>
              <a:rect b="b" l="l" r="r" t="t"/>
              <a:pathLst>
                <a:path extrusionOk="0" h="2242" w="3806">
                  <a:moveTo>
                    <a:pt x="2920" y="1"/>
                  </a:moveTo>
                  <a:cubicBezTo>
                    <a:pt x="2890" y="1"/>
                    <a:pt x="2861" y="3"/>
                    <a:pt x="2830" y="9"/>
                  </a:cubicBezTo>
                  <a:cubicBezTo>
                    <a:pt x="2462" y="61"/>
                    <a:pt x="2094" y="61"/>
                    <a:pt x="1778" y="114"/>
                  </a:cubicBezTo>
                  <a:cubicBezTo>
                    <a:pt x="1410" y="219"/>
                    <a:pt x="1094" y="482"/>
                    <a:pt x="779" y="640"/>
                  </a:cubicBezTo>
                  <a:cubicBezTo>
                    <a:pt x="1" y="1126"/>
                    <a:pt x="391" y="2242"/>
                    <a:pt x="1203" y="2242"/>
                  </a:cubicBezTo>
                  <a:cubicBezTo>
                    <a:pt x="1269" y="2242"/>
                    <a:pt x="1338" y="2234"/>
                    <a:pt x="1410" y="2218"/>
                  </a:cubicBezTo>
                  <a:cubicBezTo>
                    <a:pt x="1778" y="2113"/>
                    <a:pt x="2147" y="2060"/>
                    <a:pt x="2462" y="1850"/>
                  </a:cubicBezTo>
                  <a:cubicBezTo>
                    <a:pt x="2778" y="1692"/>
                    <a:pt x="3041" y="1429"/>
                    <a:pt x="3357" y="1219"/>
                  </a:cubicBezTo>
                  <a:cubicBezTo>
                    <a:pt x="3805" y="870"/>
                    <a:pt x="3451" y="1"/>
                    <a:pt x="2920" y="1"/>
                  </a:cubicBezTo>
                  <a:close/>
                </a:path>
              </a:pathLst>
            </a:custGeom>
            <a:solidFill>
              <a:srgbClr val="FFDE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7"/>
            <p:cNvSpPr/>
            <p:nvPr/>
          </p:nvSpPr>
          <p:spPr>
            <a:xfrm>
              <a:off x="3689350" y="7683050"/>
              <a:ext cx="102600" cy="33200"/>
            </a:xfrm>
            <a:custGeom>
              <a:rect b="b" l="l" r="r" t="t"/>
              <a:pathLst>
                <a:path extrusionOk="0" h="1328" w="4104">
                  <a:moveTo>
                    <a:pt x="2759" y="0"/>
                  </a:moveTo>
                  <a:cubicBezTo>
                    <a:pt x="1887" y="0"/>
                    <a:pt x="856" y="122"/>
                    <a:pt x="211" y="595"/>
                  </a:cubicBezTo>
                  <a:cubicBezTo>
                    <a:pt x="53" y="700"/>
                    <a:pt x="1" y="963"/>
                    <a:pt x="211" y="1068"/>
                  </a:cubicBezTo>
                  <a:cubicBezTo>
                    <a:pt x="632" y="1255"/>
                    <a:pt x="1125" y="1328"/>
                    <a:pt x="1632" y="1328"/>
                  </a:cubicBezTo>
                  <a:cubicBezTo>
                    <a:pt x="2265" y="1328"/>
                    <a:pt x="2917" y="1214"/>
                    <a:pt x="3473" y="1068"/>
                  </a:cubicBezTo>
                  <a:cubicBezTo>
                    <a:pt x="4104" y="910"/>
                    <a:pt x="3893" y="69"/>
                    <a:pt x="3315" y="16"/>
                  </a:cubicBezTo>
                  <a:cubicBezTo>
                    <a:pt x="3141" y="6"/>
                    <a:pt x="2954" y="0"/>
                    <a:pt x="2759" y="0"/>
                  </a:cubicBezTo>
                  <a:close/>
                </a:path>
              </a:pathLst>
            </a:custGeom>
            <a:solidFill>
              <a:srgbClr val="FFDE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7"/>
            <p:cNvSpPr/>
            <p:nvPr/>
          </p:nvSpPr>
          <p:spPr>
            <a:xfrm>
              <a:off x="3980000" y="7156075"/>
              <a:ext cx="138100" cy="419550"/>
            </a:xfrm>
            <a:custGeom>
              <a:rect b="b" l="l" r="r" t="t"/>
              <a:pathLst>
                <a:path extrusionOk="0" h="16782" w="5524">
                  <a:moveTo>
                    <a:pt x="1105" y="0"/>
                  </a:moveTo>
                  <a:cubicBezTo>
                    <a:pt x="789" y="0"/>
                    <a:pt x="421" y="53"/>
                    <a:pt x="53" y="106"/>
                  </a:cubicBezTo>
                  <a:cubicBezTo>
                    <a:pt x="1841" y="5314"/>
                    <a:pt x="1789" y="11100"/>
                    <a:pt x="0" y="16308"/>
                  </a:cubicBezTo>
                  <a:cubicBezTo>
                    <a:pt x="1105" y="16413"/>
                    <a:pt x="2157" y="16571"/>
                    <a:pt x="3209" y="16781"/>
                  </a:cubicBezTo>
                  <a:cubicBezTo>
                    <a:pt x="4366" y="12257"/>
                    <a:pt x="5524" y="6786"/>
                    <a:pt x="5471" y="3788"/>
                  </a:cubicBezTo>
                  <a:cubicBezTo>
                    <a:pt x="5366" y="1210"/>
                    <a:pt x="3209" y="0"/>
                    <a:pt x="1105"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7"/>
            <p:cNvSpPr/>
            <p:nvPr/>
          </p:nvSpPr>
          <p:spPr>
            <a:xfrm>
              <a:off x="3298750" y="7302050"/>
              <a:ext cx="560275" cy="180200"/>
            </a:xfrm>
            <a:custGeom>
              <a:rect b="b" l="l" r="r" t="t"/>
              <a:pathLst>
                <a:path extrusionOk="0" h="7208" w="22411">
                  <a:moveTo>
                    <a:pt x="1" y="1"/>
                  </a:moveTo>
                  <a:cubicBezTo>
                    <a:pt x="1263" y="2105"/>
                    <a:pt x="5209" y="7207"/>
                    <a:pt x="12784" y="7207"/>
                  </a:cubicBezTo>
                  <a:cubicBezTo>
                    <a:pt x="15782" y="7207"/>
                    <a:pt x="18991" y="6418"/>
                    <a:pt x="22411" y="4893"/>
                  </a:cubicBezTo>
                  <a:cubicBezTo>
                    <a:pt x="22358" y="3630"/>
                    <a:pt x="22305" y="2420"/>
                    <a:pt x="22253" y="1316"/>
                  </a:cubicBezTo>
                  <a:cubicBezTo>
                    <a:pt x="19205" y="2361"/>
                    <a:pt x="15989" y="2880"/>
                    <a:pt x="12770" y="2880"/>
                  </a:cubicBezTo>
                  <a:cubicBezTo>
                    <a:pt x="8376" y="2880"/>
                    <a:pt x="3978" y="1913"/>
                    <a:pt x="1" y="1"/>
                  </a:cubicBezTo>
                  <a:close/>
                </a:path>
              </a:pathLst>
            </a:custGeom>
            <a:solidFill>
              <a:srgbClr val="8AB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2" name="Google Shape;1432;p37"/>
          <p:cNvGrpSpPr/>
          <p:nvPr/>
        </p:nvGrpSpPr>
        <p:grpSpPr>
          <a:xfrm>
            <a:off x="4607308" y="2706958"/>
            <a:ext cx="701982" cy="749980"/>
            <a:chOff x="2111200" y="8149000"/>
            <a:chExt cx="2192325" cy="2342225"/>
          </a:xfrm>
        </p:grpSpPr>
        <p:sp>
          <p:nvSpPr>
            <p:cNvPr id="1433" name="Google Shape;1433;p37"/>
            <p:cNvSpPr/>
            <p:nvPr/>
          </p:nvSpPr>
          <p:spPr>
            <a:xfrm>
              <a:off x="2504425" y="8181875"/>
              <a:ext cx="288025" cy="336675"/>
            </a:xfrm>
            <a:custGeom>
              <a:rect b="b" l="l" r="r" t="t"/>
              <a:pathLst>
                <a:path extrusionOk="0" h="13467" w="11521">
                  <a:moveTo>
                    <a:pt x="3788" y="0"/>
                  </a:moveTo>
                  <a:cubicBezTo>
                    <a:pt x="2999" y="0"/>
                    <a:pt x="2420" y="263"/>
                    <a:pt x="1947" y="789"/>
                  </a:cubicBezTo>
                  <a:cubicBezTo>
                    <a:pt x="474" y="2367"/>
                    <a:pt x="1" y="6313"/>
                    <a:pt x="474" y="12468"/>
                  </a:cubicBezTo>
                  <a:cubicBezTo>
                    <a:pt x="1579" y="11784"/>
                    <a:pt x="2736" y="11415"/>
                    <a:pt x="4051" y="11415"/>
                  </a:cubicBezTo>
                  <a:cubicBezTo>
                    <a:pt x="5314" y="11468"/>
                    <a:pt x="6576" y="11784"/>
                    <a:pt x="7576" y="12047"/>
                  </a:cubicBezTo>
                  <a:cubicBezTo>
                    <a:pt x="8523" y="12310"/>
                    <a:pt x="9364" y="12783"/>
                    <a:pt x="10153" y="13467"/>
                  </a:cubicBezTo>
                  <a:cubicBezTo>
                    <a:pt x="10995" y="9364"/>
                    <a:pt x="11521" y="3156"/>
                    <a:pt x="8786" y="1789"/>
                  </a:cubicBezTo>
                  <a:lnTo>
                    <a:pt x="8575" y="1684"/>
                  </a:lnTo>
                  <a:cubicBezTo>
                    <a:pt x="7050" y="894"/>
                    <a:pt x="5261" y="0"/>
                    <a:pt x="378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7"/>
            <p:cNvSpPr/>
            <p:nvPr/>
          </p:nvSpPr>
          <p:spPr>
            <a:xfrm>
              <a:off x="2315050" y="8500125"/>
              <a:ext cx="1954300" cy="1958225"/>
            </a:xfrm>
            <a:custGeom>
              <a:rect b="b" l="l" r="r" t="t"/>
              <a:pathLst>
                <a:path extrusionOk="0" h="78329" w="78172">
                  <a:moveTo>
                    <a:pt x="11626" y="1"/>
                  </a:moveTo>
                  <a:cubicBezTo>
                    <a:pt x="9680" y="1"/>
                    <a:pt x="7313" y="790"/>
                    <a:pt x="4682" y="6524"/>
                  </a:cubicBezTo>
                  <a:cubicBezTo>
                    <a:pt x="3157" y="9890"/>
                    <a:pt x="0" y="20885"/>
                    <a:pt x="211" y="33510"/>
                  </a:cubicBezTo>
                  <a:cubicBezTo>
                    <a:pt x="421" y="44083"/>
                    <a:pt x="3104" y="58602"/>
                    <a:pt x="14782" y="67598"/>
                  </a:cubicBezTo>
                  <a:cubicBezTo>
                    <a:pt x="23673" y="74384"/>
                    <a:pt x="36929" y="78329"/>
                    <a:pt x="51185" y="78329"/>
                  </a:cubicBezTo>
                  <a:cubicBezTo>
                    <a:pt x="62863" y="78329"/>
                    <a:pt x="72806" y="75541"/>
                    <a:pt x="76488" y="71175"/>
                  </a:cubicBezTo>
                  <a:cubicBezTo>
                    <a:pt x="77698" y="69755"/>
                    <a:pt x="78171" y="68176"/>
                    <a:pt x="77908" y="66493"/>
                  </a:cubicBezTo>
                  <a:cubicBezTo>
                    <a:pt x="77593" y="64704"/>
                    <a:pt x="72700" y="63495"/>
                    <a:pt x="67072" y="62074"/>
                  </a:cubicBezTo>
                  <a:cubicBezTo>
                    <a:pt x="55446" y="59234"/>
                    <a:pt x="37929" y="54920"/>
                    <a:pt x="31563" y="39717"/>
                  </a:cubicBezTo>
                  <a:cubicBezTo>
                    <a:pt x="28933" y="33510"/>
                    <a:pt x="26987" y="26934"/>
                    <a:pt x="25251" y="21095"/>
                  </a:cubicBezTo>
                  <a:cubicBezTo>
                    <a:pt x="22252" y="10837"/>
                    <a:pt x="19622" y="1947"/>
                    <a:pt x="14782" y="579"/>
                  </a:cubicBezTo>
                  <a:cubicBezTo>
                    <a:pt x="13467" y="211"/>
                    <a:pt x="12468" y="1"/>
                    <a:pt x="1162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7"/>
            <p:cNvSpPr/>
            <p:nvPr/>
          </p:nvSpPr>
          <p:spPr>
            <a:xfrm>
              <a:off x="2111200" y="8149000"/>
              <a:ext cx="2192325" cy="2342225"/>
            </a:xfrm>
            <a:custGeom>
              <a:rect b="b" l="l" r="r" t="t"/>
              <a:pathLst>
                <a:path extrusionOk="0" h="93689" w="87693">
                  <a:moveTo>
                    <a:pt x="19517" y="1368"/>
                  </a:moveTo>
                  <a:cubicBezTo>
                    <a:pt x="20990" y="1368"/>
                    <a:pt x="22779" y="2209"/>
                    <a:pt x="24304" y="2999"/>
                  </a:cubicBezTo>
                  <a:lnTo>
                    <a:pt x="24515" y="3156"/>
                  </a:lnTo>
                  <a:cubicBezTo>
                    <a:pt x="27250" y="4471"/>
                    <a:pt x="26724" y="10679"/>
                    <a:pt x="25882" y="14782"/>
                  </a:cubicBezTo>
                  <a:cubicBezTo>
                    <a:pt x="25093" y="14151"/>
                    <a:pt x="24252" y="13625"/>
                    <a:pt x="23305" y="13362"/>
                  </a:cubicBezTo>
                  <a:cubicBezTo>
                    <a:pt x="22305" y="13099"/>
                    <a:pt x="21043" y="12783"/>
                    <a:pt x="19780" y="12783"/>
                  </a:cubicBezTo>
                  <a:cubicBezTo>
                    <a:pt x="18465" y="12783"/>
                    <a:pt x="17308" y="13099"/>
                    <a:pt x="16203" y="13783"/>
                  </a:cubicBezTo>
                  <a:cubicBezTo>
                    <a:pt x="15730" y="7628"/>
                    <a:pt x="16203" y="3682"/>
                    <a:pt x="17676" y="2157"/>
                  </a:cubicBezTo>
                  <a:cubicBezTo>
                    <a:pt x="18149" y="1578"/>
                    <a:pt x="18728" y="1368"/>
                    <a:pt x="19517" y="1368"/>
                  </a:cubicBezTo>
                  <a:close/>
                  <a:moveTo>
                    <a:pt x="19780" y="14046"/>
                  </a:moveTo>
                  <a:cubicBezTo>
                    <a:pt x="20622" y="14046"/>
                    <a:pt x="21621" y="14256"/>
                    <a:pt x="22936" y="14624"/>
                  </a:cubicBezTo>
                  <a:cubicBezTo>
                    <a:pt x="27776" y="15992"/>
                    <a:pt x="30406" y="24882"/>
                    <a:pt x="33405" y="35140"/>
                  </a:cubicBezTo>
                  <a:cubicBezTo>
                    <a:pt x="35141" y="40979"/>
                    <a:pt x="37087" y="47555"/>
                    <a:pt x="39717" y="53762"/>
                  </a:cubicBezTo>
                  <a:cubicBezTo>
                    <a:pt x="46083" y="68965"/>
                    <a:pt x="63600" y="73279"/>
                    <a:pt x="75226" y="76119"/>
                  </a:cubicBezTo>
                  <a:cubicBezTo>
                    <a:pt x="80854" y="77540"/>
                    <a:pt x="85747" y="78749"/>
                    <a:pt x="86062" y="80538"/>
                  </a:cubicBezTo>
                  <a:cubicBezTo>
                    <a:pt x="86325" y="82221"/>
                    <a:pt x="85852" y="83800"/>
                    <a:pt x="84589" y="85220"/>
                  </a:cubicBezTo>
                  <a:cubicBezTo>
                    <a:pt x="80960" y="89586"/>
                    <a:pt x="71017" y="92374"/>
                    <a:pt x="59339" y="92374"/>
                  </a:cubicBezTo>
                  <a:cubicBezTo>
                    <a:pt x="45083" y="92374"/>
                    <a:pt x="31827" y="88429"/>
                    <a:pt x="22936" y="81643"/>
                  </a:cubicBezTo>
                  <a:cubicBezTo>
                    <a:pt x="11258" y="72647"/>
                    <a:pt x="8575" y="58128"/>
                    <a:pt x="8365" y="47555"/>
                  </a:cubicBezTo>
                  <a:cubicBezTo>
                    <a:pt x="8154" y="34930"/>
                    <a:pt x="11311" y="23935"/>
                    <a:pt x="12836" y="20569"/>
                  </a:cubicBezTo>
                  <a:cubicBezTo>
                    <a:pt x="15467" y="14835"/>
                    <a:pt x="17834" y="14046"/>
                    <a:pt x="19780" y="14046"/>
                  </a:cubicBezTo>
                  <a:close/>
                  <a:moveTo>
                    <a:pt x="19517" y="0"/>
                  </a:moveTo>
                  <a:cubicBezTo>
                    <a:pt x="18412" y="0"/>
                    <a:pt x="17413" y="421"/>
                    <a:pt x="16676" y="1263"/>
                  </a:cubicBezTo>
                  <a:cubicBezTo>
                    <a:pt x="14888" y="3209"/>
                    <a:pt x="14362" y="7628"/>
                    <a:pt x="14993" y="14782"/>
                  </a:cubicBezTo>
                  <a:cubicBezTo>
                    <a:pt x="13783" y="15992"/>
                    <a:pt x="12731" y="17675"/>
                    <a:pt x="11626" y="19990"/>
                  </a:cubicBezTo>
                  <a:cubicBezTo>
                    <a:pt x="7523" y="28880"/>
                    <a:pt x="1" y="65651"/>
                    <a:pt x="22147" y="82642"/>
                  </a:cubicBezTo>
                  <a:cubicBezTo>
                    <a:pt x="31248" y="89639"/>
                    <a:pt x="44820" y="93689"/>
                    <a:pt x="59339" y="93689"/>
                  </a:cubicBezTo>
                  <a:cubicBezTo>
                    <a:pt x="71596" y="93689"/>
                    <a:pt x="81644" y="90743"/>
                    <a:pt x="85589" y="86062"/>
                  </a:cubicBezTo>
                  <a:cubicBezTo>
                    <a:pt x="87114" y="84326"/>
                    <a:pt x="87693" y="82379"/>
                    <a:pt x="87325" y="80328"/>
                  </a:cubicBezTo>
                  <a:cubicBezTo>
                    <a:pt x="86904" y="77697"/>
                    <a:pt x="82380" y="76540"/>
                    <a:pt x="75541" y="74857"/>
                  </a:cubicBezTo>
                  <a:cubicBezTo>
                    <a:pt x="64179" y="72069"/>
                    <a:pt x="47029" y="67808"/>
                    <a:pt x="40927" y="53236"/>
                  </a:cubicBezTo>
                  <a:cubicBezTo>
                    <a:pt x="38297" y="47081"/>
                    <a:pt x="36403" y="40558"/>
                    <a:pt x="34720" y="34772"/>
                  </a:cubicBezTo>
                  <a:cubicBezTo>
                    <a:pt x="32247" y="26565"/>
                    <a:pt x="30196" y="19569"/>
                    <a:pt x="27040" y="15887"/>
                  </a:cubicBezTo>
                  <a:cubicBezTo>
                    <a:pt x="27829" y="12204"/>
                    <a:pt x="29144" y="3945"/>
                    <a:pt x="25146" y="1946"/>
                  </a:cubicBezTo>
                  <a:lnTo>
                    <a:pt x="24935" y="1841"/>
                  </a:lnTo>
                  <a:cubicBezTo>
                    <a:pt x="23199" y="1000"/>
                    <a:pt x="21306" y="0"/>
                    <a:pt x="19517" y="0"/>
                  </a:cubicBezTo>
                  <a:close/>
                </a:path>
              </a:pathLst>
            </a:custGeom>
            <a:solidFill>
              <a:srgbClr val="52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7"/>
            <p:cNvSpPr/>
            <p:nvPr/>
          </p:nvSpPr>
          <p:spPr>
            <a:xfrm>
              <a:off x="2315050" y="8506700"/>
              <a:ext cx="1954300" cy="1951650"/>
            </a:xfrm>
            <a:custGeom>
              <a:rect b="b" l="l" r="r" t="t"/>
              <a:pathLst>
                <a:path extrusionOk="0" h="78066" w="78172">
                  <a:moveTo>
                    <a:pt x="10101" y="1"/>
                  </a:moveTo>
                  <a:lnTo>
                    <a:pt x="10101" y="1"/>
                  </a:lnTo>
                  <a:cubicBezTo>
                    <a:pt x="8470" y="474"/>
                    <a:pt x="6681" y="1947"/>
                    <a:pt x="4682" y="6261"/>
                  </a:cubicBezTo>
                  <a:cubicBezTo>
                    <a:pt x="3157" y="9627"/>
                    <a:pt x="0" y="20622"/>
                    <a:pt x="211" y="33247"/>
                  </a:cubicBezTo>
                  <a:cubicBezTo>
                    <a:pt x="421" y="43820"/>
                    <a:pt x="3104" y="58339"/>
                    <a:pt x="14782" y="67335"/>
                  </a:cubicBezTo>
                  <a:cubicBezTo>
                    <a:pt x="23673" y="74173"/>
                    <a:pt x="36929" y="78066"/>
                    <a:pt x="51185" y="78066"/>
                  </a:cubicBezTo>
                  <a:cubicBezTo>
                    <a:pt x="62863" y="78066"/>
                    <a:pt x="72806" y="75278"/>
                    <a:pt x="76435" y="70912"/>
                  </a:cubicBezTo>
                  <a:cubicBezTo>
                    <a:pt x="77698" y="69492"/>
                    <a:pt x="78171" y="67913"/>
                    <a:pt x="77908" y="66230"/>
                  </a:cubicBezTo>
                  <a:cubicBezTo>
                    <a:pt x="77803" y="65651"/>
                    <a:pt x="77172" y="65073"/>
                    <a:pt x="76172" y="64599"/>
                  </a:cubicBezTo>
                  <a:cubicBezTo>
                    <a:pt x="68905" y="69064"/>
                    <a:pt x="60358" y="71402"/>
                    <a:pt x="51829" y="71402"/>
                  </a:cubicBezTo>
                  <a:cubicBezTo>
                    <a:pt x="45788" y="71402"/>
                    <a:pt x="39756" y="70229"/>
                    <a:pt x="34194" y="67808"/>
                  </a:cubicBezTo>
                  <a:cubicBezTo>
                    <a:pt x="30459" y="66177"/>
                    <a:pt x="26934" y="64021"/>
                    <a:pt x="23883" y="61338"/>
                  </a:cubicBezTo>
                  <a:cubicBezTo>
                    <a:pt x="16098" y="54394"/>
                    <a:pt x="11994" y="44346"/>
                    <a:pt x="9311" y="34299"/>
                  </a:cubicBezTo>
                  <a:cubicBezTo>
                    <a:pt x="6260" y="22989"/>
                    <a:pt x="4893" y="10311"/>
                    <a:pt x="10101"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7"/>
            <p:cNvSpPr/>
            <p:nvPr/>
          </p:nvSpPr>
          <p:spPr>
            <a:xfrm>
              <a:off x="2533350" y="8669250"/>
              <a:ext cx="73950" cy="383650"/>
            </a:xfrm>
            <a:custGeom>
              <a:rect b="b" l="l" r="r" t="t"/>
              <a:pathLst>
                <a:path extrusionOk="0" h="15346" w="2958">
                  <a:moveTo>
                    <a:pt x="2220" y="0"/>
                  </a:moveTo>
                  <a:cubicBezTo>
                    <a:pt x="1989" y="0"/>
                    <a:pt x="1767" y="132"/>
                    <a:pt x="1684" y="442"/>
                  </a:cubicBezTo>
                  <a:cubicBezTo>
                    <a:pt x="579" y="5124"/>
                    <a:pt x="1" y="10279"/>
                    <a:pt x="1579" y="14909"/>
                  </a:cubicBezTo>
                  <a:cubicBezTo>
                    <a:pt x="1676" y="15200"/>
                    <a:pt x="1941" y="15346"/>
                    <a:pt x="2199" y="15346"/>
                  </a:cubicBezTo>
                  <a:cubicBezTo>
                    <a:pt x="2499" y="15346"/>
                    <a:pt x="2789" y="15147"/>
                    <a:pt x="2789" y="14751"/>
                  </a:cubicBezTo>
                  <a:cubicBezTo>
                    <a:pt x="2684" y="10016"/>
                    <a:pt x="2158" y="5492"/>
                    <a:pt x="2894" y="758"/>
                  </a:cubicBezTo>
                  <a:cubicBezTo>
                    <a:pt x="2958" y="312"/>
                    <a:pt x="2577" y="0"/>
                    <a:pt x="2220"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7"/>
            <p:cNvSpPr/>
            <p:nvPr/>
          </p:nvSpPr>
          <p:spPr>
            <a:xfrm>
              <a:off x="2576750" y="9144225"/>
              <a:ext cx="51325" cy="113825"/>
            </a:xfrm>
            <a:custGeom>
              <a:rect b="b" l="l" r="r" t="t"/>
              <a:pathLst>
                <a:path extrusionOk="0" h="4553" w="2053">
                  <a:moveTo>
                    <a:pt x="838" y="1"/>
                  </a:moveTo>
                  <a:cubicBezTo>
                    <a:pt x="491" y="1"/>
                    <a:pt x="139" y="296"/>
                    <a:pt x="106" y="697"/>
                  </a:cubicBezTo>
                  <a:cubicBezTo>
                    <a:pt x="1" y="1907"/>
                    <a:pt x="369" y="3011"/>
                    <a:pt x="790" y="4116"/>
                  </a:cubicBezTo>
                  <a:cubicBezTo>
                    <a:pt x="911" y="4407"/>
                    <a:pt x="1190" y="4553"/>
                    <a:pt x="1454" y="4553"/>
                  </a:cubicBezTo>
                  <a:cubicBezTo>
                    <a:pt x="1763" y="4553"/>
                    <a:pt x="2052" y="4355"/>
                    <a:pt x="2052" y="3958"/>
                  </a:cubicBezTo>
                  <a:cubicBezTo>
                    <a:pt x="2000" y="2696"/>
                    <a:pt x="2000" y="1486"/>
                    <a:pt x="1369" y="329"/>
                  </a:cubicBezTo>
                  <a:cubicBezTo>
                    <a:pt x="1234" y="98"/>
                    <a:pt x="1037" y="1"/>
                    <a:pt x="838"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7"/>
            <p:cNvSpPr/>
            <p:nvPr/>
          </p:nvSpPr>
          <p:spPr>
            <a:xfrm>
              <a:off x="3355300" y="10171650"/>
              <a:ext cx="297250" cy="77225"/>
            </a:xfrm>
            <a:custGeom>
              <a:rect b="b" l="l" r="r" t="t"/>
              <a:pathLst>
                <a:path extrusionOk="0" h="3089" w="11890">
                  <a:moveTo>
                    <a:pt x="843" y="0"/>
                  </a:moveTo>
                  <a:cubicBezTo>
                    <a:pt x="317" y="0"/>
                    <a:pt x="1" y="737"/>
                    <a:pt x="422" y="1052"/>
                  </a:cubicBezTo>
                  <a:cubicBezTo>
                    <a:pt x="2308" y="2535"/>
                    <a:pt x="4691" y="3089"/>
                    <a:pt x="7072" y="3089"/>
                  </a:cubicBezTo>
                  <a:cubicBezTo>
                    <a:pt x="8410" y="3089"/>
                    <a:pt x="9747" y="2914"/>
                    <a:pt x="10995" y="2630"/>
                  </a:cubicBezTo>
                  <a:cubicBezTo>
                    <a:pt x="11890" y="2473"/>
                    <a:pt x="11679" y="1052"/>
                    <a:pt x="10785" y="1052"/>
                  </a:cubicBezTo>
                  <a:cubicBezTo>
                    <a:pt x="10689" y="1054"/>
                    <a:pt x="10593" y="1055"/>
                    <a:pt x="10498" y="1055"/>
                  </a:cubicBezTo>
                  <a:cubicBezTo>
                    <a:pt x="7232" y="1055"/>
                    <a:pt x="4062" y="205"/>
                    <a:pt x="843"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7"/>
            <p:cNvSpPr/>
            <p:nvPr/>
          </p:nvSpPr>
          <p:spPr>
            <a:xfrm>
              <a:off x="3713900" y="10216150"/>
              <a:ext cx="81625" cy="33175"/>
            </a:xfrm>
            <a:custGeom>
              <a:rect b="b" l="l" r="r" t="t"/>
              <a:pathLst>
                <a:path extrusionOk="0" h="1327" w="3265">
                  <a:moveTo>
                    <a:pt x="766" y="0"/>
                  </a:moveTo>
                  <a:cubicBezTo>
                    <a:pt x="249" y="0"/>
                    <a:pt x="0" y="807"/>
                    <a:pt x="597" y="956"/>
                  </a:cubicBezTo>
                  <a:cubicBezTo>
                    <a:pt x="1333" y="1166"/>
                    <a:pt x="1964" y="1324"/>
                    <a:pt x="2701" y="1324"/>
                  </a:cubicBezTo>
                  <a:cubicBezTo>
                    <a:pt x="2718" y="1326"/>
                    <a:pt x="2734" y="1326"/>
                    <a:pt x="2750" y="1326"/>
                  </a:cubicBezTo>
                  <a:cubicBezTo>
                    <a:pt x="3230" y="1326"/>
                    <a:pt x="3264" y="582"/>
                    <a:pt x="2806" y="430"/>
                  </a:cubicBezTo>
                  <a:cubicBezTo>
                    <a:pt x="2175" y="219"/>
                    <a:pt x="1544" y="114"/>
                    <a:pt x="860" y="9"/>
                  </a:cubicBezTo>
                  <a:cubicBezTo>
                    <a:pt x="828" y="3"/>
                    <a:pt x="797" y="0"/>
                    <a:pt x="766"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7"/>
            <p:cNvSpPr/>
            <p:nvPr/>
          </p:nvSpPr>
          <p:spPr>
            <a:xfrm>
              <a:off x="2886875" y="9180000"/>
              <a:ext cx="177175" cy="393525"/>
            </a:xfrm>
            <a:custGeom>
              <a:rect b="b" l="l" r="r" t="t"/>
              <a:pathLst>
                <a:path extrusionOk="0" h="15741" w="7087">
                  <a:moveTo>
                    <a:pt x="620" y="1"/>
                  </a:moveTo>
                  <a:cubicBezTo>
                    <a:pt x="313" y="1"/>
                    <a:pt x="0" y="278"/>
                    <a:pt x="63" y="686"/>
                  </a:cubicBezTo>
                  <a:cubicBezTo>
                    <a:pt x="800" y="5894"/>
                    <a:pt x="2325" y="11154"/>
                    <a:pt x="5534" y="15415"/>
                  </a:cubicBezTo>
                  <a:cubicBezTo>
                    <a:pt x="5713" y="15644"/>
                    <a:pt x="5943" y="15741"/>
                    <a:pt x="6162" y="15741"/>
                  </a:cubicBezTo>
                  <a:cubicBezTo>
                    <a:pt x="6651" y="15741"/>
                    <a:pt x="7087" y="15260"/>
                    <a:pt x="6797" y="14679"/>
                  </a:cubicBezTo>
                  <a:cubicBezTo>
                    <a:pt x="4745" y="9945"/>
                    <a:pt x="2536" y="5368"/>
                    <a:pt x="1115" y="423"/>
                  </a:cubicBezTo>
                  <a:cubicBezTo>
                    <a:pt x="1031" y="126"/>
                    <a:pt x="826" y="1"/>
                    <a:pt x="620"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7"/>
            <p:cNvSpPr/>
            <p:nvPr/>
          </p:nvSpPr>
          <p:spPr>
            <a:xfrm>
              <a:off x="3075550" y="9655675"/>
              <a:ext cx="151825" cy="119775"/>
            </a:xfrm>
            <a:custGeom>
              <a:rect b="b" l="l" r="r" t="t"/>
              <a:pathLst>
                <a:path extrusionOk="0" h="4791" w="6073">
                  <a:moveTo>
                    <a:pt x="1102" y="0"/>
                  </a:moveTo>
                  <a:cubicBezTo>
                    <a:pt x="528" y="0"/>
                    <a:pt x="1" y="599"/>
                    <a:pt x="354" y="1228"/>
                  </a:cubicBezTo>
                  <a:cubicBezTo>
                    <a:pt x="1354" y="2964"/>
                    <a:pt x="2722" y="4121"/>
                    <a:pt x="4615" y="4753"/>
                  </a:cubicBezTo>
                  <a:cubicBezTo>
                    <a:pt x="4694" y="4779"/>
                    <a:pt x="4772" y="4791"/>
                    <a:pt x="4849" y="4791"/>
                  </a:cubicBezTo>
                  <a:cubicBezTo>
                    <a:pt x="5537" y="4791"/>
                    <a:pt x="6073" y="3806"/>
                    <a:pt x="5457" y="3332"/>
                  </a:cubicBezTo>
                  <a:cubicBezTo>
                    <a:pt x="4194" y="2333"/>
                    <a:pt x="2879" y="1333"/>
                    <a:pt x="1669" y="229"/>
                  </a:cubicBezTo>
                  <a:cubicBezTo>
                    <a:pt x="1496" y="69"/>
                    <a:pt x="1296" y="0"/>
                    <a:pt x="1102"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7"/>
            <p:cNvSpPr/>
            <p:nvPr/>
          </p:nvSpPr>
          <p:spPr>
            <a:xfrm>
              <a:off x="2504425" y="8181875"/>
              <a:ext cx="130225" cy="311700"/>
            </a:xfrm>
            <a:custGeom>
              <a:rect b="b" l="l" r="r" t="t"/>
              <a:pathLst>
                <a:path extrusionOk="0" h="12468" w="5209">
                  <a:moveTo>
                    <a:pt x="3788" y="0"/>
                  </a:moveTo>
                  <a:cubicBezTo>
                    <a:pt x="3052" y="0"/>
                    <a:pt x="2420" y="263"/>
                    <a:pt x="1947" y="842"/>
                  </a:cubicBezTo>
                  <a:cubicBezTo>
                    <a:pt x="527" y="2367"/>
                    <a:pt x="1" y="6313"/>
                    <a:pt x="474" y="12468"/>
                  </a:cubicBezTo>
                  <a:cubicBezTo>
                    <a:pt x="1526" y="11784"/>
                    <a:pt x="2683" y="11468"/>
                    <a:pt x="3946" y="11468"/>
                  </a:cubicBezTo>
                  <a:cubicBezTo>
                    <a:pt x="3262" y="7996"/>
                    <a:pt x="3525" y="4419"/>
                    <a:pt x="4788" y="1157"/>
                  </a:cubicBezTo>
                  <a:cubicBezTo>
                    <a:pt x="4945" y="842"/>
                    <a:pt x="5051" y="526"/>
                    <a:pt x="5208" y="263"/>
                  </a:cubicBezTo>
                  <a:cubicBezTo>
                    <a:pt x="4735" y="105"/>
                    <a:pt x="4262" y="0"/>
                    <a:pt x="378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4" name="Google Shape;1444;p37"/>
          <p:cNvSpPr/>
          <p:nvPr/>
        </p:nvSpPr>
        <p:spPr>
          <a:xfrm>
            <a:off x="5379758" y="3057489"/>
            <a:ext cx="88279" cy="82860"/>
          </a:xfrm>
          <a:custGeom>
            <a:rect b="b" l="l" r="r" t="t"/>
            <a:pathLst>
              <a:path extrusionOk="0" h="10351" w="11028">
                <a:moveTo>
                  <a:pt x="9506" y="1"/>
                </a:moveTo>
                <a:cubicBezTo>
                  <a:pt x="7467" y="1"/>
                  <a:pt x="5387" y="1234"/>
                  <a:pt x="3873" y="2392"/>
                </a:cubicBezTo>
                <a:cubicBezTo>
                  <a:pt x="1611" y="4128"/>
                  <a:pt x="138" y="6600"/>
                  <a:pt x="33" y="9494"/>
                </a:cubicBezTo>
                <a:cubicBezTo>
                  <a:pt x="0" y="10012"/>
                  <a:pt x="486" y="10350"/>
                  <a:pt x="938" y="10350"/>
                </a:cubicBezTo>
                <a:cubicBezTo>
                  <a:pt x="1220" y="10350"/>
                  <a:pt x="1489" y="10218"/>
                  <a:pt x="1611" y="9915"/>
                </a:cubicBezTo>
                <a:cubicBezTo>
                  <a:pt x="2505" y="7916"/>
                  <a:pt x="3557" y="5917"/>
                  <a:pt x="5083" y="4338"/>
                </a:cubicBezTo>
                <a:cubicBezTo>
                  <a:pt x="6766" y="2655"/>
                  <a:pt x="8765" y="2129"/>
                  <a:pt x="10712" y="972"/>
                </a:cubicBezTo>
                <a:cubicBezTo>
                  <a:pt x="11027" y="761"/>
                  <a:pt x="10975" y="183"/>
                  <a:pt x="10606" y="130"/>
                </a:cubicBezTo>
                <a:cubicBezTo>
                  <a:pt x="10243" y="41"/>
                  <a:pt x="9875" y="1"/>
                  <a:pt x="9506"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7"/>
          <p:cNvSpPr/>
          <p:nvPr/>
        </p:nvSpPr>
        <p:spPr>
          <a:xfrm>
            <a:off x="5374963" y="3166027"/>
            <a:ext cx="15586" cy="44468"/>
          </a:xfrm>
          <a:custGeom>
            <a:rect b="b" l="l" r="r" t="t"/>
            <a:pathLst>
              <a:path extrusionOk="0" h="5555" w="1947">
                <a:moveTo>
                  <a:pt x="816" y="1"/>
                </a:moveTo>
                <a:cubicBezTo>
                  <a:pt x="571" y="1"/>
                  <a:pt x="326" y="158"/>
                  <a:pt x="263" y="406"/>
                </a:cubicBezTo>
                <a:cubicBezTo>
                  <a:pt x="0" y="1037"/>
                  <a:pt x="158" y="1826"/>
                  <a:pt x="158" y="2510"/>
                </a:cubicBezTo>
                <a:cubicBezTo>
                  <a:pt x="158" y="3352"/>
                  <a:pt x="211" y="4194"/>
                  <a:pt x="474" y="5035"/>
                </a:cubicBezTo>
                <a:cubicBezTo>
                  <a:pt x="564" y="5397"/>
                  <a:pt x="829" y="5554"/>
                  <a:pt x="1106" y="5554"/>
                </a:cubicBezTo>
                <a:cubicBezTo>
                  <a:pt x="1474" y="5554"/>
                  <a:pt x="1864" y="5275"/>
                  <a:pt x="1894" y="4825"/>
                </a:cubicBezTo>
                <a:cubicBezTo>
                  <a:pt x="1947" y="4088"/>
                  <a:pt x="1947" y="3352"/>
                  <a:pt x="1789" y="2616"/>
                </a:cubicBezTo>
                <a:cubicBezTo>
                  <a:pt x="1684" y="1826"/>
                  <a:pt x="1631" y="932"/>
                  <a:pt x="1263" y="248"/>
                </a:cubicBezTo>
                <a:cubicBezTo>
                  <a:pt x="1155" y="76"/>
                  <a:pt x="986" y="1"/>
                  <a:pt x="816"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6" name="Google Shape;1446;p37"/>
          <p:cNvGrpSpPr/>
          <p:nvPr/>
        </p:nvGrpSpPr>
        <p:grpSpPr>
          <a:xfrm>
            <a:off x="5346762" y="2924245"/>
            <a:ext cx="507437" cy="509118"/>
            <a:chOff x="4420550" y="8827600"/>
            <a:chExt cx="1584750" cy="1590000"/>
          </a:xfrm>
        </p:grpSpPr>
        <p:sp>
          <p:nvSpPr>
            <p:cNvPr id="1447" name="Google Shape;1447;p37"/>
            <p:cNvSpPr/>
            <p:nvPr/>
          </p:nvSpPr>
          <p:spPr>
            <a:xfrm>
              <a:off x="5384550" y="8985400"/>
              <a:ext cx="581300" cy="270950"/>
            </a:xfrm>
            <a:custGeom>
              <a:rect b="b" l="l" r="r" t="t"/>
              <a:pathLst>
                <a:path extrusionOk="0" h="10838" w="23252">
                  <a:moveTo>
                    <a:pt x="11258" y="1"/>
                  </a:moveTo>
                  <a:cubicBezTo>
                    <a:pt x="7470" y="1"/>
                    <a:pt x="3788" y="1053"/>
                    <a:pt x="1000" y="2158"/>
                  </a:cubicBezTo>
                  <a:cubicBezTo>
                    <a:pt x="737" y="3525"/>
                    <a:pt x="421" y="5051"/>
                    <a:pt x="0" y="6629"/>
                  </a:cubicBezTo>
                  <a:cubicBezTo>
                    <a:pt x="4104" y="9417"/>
                    <a:pt x="8049" y="10837"/>
                    <a:pt x="11784" y="10837"/>
                  </a:cubicBezTo>
                  <a:cubicBezTo>
                    <a:pt x="11823" y="10838"/>
                    <a:pt x="11863" y="10838"/>
                    <a:pt x="11902" y="10838"/>
                  </a:cubicBezTo>
                  <a:cubicBezTo>
                    <a:pt x="18199" y="10838"/>
                    <a:pt x="22206" y="6673"/>
                    <a:pt x="23252" y="5366"/>
                  </a:cubicBezTo>
                  <a:cubicBezTo>
                    <a:pt x="20253" y="1789"/>
                    <a:pt x="16203" y="1"/>
                    <a:pt x="11258" y="1"/>
                  </a:cubicBezTo>
                  <a:close/>
                </a:path>
              </a:pathLst>
            </a:custGeom>
            <a:solidFill>
              <a:srgbClr val="ACE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7"/>
            <p:cNvSpPr/>
            <p:nvPr/>
          </p:nvSpPr>
          <p:spPr>
            <a:xfrm>
              <a:off x="4420550" y="8827600"/>
              <a:ext cx="1584750" cy="1590000"/>
            </a:xfrm>
            <a:custGeom>
              <a:rect b="b" l="l" r="r" t="t"/>
              <a:pathLst>
                <a:path extrusionOk="0" h="63600" w="63390">
                  <a:moveTo>
                    <a:pt x="49818" y="6313"/>
                  </a:moveTo>
                  <a:cubicBezTo>
                    <a:pt x="54763" y="6313"/>
                    <a:pt x="58813" y="8101"/>
                    <a:pt x="61812" y="11678"/>
                  </a:cubicBezTo>
                  <a:cubicBezTo>
                    <a:pt x="60707" y="12994"/>
                    <a:pt x="56709" y="17202"/>
                    <a:pt x="50344" y="17202"/>
                  </a:cubicBezTo>
                  <a:cubicBezTo>
                    <a:pt x="46609" y="17202"/>
                    <a:pt x="42664" y="15782"/>
                    <a:pt x="38560" y="12941"/>
                  </a:cubicBezTo>
                  <a:cubicBezTo>
                    <a:pt x="38981" y="11363"/>
                    <a:pt x="39297" y="9837"/>
                    <a:pt x="39560" y="8470"/>
                  </a:cubicBezTo>
                  <a:cubicBezTo>
                    <a:pt x="42348" y="7365"/>
                    <a:pt x="46030" y="6313"/>
                    <a:pt x="49818" y="6313"/>
                  </a:cubicBezTo>
                  <a:close/>
                  <a:moveTo>
                    <a:pt x="33563" y="1315"/>
                  </a:moveTo>
                  <a:cubicBezTo>
                    <a:pt x="35088" y="1315"/>
                    <a:pt x="36614" y="1947"/>
                    <a:pt x="37561" y="2999"/>
                  </a:cubicBezTo>
                  <a:cubicBezTo>
                    <a:pt x="38350" y="3788"/>
                    <a:pt x="38666" y="4787"/>
                    <a:pt x="38560" y="5892"/>
                  </a:cubicBezTo>
                  <a:cubicBezTo>
                    <a:pt x="38297" y="9311"/>
                    <a:pt x="36719" y="15150"/>
                    <a:pt x="35509" y="19306"/>
                  </a:cubicBezTo>
                  <a:cubicBezTo>
                    <a:pt x="34983" y="19359"/>
                    <a:pt x="34457" y="19464"/>
                    <a:pt x="33878" y="19569"/>
                  </a:cubicBezTo>
                  <a:cubicBezTo>
                    <a:pt x="33615" y="19569"/>
                    <a:pt x="33352" y="19622"/>
                    <a:pt x="33037" y="19622"/>
                  </a:cubicBezTo>
                  <a:cubicBezTo>
                    <a:pt x="31985" y="19622"/>
                    <a:pt x="30880" y="19306"/>
                    <a:pt x="29723" y="18833"/>
                  </a:cubicBezTo>
                  <a:cubicBezTo>
                    <a:pt x="29302" y="13993"/>
                    <a:pt x="28986" y="7628"/>
                    <a:pt x="29670" y="4366"/>
                  </a:cubicBezTo>
                  <a:cubicBezTo>
                    <a:pt x="30038" y="2473"/>
                    <a:pt x="31511" y="1315"/>
                    <a:pt x="33563" y="1315"/>
                  </a:cubicBezTo>
                  <a:close/>
                  <a:moveTo>
                    <a:pt x="15782" y="13572"/>
                  </a:moveTo>
                  <a:cubicBezTo>
                    <a:pt x="18097" y="13572"/>
                    <a:pt x="20832" y="15256"/>
                    <a:pt x="23726" y="17044"/>
                  </a:cubicBezTo>
                  <a:cubicBezTo>
                    <a:pt x="26829" y="18938"/>
                    <a:pt x="30038" y="20937"/>
                    <a:pt x="33037" y="20937"/>
                  </a:cubicBezTo>
                  <a:cubicBezTo>
                    <a:pt x="33405" y="20937"/>
                    <a:pt x="33773" y="20884"/>
                    <a:pt x="34089" y="20832"/>
                  </a:cubicBezTo>
                  <a:cubicBezTo>
                    <a:pt x="35930" y="20569"/>
                    <a:pt x="37666" y="20411"/>
                    <a:pt x="39349" y="20411"/>
                  </a:cubicBezTo>
                  <a:cubicBezTo>
                    <a:pt x="49134" y="20411"/>
                    <a:pt x="55026" y="25513"/>
                    <a:pt x="55604" y="34404"/>
                  </a:cubicBezTo>
                  <a:cubicBezTo>
                    <a:pt x="56236" y="43978"/>
                    <a:pt x="47714" y="56024"/>
                    <a:pt x="39718" y="60390"/>
                  </a:cubicBezTo>
                  <a:cubicBezTo>
                    <a:pt x="37298" y="61706"/>
                    <a:pt x="34878" y="62337"/>
                    <a:pt x="32406" y="62337"/>
                  </a:cubicBezTo>
                  <a:cubicBezTo>
                    <a:pt x="29249" y="62337"/>
                    <a:pt x="26514" y="61285"/>
                    <a:pt x="24304" y="60443"/>
                  </a:cubicBezTo>
                  <a:cubicBezTo>
                    <a:pt x="22621" y="59812"/>
                    <a:pt x="21253" y="59286"/>
                    <a:pt x="19991" y="59286"/>
                  </a:cubicBezTo>
                  <a:lnTo>
                    <a:pt x="19886" y="59286"/>
                  </a:lnTo>
                  <a:cubicBezTo>
                    <a:pt x="7997" y="59286"/>
                    <a:pt x="1474" y="46345"/>
                    <a:pt x="1421" y="34141"/>
                  </a:cubicBezTo>
                  <a:cubicBezTo>
                    <a:pt x="1316" y="23988"/>
                    <a:pt x="5735" y="13677"/>
                    <a:pt x="15782" y="13572"/>
                  </a:cubicBezTo>
                  <a:close/>
                  <a:moveTo>
                    <a:pt x="33615" y="0"/>
                  </a:moveTo>
                  <a:cubicBezTo>
                    <a:pt x="30880" y="0"/>
                    <a:pt x="28881" y="1578"/>
                    <a:pt x="28355" y="4103"/>
                  </a:cubicBezTo>
                  <a:cubicBezTo>
                    <a:pt x="27671" y="7365"/>
                    <a:pt x="27987" y="13362"/>
                    <a:pt x="28355" y="18201"/>
                  </a:cubicBezTo>
                  <a:cubicBezTo>
                    <a:pt x="27040" y="17518"/>
                    <a:pt x="25725" y="16728"/>
                    <a:pt x="24410" y="15887"/>
                  </a:cubicBezTo>
                  <a:cubicBezTo>
                    <a:pt x="21359" y="14046"/>
                    <a:pt x="18465" y="12257"/>
                    <a:pt x="15782" y="12257"/>
                  </a:cubicBezTo>
                  <a:lnTo>
                    <a:pt x="15730" y="12257"/>
                  </a:lnTo>
                  <a:cubicBezTo>
                    <a:pt x="4841" y="12362"/>
                    <a:pt x="1" y="23304"/>
                    <a:pt x="106" y="34141"/>
                  </a:cubicBezTo>
                  <a:cubicBezTo>
                    <a:pt x="159" y="46976"/>
                    <a:pt x="7103" y="60601"/>
                    <a:pt x="19886" y="60601"/>
                  </a:cubicBezTo>
                  <a:lnTo>
                    <a:pt x="19991" y="60601"/>
                  </a:lnTo>
                  <a:cubicBezTo>
                    <a:pt x="20990" y="60601"/>
                    <a:pt x="22305" y="61074"/>
                    <a:pt x="23831" y="61653"/>
                  </a:cubicBezTo>
                  <a:cubicBezTo>
                    <a:pt x="26146" y="62547"/>
                    <a:pt x="28986" y="63599"/>
                    <a:pt x="32406" y="63599"/>
                  </a:cubicBezTo>
                  <a:cubicBezTo>
                    <a:pt x="35088" y="63599"/>
                    <a:pt x="37719" y="62915"/>
                    <a:pt x="40349" y="61495"/>
                  </a:cubicBezTo>
                  <a:cubicBezTo>
                    <a:pt x="48713" y="56971"/>
                    <a:pt x="57551" y="44399"/>
                    <a:pt x="56919" y="34298"/>
                  </a:cubicBezTo>
                  <a:cubicBezTo>
                    <a:pt x="56288" y="24619"/>
                    <a:pt x="49870" y="19043"/>
                    <a:pt x="39349" y="19043"/>
                  </a:cubicBezTo>
                  <a:cubicBezTo>
                    <a:pt x="38560" y="19043"/>
                    <a:pt x="37771" y="19096"/>
                    <a:pt x="36930" y="19148"/>
                  </a:cubicBezTo>
                  <a:cubicBezTo>
                    <a:pt x="37350" y="17675"/>
                    <a:pt x="37824" y="15992"/>
                    <a:pt x="38245" y="14309"/>
                  </a:cubicBezTo>
                  <a:cubicBezTo>
                    <a:pt x="42400" y="17097"/>
                    <a:pt x="46451" y="18464"/>
                    <a:pt x="50344" y="18464"/>
                  </a:cubicBezTo>
                  <a:cubicBezTo>
                    <a:pt x="58603" y="18464"/>
                    <a:pt x="63022" y="12257"/>
                    <a:pt x="63232" y="11994"/>
                  </a:cubicBezTo>
                  <a:cubicBezTo>
                    <a:pt x="63390" y="11784"/>
                    <a:pt x="63390" y="11468"/>
                    <a:pt x="63179" y="11258"/>
                  </a:cubicBezTo>
                  <a:cubicBezTo>
                    <a:pt x="59865" y="7102"/>
                    <a:pt x="55341" y="4998"/>
                    <a:pt x="49818" y="4998"/>
                  </a:cubicBezTo>
                  <a:cubicBezTo>
                    <a:pt x="46135" y="4998"/>
                    <a:pt x="42611" y="5944"/>
                    <a:pt x="39770" y="6944"/>
                  </a:cubicBezTo>
                  <a:cubicBezTo>
                    <a:pt x="39823" y="6628"/>
                    <a:pt x="39875" y="6313"/>
                    <a:pt x="39875" y="5997"/>
                  </a:cubicBezTo>
                  <a:cubicBezTo>
                    <a:pt x="40033" y="4524"/>
                    <a:pt x="39560" y="3209"/>
                    <a:pt x="38560" y="2104"/>
                  </a:cubicBezTo>
                  <a:cubicBezTo>
                    <a:pt x="37350" y="789"/>
                    <a:pt x="35509" y="0"/>
                    <a:pt x="33615" y="0"/>
                  </a:cubicBezTo>
                  <a:close/>
                </a:path>
              </a:pathLst>
            </a:custGeom>
            <a:solidFill>
              <a:srgbClr val="52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7"/>
            <p:cNvSpPr/>
            <p:nvPr/>
          </p:nvSpPr>
          <p:spPr>
            <a:xfrm>
              <a:off x="5145200" y="8860475"/>
              <a:ext cx="242000" cy="457675"/>
            </a:xfrm>
            <a:custGeom>
              <a:rect b="b" l="l" r="r" t="t"/>
              <a:pathLst>
                <a:path extrusionOk="0" h="18307" w="9680">
                  <a:moveTo>
                    <a:pt x="4577" y="0"/>
                  </a:moveTo>
                  <a:cubicBezTo>
                    <a:pt x="2525" y="0"/>
                    <a:pt x="1052" y="1158"/>
                    <a:pt x="684" y="3051"/>
                  </a:cubicBezTo>
                  <a:cubicBezTo>
                    <a:pt x="0" y="6313"/>
                    <a:pt x="316" y="12678"/>
                    <a:pt x="737" y="17518"/>
                  </a:cubicBezTo>
                  <a:cubicBezTo>
                    <a:pt x="1894" y="17991"/>
                    <a:pt x="2999" y="18307"/>
                    <a:pt x="4051" y="18307"/>
                  </a:cubicBezTo>
                  <a:cubicBezTo>
                    <a:pt x="4366" y="18307"/>
                    <a:pt x="4629" y="18254"/>
                    <a:pt x="4892" y="18254"/>
                  </a:cubicBezTo>
                  <a:cubicBezTo>
                    <a:pt x="5471" y="18149"/>
                    <a:pt x="5997" y="18044"/>
                    <a:pt x="6523" y="17991"/>
                  </a:cubicBezTo>
                  <a:cubicBezTo>
                    <a:pt x="7733" y="13783"/>
                    <a:pt x="9311" y="7996"/>
                    <a:pt x="9574" y="4577"/>
                  </a:cubicBezTo>
                  <a:cubicBezTo>
                    <a:pt x="9680" y="3472"/>
                    <a:pt x="9364" y="2473"/>
                    <a:pt x="8575" y="1684"/>
                  </a:cubicBezTo>
                  <a:cubicBezTo>
                    <a:pt x="7681" y="632"/>
                    <a:pt x="6102" y="0"/>
                    <a:pt x="457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7"/>
            <p:cNvSpPr/>
            <p:nvPr/>
          </p:nvSpPr>
          <p:spPr>
            <a:xfrm>
              <a:off x="4454750" y="9166900"/>
              <a:ext cx="1371700" cy="1219125"/>
            </a:xfrm>
            <a:custGeom>
              <a:rect b="b" l="l" r="r" t="t"/>
              <a:pathLst>
                <a:path extrusionOk="0" h="48765" w="54868">
                  <a:moveTo>
                    <a:pt x="14414" y="0"/>
                  </a:moveTo>
                  <a:cubicBezTo>
                    <a:pt x="4367" y="105"/>
                    <a:pt x="1" y="10416"/>
                    <a:pt x="53" y="20569"/>
                  </a:cubicBezTo>
                  <a:cubicBezTo>
                    <a:pt x="106" y="32773"/>
                    <a:pt x="6629" y="45714"/>
                    <a:pt x="18518" y="45714"/>
                  </a:cubicBezTo>
                  <a:lnTo>
                    <a:pt x="18623" y="45714"/>
                  </a:lnTo>
                  <a:cubicBezTo>
                    <a:pt x="19885" y="45714"/>
                    <a:pt x="21306" y="46240"/>
                    <a:pt x="22936" y="46871"/>
                  </a:cubicBezTo>
                  <a:cubicBezTo>
                    <a:pt x="25146" y="47713"/>
                    <a:pt x="27881" y="48765"/>
                    <a:pt x="31038" y="48765"/>
                  </a:cubicBezTo>
                  <a:cubicBezTo>
                    <a:pt x="33510" y="48765"/>
                    <a:pt x="35930" y="48134"/>
                    <a:pt x="38350" y="46766"/>
                  </a:cubicBezTo>
                  <a:cubicBezTo>
                    <a:pt x="46346" y="42452"/>
                    <a:pt x="54868" y="30406"/>
                    <a:pt x="54236" y="20832"/>
                  </a:cubicBezTo>
                  <a:cubicBezTo>
                    <a:pt x="53658" y="11941"/>
                    <a:pt x="47766" y="6839"/>
                    <a:pt x="37981" y="6839"/>
                  </a:cubicBezTo>
                  <a:cubicBezTo>
                    <a:pt x="36298" y="6839"/>
                    <a:pt x="34562" y="6944"/>
                    <a:pt x="32721" y="7260"/>
                  </a:cubicBezTo>
                  <a:cubicBezTo>
                    <a:pt x="32405" y="7312"/>
                    <a:pt x="32037" y="7365"/>
                    <a:pt x="31669" y="7365"/>
                  </a:cubicBezTo>
                  <a:cubicBezTo>
                    <a:pt x="28670" y="7365"/>
                    <a:pt x="25461" y="5366"/>
                    <a:pt x="22358" y="3472"/>
                  </a:cubicBezTo>
                  <a:cubicBezTo>
                    <a:pt x="19464" y="1684"/>
                    <a:pt x="16729" y="0"/>
                    <a:pt x="14414"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7"/>
            <p:cNvSpPr/>
            <p:nvPr/>
          </p:nvSpPr>
          <p:spPr>
            <a:xfrm>
              <a:off x="4506050" y="9357575"/>
              <a:ext cx="1320400" cy="1028450"/>
            </a:xfrm>
            <a:custGeom>
              <a:rect b="b" l="l" r="r" t="t"/>
              <a:pathLst>
                <a:path extrusionOk="0" h="41138" w="52816">
                  <a:moveTo>
                    <a:pt x="42084" y="1"/>
                  </a:moveTo>
                  <a:lnTo>
                    <a:pt x="42084" y="1"/>
                  </a:lnTo>
                  <a:cubicBezTo>
                    <a:pt x="45188" y="5367"/>
                    <a:pt x="45661" y="12258"/>
                    <a:pt x="43031" y="17834"/>
                  </a:cubicBezTo>
                  <a:cubicBezTo>
                    <a:pt x="39965" y="24452"/>
                    <a:pt x="32804" y="28864"/>
                    <a:pt x="25543" y="28864"/>
                  </a:cubicBezTo>
                  <a:cubicBezTo>
                    <a:pt x="24955" y="28864"/>
                    <a:pt x="24365" y="28835"/>
                    <a:pt x="23778" y="28776"/>
                  </a:cubicBezTo>
                  <a:cubicBezTo>
                    <a:pt x="21410" y="28513"/>
                    <a:pt x="19148" y="27829"/>
                    <a:pt x="16781" y="27776"/>
                  </a:cubicBezTo>
                  <a:cubicBezTo>
                    <a:pt x="16581" y="27768"/>
                    <a:pt x="16381" y="27764"/>
                    <a:pt x="16181" y="27764"/>
                  </a:cubicBezTo>
                  <a:cubicBezTo>
                    <a:pt x="14099" y="27764"/>
                    <a:pt x="12046" y="28170"/>
                    <a:pt x="9966" y="28170"/>
                  </a:cubicBezTo>
                  <a:cubicBezTo>
                    <a:pt x="9678" y="28170"/>
                    <a:pt x="9390" y="28162"/>
                    <a:pt x="9101" y="28144"/>
                  </a:cubicBezTo>
                  <a:cubicBezTo>
                    <a:pt x="5734" y="27934"/>
                    <a:pt x="2736" y="26461"/>
                    <a:pt x="0" y="24462"/>
                  </a:cubicBezTo>
                  <a:lnTo>
                    <a:pt x="0" y="24462"/>
                  </a:lnTo>
                  <a:cubicBezTo>
                    <a:pt x="2788" y="32090"/>
                    <a:pt x="8364" y="38087"/>
                    <a:pt x="16466" y="38087"/>
                  </a:cubicBezTo>
                  <a:lnTo>
                    <a:pt x="16571" y="38087"/>
                  </a:lnTo>
                  <a:cubicBezTo>
                    <a:pt x="17833" y="38087"/>
                    <a:pt x="19254" y="38613"/>
                    <a:pt x="20884" y="39244"/>
                  </a:cubicBezTo>
                  <a:cubicBezTo>
                    <a:pt x="23094" y="40086"/>
                    <a:pt x="25829" y="41138"/>
                    <a:pt x="28986" y="41138"/>
                  </a:cubicBezTo>
                  <a:cubicBezTo>
                    <a:pt x="31458" y="41138"/>
                    <a:pt x="33878" y="40454"/>
                    <a:pt x="36298" y="39139"/>
                  </a:cubicBezTo>
                  <a:cubicBezTo>
                    <a:pt x="44294" y="34825"/>
                    <a:pt x="52816" y="22779"/>
                    <a:pt x="52184" y="13205"/>
                  </a:cubicBezTo>
                  <a:cubicBezTo>
                    <a:pt x="51763" y="6366"/>
                    <a:pt x="48134" y="1789"/>
                    <a:pt x="42084" y="1"/>
                  </a:cubicBezTo>
                  <a:close/>
                </a:path>
              </a:pathLst>
            </a:custGeom>
            <a:solidFill>
              <a:srgbClr val="B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7"/>
            <p:cNvSpPr/>
            <p:nvPr/>
          </p:nvSpPr>
          <p:spPr>
            <a:xfrm>
              <a:off x="5160975" y="8865725"/>
              <a:ext cx="226225" cy="452425"/>
            </a:xfrm>
            <a:custGeom>
              <a:rect b="b" l="l" r="r" t="t"/>
              <a:pathLst>
                <a:path extrusionOk="0" h="18097" w="9049">
                  <a:moveTo>
                    <a:pt x="5577" y="1"/>
                  </a:moveTo>
                  <a:lnTo>
                    <a:pt x="5577" y="1"/>
                  </a:lnTo>
                  <a:cubicBezTo>
                    <a:pt x="5945" y="4472"/>
                    <a:pt x="5208" y="9049"/>
                    <a:pt x="3420" y="13152"/>
                  </a:cubicBezTo>
                  <a:cubicBezTo>
                    <a:pt x="2867" y="14397"/>
                    <a:pt x="1667" y="15763"/>
                    <a:pt x="494" y="15763"/>
                  </a:cubicBezTo>
                  <a:cubicBezTo>
                    <a:pt x="328" y="15763"/>
                    <a:pt x="163" y="15735"/>
                    <a:pt x="0" y="15677"/>
                  </a:cubicBezTo>
                  <a:lnTo>
                    <a:pt x="0" y="15677"/>
                  </a:lnTo>
                  <a:cubicBezTo>
                    <a:pt x="0" y="16203"/>
                    <a:pt x="53" y="16782"/>
                    <a:pt x="106" y="17308"/>
                  </a:cubicBezTo>
                  <a:cubicBezTo>
                    <a:pt x="1263" y="17781"/>
                    <a:pt x="2368" y="18097"/>
                    <a:pt x="3420" y="18097"/>
                  </a:cubicBezTo>
                  <a:cubicBezTo>
                    <a:pt x="3735" y="18097"/>
                    <a:pt x="3998" y="18044"/>
                    <a:pt x="4261" y="17992"/>
                  </a:cubicBezTo>
                  <a:cubicBezTo>
                    <a:pt x="4840" y="17939"/>
                    <a:pt x="5366" y="17834"/>
                    <a:pt x="5892" y="17781"/>
                  </a:cubicBezTo>
                  <a:cubicBezTo>
                    <a:pt x="7102" y="13573"/>
                    <a:pt x="8680" y="7786"/>
                    <a:pt x="8943" y="4367"/>
                  </a:cubicBezTo>
                  <a:cubicBezTo>
                    <a:pt x="9049" y="3262"/>
                    <a:pt x="8733" y="2263"/>
                    <a:pt x="7944" y="1474"/>
                  </a:cubicBezTo>
                  <a:cubicBezTo>
                    <a:pt x="7365" y="790"/>
                    <a:pt x="6524" y="316"/>
                    <a:pt x="557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7"/>
            <p:cNvSpPr/>
            <p:nvPr/>
          </p:nvSpPr>
          <p:spPr>
            <a:xfrm>
              <a:off x="5385850" y="9082725"/>
              <a:ext cx="570800" cy="173625"/>
            </a:xfrm>
            <a:custGeom>
              <a:rect b="b" l="l" r="r" t="t"/>
              <a:pathLst>
                <a:path extrusionOk="0" h="6945" w="22832">
                  <a:moveTo>
                    <a:pt x="580" y="0"/>
                  </a:moveTo>
                  <a:cubicBezTo>
                    <a:pt x="422" y="895"/>
                    <a:pt x="211" y="1789"/>
                    <a:pt x="1" y="2736"/>
                  </a:cubicBezTo>
                  <a:cubicBezTo>
                    <a:pt x="4052" y="5524"/>
                    <a:pt x="7997" y="6944"/>
                    <a:pt x="11732" y="6944"/>
                  </a:cubicBezTo>
                  <a:cubicBezTo>
                    <a:pt x="17518" y="6944"/>
                    <a:pt x="21306" y="3525"/>
                    <a:pt x="22831" y="1894"/>
                  </a:cubicBezTo>
                  <a:lnTo>
                    <a:pt x="22831" y="1894"/>
                  </a:lnTo>
                  <a:cubicBezTo>
                    <a:pt x="19966" y="2829"/>
                    <a:pt x="16945" y="3296"/>
                    <a:pt x="13923" y="3296"/>
                  </a:cubicBezTo>
                  <a:cubicBezTo>
                    <a:pt x="9289" y="3296"/>
                    <a:pt x="4655" y="2197"/>
                    <a:pt x="580" y="0"/>
                  </a:cubicBezTo>
                  <a:close/>
                </a:path>
              </a:pathLst>
            </a:custGeom>
            <a:solidFill>
              <a:srgbClr val="81B1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4" name="Google Shape;1454;p37"/>
          <p:cNvGrpSpPr/>
          <p:nvPr/>
        </p:nvGrpSpPr>
        <p:grpSpPr>
          <a:xfrm>
            <a:off x="3324635" y="2918346"/>
            <a:ext cx="638815" cy="611022"/>
            <a:chOff x="-1894650" y="8809175"/>
            <a:chExt cx="1995050" cy="1908250"/>
          </a:xfrm>
        </p:grpSpPr>
        <p:sp>
          <p:nvSpPr>
            <p:cNvPr id="1455" name="Google Shape;1455;p37"/>
            <p:cNvSpPr/>
            <p:nvPr/>
          </p:nvSpPr>
          <p:spPr>
            <a:xfrm>
              <a:off x="-48225" y="10188750"/>
              <a:ext cx="25" cy="7900"/>
            </a:xfrm>
            <a:custGeom>
              <a:rect b="b" l="l" r="r" t="t"/>
              <a:pathLst>
                <a:path extrusionOk="0" h="316" w="1">
                  <a:moveTo>
                    <a:pt x="0" y="316"/>
                  </a:moveTo>
                  <a:lnTo>
                    <a:pt x="0" y="0"/>
                  </a:lnTo>
                </a:path>
              </a:pathLst>
            </a:custGeom>
            <a:solidFill>
              <a:srgbClr val="FFE9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7"/>
            <p:cNvSpPr/>
            <p:nvPr/>
          </p:nvSpPr>
          <p:spPr>
            <a:xfrm>
              <a:off x="-1008275" y="9952025"/>
              <a:ext cx="561575" cy="622075"/>
            </a:xfrm>
            <a:custGeom>
              <a:rect b="b" l="l" r="r" t="t"/>
              <a:pathLst>
                <a:path extrusionOk="0" h="24883" w="22463">
                  <a:moveTo>
                    <a:pt x="20938" y="0"/>
                  </a:moveTo>
                  <a:cubicBezTo>
                    <a:pt x="19780" y="53"/>
                    <a:pt x="18255" y="842"/>
                    <a:pt x="16677" y="1894"/>
                  </a:cubicBezTo>
                  <a:cubicBezTo>
                    <a:pt x="14151" y="8522"/>
                    <a:pt x="10311" y="15413"/>
                    <a:pt x="5209" y="19832"/>
                  </a:cubicBezTo>
                  <a:cubicBezTo>
                    <a:pt x="3578" y="21253"/>
                    <a:pt x="1842" y="22515"/>
                    <a:pt x="1" y="23620"/>
                  </a:cubicBezTo>
                  <a:cubicBezTo>
                    <a:pt x="1526" y="24304"/>
                    <a:pt x="3473" y="24882"/>
                    <a:pt x="5577" y="24882"/>
                  </a:cubicBezTo>
                  <a:cubicBezTo>
                    <a:pt x="8418" y="24882"/>
                    <a:pt x="10943" y="23883"/>
                    <a:pt x="13099" y="21884"/>
                  </a:cubicBezTo>
                  <a:cubicBezTo>
                    <a:pt x="18833" y="16729"/>
                    <a:pt x="22463" y="3420"/>
                    <a:pt x="21306" y="368"/>
                  </a:cubicBezTo>
                  <a:cubicBezTo>
                    <a:pt x="21148" y="0"/>
                    <a:pt x="20990" y="0"/>
                    <a:pt x="20938" y="0"/>
                  </a:cubicBezTo>
                  <a:close/>
                </a:path>
              </a:pathLst>
            </a:custGeom>
            <a:solidFill>
              <a:srgbClr val="D6E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7"/>
            <p:cNvSpPr/>
            <p:nvPr/>
          </p:nvSpPr>
          <p:spPr>
            <a:xfrm>
              <a:off x="-1836800" y="9215550"/>
              <a:ext cx="787775" cy="799625"/>
            </a:xfrm>
            <a:custGeom>
              <a:rect b="b" l="l" r="r" t="t"/>
              <a:pathLst>
                <a:path extrusionOk="0" h="31985" w="31511">
                  <a:moveTo>
                    <a:pt x="27986" y="1"/>
                  </a:moveTo>
                  <a:cubicBezTo>
                    <a:pt x="20622" y="1210"/>
                    <a:pt x="12994" y="5787"/>
                    <a:pt x="6524" y="12836"/>
                  </a:cubicBezTo>
                  <a:cubicBezTo>
                    <a:pt x="1" y="19885"/>
                    <a:pt x="369" y="27513"/>
                    <a:pt x="1368" y="31984"/>
                  </a:cubicBezTo>
                  <a:cubicBezTo>
                    <a:pt x="3946" y="25461"/>
                    <a:pt x="8838" y="17886"/>
                    <a:pt x="18097" y="11521"/>
                  </a:cubicBezTo>
                  <a:cubicBezTo>
                    <a:pt x="21832" y="8996"/>
                    <a:pt x="26408" y="7418"/>
                    <a:pt x="31511" y="6944"/>
                  </a:cubicBezTo>
                  <a:cubicBezTo>
                    <a:pt x="30932" y="4525"/>
                    <a:pt x="29775" y="1842"/>
                    <a:pt x="28723" y="579"/>
                  </a:cubicBezTo>
                  <a:cubicBezTo>
                    <a:pt x="28249" y="1"/>
                    <a:pt x="27986" y="1"/>
                    <a:pt x="27986" y="1"/>
                  </a:cubicBezTo>
                  <a:close/>
                </a:path>
              </a:pathLst>
            </a:custGeom>
            <a:solidFill>
              <a:srgbClr val="D6E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7"/>
            <p:cNvSpPr/>
            <p:nvPr/>
          </p:nvSpPr>
          <p:spPr>
            <a:xfrm>
              <a:off x="-670275" y="8842050"/>
              <a:ext cx="737800" cy="768050"/>
            </a:xfrm>
            <a:custGeom>
              <a:rect b="b" l="l" r="r" t="t"/>
              <a:pathLst>
                <a:path extrusionOk="0" h="30722" w="29512">
                  <a:moveTo>
                    <a:pt x="15729" y="1"/>
                  </a:moveTo>
                  <a:cubicBezTo>
                    <a:pt x="15361" y="1"/>
                    <a:pt x="14993" y="106"/>
                    <a:pt x="14519" y="211"/>
                  </a:cubicBezTo>
                  <a:cubicBezTo>
                    <a:pt x="10048" y="1684"/>
                    <a:pt x="2473" y="10890"/>
                    <a:pt x="579" y="18728"/>
                  </a:cubicBezTo>
                  <a:cubicBezTo>
                    <a:pt x="105" y="20569"/>
                    <a:pt x="0" y="22200"/>
                    <a:pt x="263" y="23620"/>
                  </a:cubicBezTo>
                  <a:cubicBezTo>
                    <a:pt x="3157" y="24567"/>
                    <a:pt x="5313" y="25830"/>
                    <a:pt x="6050" y="26987"/>
                  </a:cubicBezTo>
                  <a:cubicBezTo>
                    <a:pt x="6471" y="27618"/>
                    <a:pt x="6681" y="28723"/>
                    <a:pt x="6681" y="30196"/>
                  </a:cubicBezTo>
                  <a:cubicBezTo>
                    <a:pt x="7891" y="30512"/>
                    <a:pt x="9206" y="30722"/>
                    <a:pt x="10626" y="30722"/>
                  </a:cubicBezTo>
                  <a:cubicBezTo>
                    <a:pt x="15256" y="30722"/>
                    <a:pt x="20779" y="28618"/>
                    <a:pt x="24725" y="25409"/>
                  </a:cubicBezTo>
                  <a:cubicBezTo>
                    <a:pt x="28354" y="22410"/>
                    <a:pt x="29512" y="19728"/>
                    <a:pt x="28091" y="17466"/>
                  </a:cubicBezTo>
                  <a:cubicBezTo>
                    <a:pt x="27197" y="15940"/>
                    <a:pt x="25198" y="15098"/>
                    <a:pt x="23252" y="14257"/>
                  </a:cubicBezTo>
                  <a:cubicBezTo>
                    <a:pt x="22305" y="13836"/>
                    <a:pt x="21410" y="13468"/>
                    <a:pt x="20674" y="13047"/>
                  </a:cubicBezTo>
                  <a:cubicBezTo>
                    <a:pt x="18675" y="11837"/>
                    <a:pt x="18412" y="8786"/>
                    <a:pt x="18149" y="5840"/>
                  </a:cubicBezTo>
                  <a:cubicBezTo>
                    <a:pt x="17886" y="2210"/>
                    <a:pt x="17518" y="1"/>
                    <a:pt x="15729" y="1"/>
                  </a:cubicBezTo>
                  <a:close/>
                </a:path>
              </a:pathLst>
            </a:custGeom>
            <a:solidFill>
              <a:srgbClr val="D6E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7"/>
            <p:cNvSpPr/>
            <p:nvPr/>
          </p:nvSpPr>
          <p:spPr>
            <a:xfrm>
              <a:off x="-1894650" y="8809175"/>
              <a:ext cx="1995050" cy="1908250"/>
            </a:xfrm>
            <a:custGeom>
              <a:rect b="b" l="l" r="r" t="t"/>
              <a:pathLst>
                <a:path extrusionOk="0" h="76330" w="79802">
                  <a:moveTo>
                    <a:pt x="64651" y="1316"/>
                  </a:moveTo>
                  <a:cubicBezTo>
                    <a:pt x="66493" y="1316"/>
                    <a:pt x="66808" y="3525"/>
                    <a:pt x="67124" y="7155"/>
                  </a:cubicBezTo>
                  <a:cubicBezTo>
                    <a:pt x="67387" y="10101"/>
                    <a:pt x="67650" y="13152"/>
                    <a:pt x="69596" y="14309"/>
                  </a:cubicBezTo>
                  <a:cubicBezTo>
                    <a:pt x="70385" y="14783"/>
                    <a:pt x="71280" y="15151"/>
                    <a:pt x="72227" y="15572"/>
                  </a:cubicBezTo>
                  <a:cubicBezTo>
                    <a:pt x="74173" y="16361"/>
                    <a:pt x="76172" y="17255"/>
                    <a:pt x="77066" y="18728"/>
                  </a:cubicBezTo>
                  <a:cubicBezTo>
                    <a:pt x="78487" y="21043"/>
                    <a:pt x="77329" y="23725"/>
                    <a:pt x="73700" y="26671"/>
                  </a:cubicBezTo>
                  <a:cubicBezTo>
                    <a:pt x="69754" y="29933"/>
                    <a:pt x="64178" y="32037"/>
                    <a:pt x="59601" y="32037"/>
                  </a:cubicBezTo>
                  <a:cubicBezTo>
                    <a:pt x="58181" y="32037"/>
                    <a:pt x="56866" y="31827"/>
                    <a:pt x="55656" y="31458"/>
                  </a:cubicBezTo>
                  <a:cubicBezTo>
                    <a:pt x="55656" y="30038"/>
                    <a:pt x="55446" y="28933"/>
                    <a:pt x="55025" y="28302"/>
                  </a:cubicBezTo>
                  <a:cubicBezTo>
                    <a:pt x="54288" y="27145"/>
                    <a:pt x="52132" y="25882"/>
                    <a:pt x="49238" y="24935"/>
                  </a:cubicBezTo>
                  <a:cubicBezTo>
                    <a:pt x="48975" y="23515"/>
                    <a:pt x="49080" y="21884"/>
                    <a:pt x="49554" y="20043"/>
                  </a:cubicBezTo>
                  <a:cubicBezTo>
                    <a:pt x="51448" y="12205"/>
                    <a:pt x="59023" y="2999"/>
                    <a:pt x="63494" y="1526"/>
                  </a:cubicBezTo>
                  <a:cubicBezTo>
                    <a:pt x="63915" y="1368"/>
                    <a:pt x="64336" y="1316"/>
                    <a:pt x="64651" y="1316"/>
                  </a:cubicBezTo>
                  <a:close/>
                  <a:moveTo>
                    <a:pt x="30300" y="16256"/>
                  </a:moveTo>
                  <a:cubicBezTo>
                    <a:pt x="30300" y="16256"/>
                    <a:pt x="30563" y="16256"/>
                    <a:pt x="31037" y="16834"/>
                  </a:cubicBezTo>
                  <a:cubicBezTo>
                    <a:pt x="32089" y="18097"/>
                    <a:pt x="33246" y="20780"/>
                    <a:pt x="33825" y="23199"/>
                  </a:cubicBezTo>
                  <a:cubicBezTo>
                    <a:pt x="28722" y="23673"/>
                    <a:pt x="24146" y="25251"/>
                    <a:pt x="20411" y="27776"/>
                  </a:cubicBezTo>
                  <a:cubicBezTo>
                    <a:pt x="11152" y="34141"/>
                    <a:pt x="6260" y="41716"/>
                    <a:pt x="3682" y="48239"/>
                  </a:cubicBezTo>
                  <a:cubicBezTo>
                    <a:pt x="2683" y="43768"/>
                    <a:pt x="2315" y="36140"/>
                    <a:pt x="8838" y="29091"/>
                  </a:cubicBezTo>
                  <a:cubicBezTo>
                    <a:pt x="15308" y="22042"/>
                    <a:pt x="22936" y="17465"/>
                    <a:pt x="30300" y="16256"/>
                  </a:cubicBezTo>
                  <a:close/>
                  <a:moveTo>
                    <a:pt x="26671" y="43610"/>
                  </a:moveTo>
                  <a:cubicBezTo>
                    <a:pt x="27565" y="43610"/>
                    <a:pt x="28301" y="45504"/>
                    <a:pt x="28828" y="46924"/>
                  </a:cubicBezTo>
                  <a:cubicBezTo>
                    <a:pt x="29354" y="48344"/>
                    <a:pt x="29774" y="49397"/>
                    <a:pt x="30458" y="49870"/>
                  </a:cubicBezTo>
                  <a:cubicBezTo>
                    <a:pt x="31090" y="50238"/>
                    <a:pt x="31879" y="50291"/>
                    <a:pt x="32668" y="50291"/>
                  </a:cubicBezTo>
                  <a:cubicBezTo>
                    <a:pt x="32931" y="50291"/>
                    <a:pt x="33194" y="50238"/>
                    <a:pt x="33457" y="50238"/>
                  </a:cubicBezTo>
                  <a:lnTo>
                    <a:pt x="34193" y="50238"/>
                  </a:lnTo>
                  <a:cubicBezTo>
                    <a:pt x="35666" y="50238"/>
                    <a:pt x="36297" y="50449"/>
                    <a:pt x="36560" y="51027"/>
                  </a:cubicBezTo>
                  <a:cubicBezTo>
                    <a:pt x="36613" y="51133"/>
                    <a:pt x="36508" y="51711"/>
                    <a:pt x="35719" y="52763"/>
                  </a:cubicBezTo>
                  <a:cubicBezTo>
                    <a:pt x="33825" y="55288"/>
                    <a:pt x="29143" y="58865"/>
                    <a:pt x="24724" y="58865"/>
                  </a:cubicBezTo>
                  <a:cubicBezTo>
                    <a:pt x="23199" y="58865"/>
                    <a:pt x="21778" y="58392"/>
                    <a:pt x="20569" y="57550"/>
                  </a:cubicBezTo>
                  <a:cubicBezTo>
                    <a:pt x="19885" y="57077"/>
                    <a:pt x="19516" y="56340"/>
                    <a:pt x="19516" y="55341"/>
                  </a:cubicBezTo>
                  <a:cubicBezTo>
                    <a:pt x="19359" y="51869"/>
                    <a:pt x="23146" y="46188"/>
                    <a:pt x="25776" y="44031"/>
                  </a:cubicBezTo>
                  <a:cubicBezTo>
                    <a:pt x="26092" y="43715"/>
                    <a:pt x="26408" y="43610"/>
                    <a:pt x="26671" y="43610"/>
                  </a:cubicBezTo>
                  <a:close/>
                  <a:moveTo>
                    <a:pt x="56393" y="45662"/>
                  </a:moveTo>
                  <a:cubicBezTo>
                    <a:pt x="56445" y="45662"/>
                    <a:pt x="56603" y="45662"/>
                    <a:pt x="56761" y="46082"/>
                  </a:cubicBezTo>
                  <a:cubicBezTo>
                    <a:pt x="57918" y="49134"/>
                    <a:pt x="54288" y="62443"/>
                    <a:pt x="48607" y="67598"/>
                  </a:cubicBezTo>
                  <a:cubicBezTo>
                    <a:pt x="46398" y="69597"/>
                    <a:pt x="43873" y="70596"/>
                    <a:pt x="41032" y="70596"/>
                  </a:cubicBezTo>
                  <a:cubicBezTo>
                    <a:pt x="38928" y="70596"/>
                    <a:pt x="36981" y="70018"/>
                    <a:pt x="35456" y="69334"/>
                  </a:cubicBezTo>
                  <a:cubicBezTo>
                    <a:pt x="37297" y="68229"/>
                    <a:pt x="39033" y="66967"/>
                    <a:pt x="40664" y="65546"/>
                  </a:cubicBezTo>
                  <a:cubicBezTo>
                    <a:pt x="45766" y="61127"/>
                    <a:pt x="49606" y="54236"/>
                    <a:pt x="52132" y="47555"/>
                  </a:cubicBezTo>
                  <a:cubicBezTo>
                    <a:pt x="53710" y="46556"/>
                    <a:pt x="55235" y="45767"/>
                    <a:pt x="56393" y="45662"/>
                  </a:cubicBezTo>
                  <a:close/>
                  <a:moveTo>
                    <a:pt x="37244" y="24357"/>
                  </a:moveTo>
                  <a:cubicBezTo>
                    <a:pt x="46135" y="24357"/>
                    <a:pt x="52921" y="27408"/>
                    <a:pt x="53920" y="28986"/>
                  </a:cubicBezTo>
                  <a:cubicBezTo>
                    <a:pt x="54709" y="30196"/>
                    <a:pt x="54499" y="36140"/>
                    <a:pt x="51974" y="44031"/>
                  </a:cubicBezTo>
                  <a:cubicBezTo>
                    <a:pt x="50343" y="49186"/>
                    <a:pt x="46555" y="58655"/>
                    <a:pt x="39769" y="64599"/>
                  </a:cubicBezTo>
                  <a:cubicBezTo>
                    <a:pt x="36297" y="67650"/>
                    <a:pt x="32089" y="69965"/>
                    <a:pt x="27881" y="71648"/>
                  </a:cubicBezTo>
                  <a:cubicBezTo>
                    <a:pt x="26408" y="66493"/>
                    <a:pt x="23935" y="62443"/>
                    <a:pt x="20989" y="59339"/>
                  </a:cubicBezTo>
                  <a:lnTo>
                    <a:pt x="20989" y="59339"/>
                  </a:lnTo>
                  <a:cubicBezTo>
                    <a:pt x="22147" y="59865"/>
                    <a:pt x="23409" y="60181"/>
                    <a:pt x="24724" y="60181"/>
                  </a:cubicBezTo>
                  <a:cubicBezTo>
                    <a:pt x="29985" y="60181"/>
                    <a:pt x="35245" y="55920"/>
                    <a:pt x="37139" y="53026"/>
                  </a:cubicBezTo>
                  <a:cubicBezTo>
                    <a:pt x="37823" y="51974"/>
                    <a:pt x="38033" y="51133"/>
                    <a:pt x="37770" y="50554"/>
                  </a:cubicBezTo>
                  <a:cubicBezTo>
                    <a:pt x="37087" y="48923"/>
                    <a:pt x="35140" y="48923"/>
                    <a:pt x="34246" y="48923"/>
                  </a:cubicBezTo>
                  <a:lnTo>
                    <a:pt x="33404" y="48923"/>
                  </a:lnTo>
                  <a:cubicBezTo>
                    <a:pt x="33194" y="48923"/>
                    <a:pt x="32931" y="48976"/>
                    <a:pt x="32668" y="48976"/>
                  </a:cubicBezTo>
                  <a:cubicBezTo>
                    <a:pt x="32142" y="48976"/>
                    <a:pt x="31510" y="48923"/>
                    <a:pt x="31142" y="48713"/>
                  </a:cubicBezTo>
                  <a:cubicBezTo>
                    <a:pt x="30827" y="48502"/>
                    <a:pt x="30353" y="47345"/>
                    <a:pt x="30037" y="46451"/>
                  </a:cubicBezTo>
                  <a:cubicBezTo>
                    <a:pt x="29301" y="44504"/>
                    <a:pt x="28459" y="42242"/>
                    <a:pt x="26671" y="42242"/>
                  </a:cubicBezTo>
                  <a:cubicBezTo>
                    <a:pt x="26092" y="42242"/>
                    <a:pt x="25513" y="42505"/>
                    <a:pt x="24935" y="42979"/>
                  </a:cubicBezTo>
                  <a:cubicBezTo>
                    <a:pt x="22094" y="45346"/>
                    <a:pt x="18044" y="51290"/>
                    <a:pt x="18201" y="55341"/>
                  </a:cubicBezTo>
                  <a:cubicBezTo>
                    <a:pt x="18201" y="55972"/>
                    <a:pt x="18307" y="56498"/>
                    <a:pt x="18517" y="56919"/>
                  </a:cubicBezTo>
                  <a:cubicBezTo>
                    <a:pt x="13835" y="52974"/>
                    <a:pt x="8522" y="50817"/>
                    <a:pt x="4524" y="49712"/>
                  </a:cubicBezTo>
                  <a:cubicBezTo>
                    <a:pt x="6891" y="43189"/>
                    <a:pt x="11678" y="35351"/>
                    <a:pt x="21147" y="28881"/>
                  </a:cubicBezTo>
                  <a:cubicBezTo>
                    <a:pt x="26618" y="25146"/>
                    <a:pt x="32931" y="24357"/>
                    <a:pt x="37244" y="24357"/>
                  </a:cubicBezTo>
                  <a:close/>
                  <a:moveTo>
                    <a:pt x="4103" y="50922"/>
                  </a:moveTo>
                  <a:lnTo>
                    <a:pt x="4103" y="50922"/>
                  </a:lnTo>
                  <a:cubicBezTo>
                    <a:pt x="11152" y="52921"/>
                    <a:pt x="22831" y="58287"/>
                    <a:pt x="26618" y="72122"/>
                  </a:cubicBezTo>
                  <a:cubicBezTo>
                    <a:pt x="21568" y="73963"/>
                    <a:pt x="16202" y="75015"/>
                    <a:pt x="11784" y="75015"/>
                  </a:cubicBezTo>
                  <a:cubicBezTo>
                    <a:pt x="8259" y="75015"/>
                    <a:pt x="5629" y="74331"/>
                    <a:pt x="4577" y="73121"/>
                  </a:cubicBezTo>
                  <a:cubicBezTo>
                    <a:pt x="2525" y="70754"/>
                    <a:pt x="684" y="61390"/>
                    <a:pt x="4103" y="50922"/>
                  </a:cubicBezTo>
                  <a:close/>
                  <a:moveTo>
                    <a:pt x="64704" y="1"/>
                  </a:moveTo>
                  <a:cubicBezTo>
                    <a:pt x="64231" y="1"/>
                    <a:pt x="63652" y="106"/>
                    <a:pt x="63073" y="264"/>
                  </a:cubicBezTo>
                  <a:cubicBezTo>
                    <a:pt x="58234" y="1842"/>
                    <a:pt x="50290" y="11311"/>
                    <a:pt x="48239" y="19727"/>
                  </a:cubicBezTo>
                  <a:cubicBezTo>
                    <a:pt x="47871" y="21463"/>
                    <a:pt x="47713" y="23042"/>
                    <a:pt x="47871" y="24515"/>
                  </a:cubicBezTo>
                  <a:cubicBezTo>
                    <a:pt x="44767" y="23620"/>
                    <a:pt x="41032" y="23042"/>
                    <a:pt x="37192" y="23042"/>
                  </a:cubicBezTo>
                  <a:cubicBezTo>
                    <a:pt x="36508" y="23042"/>
                    <a:pt x="35824" y="23094"/>
                    <a:pt x="35140" y="23094"/>
                  </a:cubicBezTo>
                  <a:cubicBezTo>
                    <a:pt x="34561" y="20411"/>
                    <a:pt x="33246" y="17413"/>
                    <a:pt x="32036" y="15940"/>
                  </a:cubicBezTo>
                  <a:cubicBezTo>
                    <a:pt x="31405" y="15256"/>
                    <a:pt x="30879" y="14940"/>
                    <a:pt x="30300" y="14940"/>
                  </a:cubicBezTo>
                  <a:lnTo>
                    <a:pt x="30037" y="14940"/>
                  </a:lnTo>
                  <a:cubicBezTo>
                    <a:pt x="22410" y="16203"/>
                    <a:pt x="14519" y="20937"/>
                    <a:pt x="7838" y="28197"/>
                  </a:cubicBezTo>
                  <a:cubicBezTo>
                    <a:pt x="0" y="36771"/>
                    <a:pt x="1578" y="46082"/>
                    <a:pt x="2946" y="50343"/>
                  </a:cubicBezTo>
                  <a:cubicBezTo>
                    <a:pt x="2578" y="51343"/>
                    <a:pt x="2315" y="52342"/>
                    <a:pt x="2052" y="53342"/>
                  </a:cubicBezTo>
                  <a:cubicBezTo>
                    <a:pt x="2052" y="53395"/>
                    <a:pt x="2052" y="53447"/>
                    <a:pt x="1999" y="53500"/>
                  </a:cubicBezTo>
                  <a:lnTo>
                    <a:pt x="1894" y="54078"/>
                  </a:lnTo>
                  <a:cubicBezTo>
                    <a:pt x="1578" y="55446"/>
                    <a:pt x="1315" y="56761"/>
                    <a:pt x="1210" y="57866"/>
                  </a:cubicBezTo>
                  <a:cubicBezTo>
                    <a:pt x="368" y="64231"/>
                    <a:pt x="1210" y="69597"/>
                    <a:pt x="2683" y="72543"/>
                  </a:cubicBezTo>
                  <a:cubicBezTo>
                    <a:pt x="2683" y="72543"/>
                    <a:pt x="2683" y="72595"/>
                    <a:pt x="2735" y="72648"/>
                  </a:cubicBezTo>
                  <a:cubicBezTo>
                    <a:pt x="2788" y="72806"/>
                    <a:pt x="2893" y="72964"/>
                    <a:pt x="2999" y="73121"/>
                  </a:cubicBezTo>
                  <a:cubicBezTo>
                    <a:pt x="3051" y="73227"/>
                    <a:pt x="3104" y="73332"/>
                    <a:pt x="3156" y="73437"/>
                  </a:cubicBezTo>
                  <a:cubicBezTo>
                    <a:pt x="3209" y="73490"/>
                    <a:pt x="3262" y="73542"/>
                    <a:pt x="3262" y="73595"/>
                  </a:cubicBezTo>
                  <a:cubicBezTo>
                    <a:pt x="3367" y="73753"/>
                    <a:pt x="3472" y="73858"/>
                    <a:pt x="3577" y="73963"/>
                  </a:cubicBezTo>
                  <a:cubicBezTo>
                    <a:pt x="4208" y="74699"/>
                    <a:pt x="5155" y="75226"/>
                    <a:pt x="6155" y="75594"/>
                  </a:cubicBezTo>
                  <a:cubicBezTo>
                    <a:pt x="6207" y="75594"/>
                    <a:pt x="6260" y="75594"/>
                    <a:pt x="6313" y="75646"/>
                  </a:cubicBezTo>
                  <a:cubicBezTo>
                    <a:pt x="6418" y="75646"/>
                    <a:pt x="6576" y="75699"/>
                    <a:pt x="6681" y="75752"/>
                  </a:cubicBezTo>
                  <a:cubicBezTo>
                    <a:pt x="8312" y="76225"/>
                    <a:pt x="10205" y="76330"/>
                    <a:pt x="11731" y="76330"/>
                  </a:cubicBezTo>
                  <a:cubicBezTo>
                    <a:pt x="12310" y="76330"/>
                    <a:pt x="12888" y="76330"/>
                    <a:pt x="13467" y="76278"/>
                  </a:cubicBezTo>
                  <a:cubicBezTo>
                    <a:pt x="13625" y="76278"/>
                    <a:pt x="13835" y="76278"/>
                    <a:pt x="14046" y="76225"/>
                  </a:cubicBezTo>
                  <a:cubicBezTo>
                    <a:pt x="14414" y="76225"/>
                    <a:pt x="14835" y="76172"/>
                    <a:pt x="15255" y="76120"/>
                  </a:cubicBezTo>
                  <a:cubicBezTo>
                    <a:pt x="15466" y="76120"/>
                    <a:pt x="15729" y="76067"/>
                    <a:pt x="15939" y="76067"/>
                  </a:cubicBezTo>
                  <a:cubicBezTo>
                    <a:pt x="16360" y="76015"/>
                    <a:pt x="16728" y="75962"/>
                    <a:pt x="17097" y="75909"/>
                  </a:cubicBezTo>
                  <a:cubicBezTo>
                    <a:pt x="17360" y="75857"/>
                    <a:pt x="17623" y="75804"/>
                    <a:pt x="17833" y="75804"/>
                  </a:cubicBezTo>
                  <a:cubicBezTo>
                    <a:pt x="18254" y="75699"/>
                    <a:pt x="18675" y="75646"/>
                    <a:pt x="19096" y="75541"/>
                  </a:cubicBezTo>
                  <a:cubicBezTo>
                    <a:pt x="19306" y="75489"/>
                    <a:pt x="19516" y="75489"/>
                    <a:pt x="19727" y="75436"/>
                  </a:cubicBezTo>
                  <a:cubicBezTo>
                    <a:pt x="20200" y="75331"/>
                    <a:pt x="20726" y="75226"/>
                    <a:pt x="21200" y="75120"/>
                  </a:cubicBezTo>
                  <a:cubicBezTo>
                    <a:pt x="21358" y="75068"/>
                    <a:pt x="21515" y="75015"/>
                    <a:pt x="21673" y="75015"/>
                  </a:cubicBezTo>
                  <a:cubicBezTo>
                    <a:pt x="22252" y="74857"/>
                    <a:pt x="22831" y="74699"/>
                    <a:pt x="23409" y="74542"/>
                  </a:cubicBezTo>
                  <a:lnTo>
                    <a:pt x="23620" y="74489"/>
                  </a:lnTo>
                  <a:cubicBezTo>
                    <a:pt x="27144" y="73437"/>
                    <a:pt x="30721" y="72017"/>
                    <a:pt x="34088" y="70123"/>
                  </a:cubicBezTo>
                  <a:cubicBezTo>
                    <a:pt x="35929" y="71070"/>
                    <a:pt x="38402" y="71859"/>
                    <a:pt x="41032" y="71859"/>
                  </a:cubicBezTo>
                  <a:cubicBezTo>
                    <a:pt x="44188" y="71859"/>
                    <a:pt x="47029" y="70754"/>
                    <a:pt x="49449" y="68545"/>
                  </a:cubicBezTo>
                  <a:cubicBezTo>
                    <a:pt x="55393" y="63179"/>
                    <a:pt x="59444" y="49397"/>
                    <a:pt x="57971" y="45609"/>
                  </a:cubicBezTo>
                  <a:cubicBezTo>
                    <a:pt x="57550" y="44504"/>
                    <a:pt x="56813" y="44347"/>
                    <a:pt x="56393" y="44347"/>
                  </a:cubicBezTo>
                  <a:lnTo>
                    <a:pt x="56235" y="44347"/>
                  </a:lnTo>
                  <a:cubicBezTo>
                    <a:pt x="55235" y="44452"/>
                    <a:pt x="54078" y="44925"/>
                    <a:pt x="52868" y="45609"/>
                  </a:cubicBezTo>
                  <a:cubicBezTo>
                    <a:pt x="54499" y="40717"/>
                    <a:pt x="55446" y="36140"/>
                    <a:pt x="55603" y="32826"/>
                  </a:cubicBezTo>
                  <a:cubicBezTo>
                    <a:pt x="56866" y="33142"/>
                    <a:pt x="58181" y="33300"/>
                    <a:pt x="59601" y="33300"/>
                  </a:cubicBezTo>
                  <a:cubicBezTo>
                    <a:pt x="65546" y="33300"/>
                    <a:pt x="71175" y="30406"/>
                    <a:pt x="74489" y="27671"/>
                  </a:cubicBezTo>
                  <a:cubicBezTo>
                    <a:pt x="79802" y="23410"/>
                    <a:pt x="79433" y="20096"/>
                    <a:pt x="78224" y="18097"/>
                  </a:cubicBezTo>
                  <a:cubicBezTo>
                    <a:pt x="77066" y="16203"/>
                    <a:pt x="74752" y="15203"/>
                    <a:pt x="72753" y="14362"/>
                  </a:cubicBezTo>
                  <a:cubicBezTo>
                    <a:pt x="71806" y="13994"/>
                    <a:pt x="70964" y="13625"/>
                    <a:pt x="70280" y="13204"/>
                  </a:cubicBezTo>
                  <a:cubicBezTo>
                    <a:pt x="68912" y="12363"/>
                    <a:pt x="68649" y="9680"/>
                    <a:pt x="68439" y="7050"/>
                  </a:cubicBezTo>
                  <a:cubicBezTo>
                    <a:pt x="68176" y="3736"/>
                    <a:pt x="67860" y="1"/>
                    <a:pt x="64704" y="1"/>
                  </a:cubicBezTo>
                  <a:close/>
                </a:path>
              </a:pathLst>
            </a:custGeom>
            <a:solidFill>
              <a:srgbClr val="52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7"/>
            <p:cNvSpPr/>
            <p:nvPr/>
          </p:nvSpPr>
          <p:spPr>
            <a:xfrm>
              <a:off x="-1781550" y="9418075"/>
              <a:ext cx="1254650" cy="1182325"/>
            </a:xfrm>
            <a:custGeom>
              <a:rect b="b" l="l" r="r" t="t"/>
              <a:pathLst>
                <a:path extrusionOk="0" h="47293" w="50186">
                  <a:moveTo>
                    <a:pt x="32668" y="1"/>
                  </a:moveTo>
                  <a:cubicBezTo>
                    <a:pt x="28354" y="1"/>
                    <a:pt x="22094" y="790"/>
                    <a:pt x="16623" y="4525"/>
                  </a:cubicBezTo>
                  <a:cubicBezTo>
                    <a:pt x="7154" y="11048"/>
                    <a:pt x="2367" y="18886"/>
                    <a:pt x="0" y="25356"/>
                  </a:cubicBezTo>
                  <a:cubicBezTo>
                    <a:pt x="3945" y="26514"/>
                    <a:pt x="9259" y="28618"/>
                    <a:pt x="13940" y="32616"/>
                  </a:cubicBezTo>
                  <a:cubicBezTo>
                    <a:pt x="13783" y="32142"/>
                    <a:pt x="13677" y="31616"/>
                    <a:pt x="13625" y="31038"/>
                  </a:cubicBezTo>
                  <a:cubicBezTo>
                    <a:pt x="13520" y="26934"/>
                    <a:pt x="17570" y="20990"/>
                    <a:pt x="20411" y="18675"/>
                  </a:cubicBezTo>
                  <a:cubicBezTo>
                    <a:pt x="20989" y="18149"/>
                    <a:pt x="21568" y="17939"/>
                    <a:pt x="22147" y="17939"/>
                  </a:cubicBezTo>
                  <a:cubicBezTo>
                    <a:pt x="23935" y="17939"/>
                    <a:pt x="24777" y="20148"/>
                    <a:pt x="25513" y="22095"/>
                  </a:cubicBezTo>
                  <a:cubicBezTo>
                    <a:pt x="25829" y="22989"/>
                    <a:pt x="26303" y="24199"/>
                    <a:pt x="26618" y="24357"/>
                  </a:cubicBezTo>
                  <a:cubicBezTo>
                    <a:pt x="26986" y="24567"/>
                    <a:pt x="27618" y="24620"/>
                    <a:pt x="28144" y="24620"/>
                  </a:cubicBezTo>
                  <a:cubicBezTo>
                    <a:pt x="28407" y="24620"/>
                    <a:pt x="28617" y="24620"/>
                    <a:pt x="28880" y="24567"/>
                  </a:cubicBezTo>
                  <a:lnTo>
                    <a:pt x="29669" y="24567"/>
                  </a:lnTo>
                  <a:cubicBezTo>
                    <a:pt x="30616" y="24567"/>
                    <a:pt x="32563" y="24567"/>
                    <a:pt x="33246" y="26198"/>
                  </a:cubicBezTo>
                  <a:cubicBezTo>
                    <a:pt x="33509" y="26777"/>
                    <a:pt x="33299" y="27618"/>
                    <a:pt x="32615" y="28723"/>
                  </a:cubicBezTo>
                  <a:cubicBezTo>
                    <a:pt x="30721" y="31564"/>
                    <a:pt x="25461" y="35825"/>
                    <a:pt x="20200" y="35825"/>
                  </a:cubicBezTo>
                  <a:cubicBezTo>
                    <a:pt x="18885" y="35825"/>
                    <a:pt x="17623" y="35509"/>
                    <a:pt x="16465" y="34983"/>
                  </a:cubicBezTo>
                  <a:lnTo>
                    <a:pt x="16465" y="34983"/>
                  </a:lnTo>
                  <a:cubicBezTo>
                    <a:pt x="19411" y="38087"/>
                    <a:pt x="21884" y="42137"/>
                    <a:pt x="23304" y="47292"/>
                  </a:cubicBezTo>
                  <a:cubicBezTo>
                    <a:pt x="27565" y="45609"/>
                    <a:pt x="31773" y="43294"/>
                    <a:pt x="35245" y="40243"/>
                  </a:cubicBezTo>
                  <a:cubicBezTo>
                    <a:pt x="42031" y="34299"/>
                    <a:pt x="45819" y="24830"/>
                    <a:pt x="47450" y="19675"/>
                  </a:cubicBezTo>
                  <a:cubicBezTo>
                    <a:pt x="49975" y="11784"/>
                    <a:pt x="50185" y="5892"/>
                    <a:pt x="49396" y="4630"/>
                  </a:cubicBezTo>
                  <a:cubicBezTo>
                    <a:pt x="48397" y="3052"/>
                    <a:pt x="41611" y="1"/>
                    <a:pt x="32668" y="1"/>
                  </a:cubicBezTo>
                  <a:close/>
                </a:path>
              </a:pathLst>
            </a:custGeom>
            <a:solidFill>
              <a:srgbClr val="ABDB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7"/>
            <p:cNvSpPr/>
            <p:nvPr/>
          </p:nvSpPr>
          <p:spPr>
            <a:xfrm>
              <a:off x="-1877575" y="10083525"/>
              <a:ext cx="648375" cy="602350"/>
            </a:xfrm>
            <a:custGeom>
              <a:rect b="b" l="l" r="r" t="t"/>
              <a:pathLst>
                <a:path extrusionOk="0" h="24094" w="25935">
                  <a:moveTo>
                    <a:pt x="9628" y="7786"/>
                  </a:moveTo>
                  <a:cubicBezTo>
                    <a:pt x="10838" y="7786"/>
                    <a:pt x="11837" y="8786"/>
                    <a:pt x="11837" y="9996"/>
                  </a:cubicBezTo>
                  <a:cubicBezTo>
                    <a:pt x="11837" y="11206"/>
                    <a:pt x="10838" y="12205"/>
                    <a:pt x="9628" y="12205"/>
                  </a:cubicBezTo>
                  <a:cubicBezTo>
                    <a:pt x="8418" y="12205"/>
                    <a:pt x="7418" y="11206"/>
                    <a:pt x="7418" y="9996"/>
                  </a:cubicBezTo>
                  <a:cubicBezTo>
                    <a:pt x="7418" y="8786"/>
                    <a:pt x="8418" y="7786"/>
                    <a:pt x="9628" y="7786"/>
                  </a:cubicBezTo>
                  <a:close/>
                  <a:moveTo>
                    <a:pt x="3420" y="1"/>
                  </a:moveTo>
                  <a:lnTo>
                    <a:pt x="3420" y="1"/>
                  </a:lnTo>
                  <a:cubicBezTo>
                    <a:pt x="1" y="10469"/>
                    <a:pt x="1842" y="19780"/>
                    <a:pt x="3894" y="22147"/>
                  </a:cubicBezTo>
                  <a:cubicBezTo>
                    <a:pt x="4946" y="23357"/>
                    <a:pt x="7576" y="24094"/>
                    <a:pt x="11101" y="24094"/>
                  </a:cubicBezTo>
                  <a:cubicBezTo>
                    <a:pt x="15519" y="24041"/>
                    <a:pt x="20885" y="22989"/>
                    <a:pt x="25935" y="21148"/>
                  </a:cubicBezTo>
                  <a:cubicBezTo>
                    <a:pt x="22148" y="7313"/>
                    <a:pt x="10469" y="2000"/>
                    <a:pt x="3420" y="1"/>
                  </a:cubicBezTo>
                  <a:close/>
                </a:path>
              </a:pathLst>
            </a:custGeom>
            <a:solidFill>
              <a:srgbClr val="D6E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7"/>
            <p:cNvSpPr/>
            <p:nvPr/>
          </p:nvSpPr>
          <p:spPr>
            <a:xfrm>
              <a:off x="-1410700" y="9899425"/>
              <a:ext cx="431375" cy="381400"/>
            </a:xfrm>
            <a:custGeom>
              <a:rect b="b" l="l" r="r" t="t"/>
              <a:pathLst>
                <a:path extrusionOk="0" h="15256" w="17255">
                  <a:moveTo>
                    <a:pt x="7313" y="0"/>
                  </a:moveTo>
                  <a:cubicBezTo>
                    <a:pt x="7102" y="0"/>
                    <a:pt x="6734" y="158"/>
                    <a:pt x="6418" y="421"/>
                  </a:cubicBezTo>
                  <a:cubicBezTo>
                    <a:pt x="3788" y="2578"/>
                    <a:pt x="1" y="8259"/>
                    <a:pt x="158" y="11731"/>
                  </a:cubicBezTo>
                  <a:cubicBezTo>
                    <a:pt x="158" y="12730"/>
                    <a:pt x="527" y="13467"/>
                    <a:pt x="1211" y="13940"/>
                  </a:cubicBezTo>
                  <a:cubicBezTo>
                    <a:pt x="2420" y="14835"/>
                    <a:pt x="3841" y="15255"/>
                    <a:pt x="5366" y="15255"/>
                  </a:cubicBezTo>
                  <a:cubicBezTo>
                    <a:pt x="9785" y="15255"/>
                    <a:pt x="14467" y="11678"/>
                    <a:pt x="16361" y="9153"/>
                  </a:cubicBezTo>
                  <a:cubicBezTo>
                    <a:pt x="17150" y="8101"/>
                    <a:pt x="17255" y="7575"/>
                    <a:pt x="17202" y="7470"/>
                  </a:cubicBezTo>
                  <a:cubicBezTo>
                    <a:pt x="16992" y="6839"/>
                    <a:pt x="16308" y="6628"/>
                    <a:pt x="14888" y="6628"/>
                  </a:cubicBezTo>
                  <a:cubicBezTo>
                    <a:pt x="14625" y="6628"/>
                    <a:pt x="14362" y="6628"/>
                    <a:pt x="14099" y="6681"/>
                  </a:cubicBezTo>
                  <a:lnTo>
                    <a:pt x="13310" y="6681"/>
                  </a:lnTo>
                  <a:cubicBezTo>
                    <a:pt x="12521" y="6681"/>
                    <a:pt x="11732" y="6628"/>
                    <a:pt x="11100" y="6260"/>
                  </a:cubicBezTo>
                  <a:cubicBezTo>
                    <a:pt x="10416" y="5839"/>
                    <a:pt x="9996" y="4734"/>
                    <a:pt x="9470" y="3314"/>
                  </a:cubicBezTo>
                  <a:cubicBezTo>
                    <a:pt x="8943" y="1894"/>
                    <a:pt x="8207" y="0"/>
                    <a:pt x="7313" y="0"/>
                  </a:cubicBezTo>
                  <a:close/>
                </a:path>
              </a:pathLst>
            </a:custGeom>
            <a:solidFill>
              <a:srgbClr val="D6E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7"/>
            <p:cNvSpPr/>
            <p:nvPr/>
          </p:nvSpPr>
          <p:spPr>
            <a:xfrm>
              <a:off x="-1692125" y="10278175"/>
              <a:ext cx="110475" cy="110475"/>
            </a:xfrm>
            <a:custGeom>
              <a:rect b="b" l="l" r="r" t="t"/>
              <a:pathLst>
                <a:path extrusionOk="0" h="4419" w="4419">
                  <a:moveTo>
                    <a:pt x="2210" y="0"/>
                  </a:moveTo>
                  <a:cubicBezTo>
                    <a:pt x="1000" y="0"/>
                    <a:pt x="0" y="1000"/>
                    <a:pt x="0" y="2210"/>
                  </a:cubicBezTo>
                  <a:cubicBezTo>
                    <a:pt x="0" y="3420"/>
                    <a:pt x="1000" y="4419"/>
                    <a:pt x="2210" y="4419"/>
                  </a:cubicBezTo>
                  <a:cubicBezTo>
                    <a:pt x="3420" y="4419"/>
                    <a:pt x="4419" y="3420"/>
                    <a:pt x="4419" y="2210"/>
                  </a:cubicBezTo>
                  <a:cubicBezTo>
                    <a:pt x="4419" y="1000"/>
                    <a:pt x="3420" y="0"/>
                    <a:pt x="2210" y="0"/>
                  </a:cubicBezTo>
                  <a:close/>
                </a:path>
              </a:pathLst>
            </a:custGeom>
            <a:solidFill>
              <a:srgbClr val="52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7"/>
            <p:cNvSpPr/>
            <p:nvPr/>
          </p:nvSpPr>
          <p:spPr>
            <a:xfrm>
              <a:off x="-668975" y="9047225"/>
              <a:ext cx="606300" cy="562875"/>
            </a:xfrm>
            <a:custGeom>
              <a:rect b="b" l="l" r="r" t="t"/>
              <a:pathLst>
                <a:path extrusionOk="0" h="22515" w="24252">
                  <a:moveTo>
                    <a:pt x="5682" y="0"/>
                  </a:moveTo>
                  <a:lnTo>
                    <a:pt x="5682" y="0"/>
                  </a:lnTo>
                  <a:cubicBezTo>
                    <a:pt x="3368" y="3262"/>
                    <a:pt x="1369" y="6997"/>
                    <a:pt x="527" y="10521"/>
                  </a:cubicBezTo>
                  <a:cubicBezTo>
                    <a:pt x="53" y="12362"/>
                    <a:pt x="1" y="13993"/>
                    <a:pt x="211" y="15413"/>
                  </a:cubicBezTo>
                  <a:cubicBezTo>
                    <a:pt x="3157" y="16360"/>
                    <a:pt x="5261" y="17623"/>
                    <a:pt x="5998" y="18780"/>
                  </a:cubicBezTo>
                  <a:cubicBezTo>
                    <a:pt x="6419" y="19411"/>
                    <a:pt x="6629" y="20516"/>
                    <a:pt x="6629" y="21936"/>
                  </a:cubicBezTo>
                  <a:cubicBezTo>
                    <a:pt x="7839" y="22305"/>
                    <a:pt x="9154" y="22515"/>
                    <a:pt x="10574" y="22515"/>
                  </a:cubicBezTo>
                  <a:cubicBezTo>
                    <a:pt x="14993" y="22515"/>
                    <a:pt x="20306" y="20569"/>
                    <a:pt x="24252" y="17518"/>
                  </a:cubicBezTo>
                  <a:lnTo>
                    <a:pt x="24252" y="17518"/>
                  </a:lnTo>
                  <a:cubicBezTo>
                    <a:pt x="23042" y="17781"/>
                    <a:pt x="21884" y="17991"/>
                    <a:pt x="20675" y="18096"/>
                  </a:cubicBezTo>
                  <a:cubicBezTo>
                    <a:pt x="20420" y="18106"/>
                    <a:pt x="20165" y="18113"/>
                    <a:pt x="19911" y="18113"/>
                  </a:cubicBezTo>
                  <a:cubicBezTo>
                    <a:pt x="18856" y="18113"/>
                    <a:pt x="17820" y="18004"/>
                    <a:pt x="16887" y="17623"/>
                  </a:cubicBezTo>
                  <a:cubicBezTo>
                    <a:pt x="15730" y="17097"/>
                    <a:pt x="14730" y="16045"/>
                    <a:pt x="14520" y="14782"/>
                  </a:cubicBezTo>
                  <a:cubicBezTo>
                    <a:pt x="14415" y="13888"/>
                    <a:pt x="14730" y="12941"/>
                    <a:pt x="14783" y="12047"/>
                  </a:cubicBezTo>
                  <a:cubicBezTo>
                    <a:pt x="14888" y="11100"/>
                    <a:pt x="14678" y="10048"/>
                    <a:pt x="13889" y="9574"/>
                  </a:cubicBezTo>
                  <a:cubicBezTo>
                    <a:pt x="13603" y="9414"/>
                    <a:pt x="13293" y="9356"/>
                    <a:pt x="12972" y="9356"/>
                  </a:cubicBezTo>
                  <a:cubicBezTo>
                    <a:pt x="12345" y="9356"/>
                    <a:pt x="11674" y="9575"/>
                    <a:pt x="11048" y="9679"/>
                  </a:cubicBezTo>
                  <a:cubicBezTo>
                    <a:pt x="10883" y="9698"/>
                    <a:pt x="10718" y="9707"/>
                    <a:pt x="10554" y="9707"/>
                  </a:cubicBezTo>
                  <a:cubicBezTo>
                    <a:pt x="8425" y="9707"/>
                    <a:pt x="6460" y="8162"/>
                    <a:pt x="5630" y="6208"/>
                  </a:cubicBezTo>
                  <a:cubicBezTo>
                    <a:pt x="4788" y="4261"/>
                    <a:pt x="4946" y="1999"/>
                    <a:pt x="5682" y="0"/>
                  </a:cubicBezTo>
                  <a:close/>
                </a:path>
              </a:pathLst>
            </a:custGeom>
            <a:solidFill>
              <a:srgbClr val="C5E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7"/>
            <p:cNvSpPr/>
            <p:nvPr/>
          </p:nvSpPr>
          <p:spPr>
            <a:xfrm>
              <a:off x="-1008275" y="9975700"/>
              <a:ext cx="477425" cy="590500"/>
            </a:xfrm>
            <a:custGeom>
              <a:rect b="b" l="l" r="r" t="t"/>
              <a:pathLst>
                <a:path extrusionOk="0" h="23620" w="19097">
                  <a:moveTo>
                    <a:pt x="18255" y="0"/>
                  </a:moveTo>
                  <a:cubicBezTo>
                    <a:pt x="17729" y="263"/>
                    <a:pt x="17203" y="579"/>
                    <a:pt x="16677" y="947"/>
                  </a:cubicBezTo>
                  <a:cubicBezTo>
                    <a:pt x="14151" y="7575"/>
                    <a:pt x="10311" y="14466"/>
                    <a:pt x="5156" y="18885"/>
                  </a:cubicBezTo>
                  <a:cubicBezTo>
                    <a:pt x="3578" y="20306"/>
                    <a:pt x="1842" y="21568"/>
                    <a:pt x="1" y="22673"/>
                  </a:cubicBezTo>
                  <a:cubicBezTo>
                    <a:pt x="842" y="23041"/>
                    <a:pt x="1789" y="23409"/>
                    <a:pt x="2841" y="23620"/>
                  </a:cubicBezTo>
                  <a:cubicBezTo>
                    <a:pt x="3420" y="23567"/>
                    <a:pt x="3999" y="23462"/>
                    <a:pt x="4525" y="23304"/>
                  </a:cubicBezTo>
                  <a:cubicBezTo>
                    <a:pt x="6945" y="22620"/>
                    <a:pt x="9207" y="20989"/>
                    <a:pt x="10311" y="18727"/>
                  </a:cubicBezTo>
                  <a:cubicBezTo>
                    <a:pt x="10943" y="17518"/>
                    <a:pt x="11206" y="16097"/>
                    <a:pt x="12100" y="15045"/>
                  </a:cubicBezTo>
                  <a:cubicBezTo>
                    <a:pt x="12784" y="14256"/>
                    <a:pt x="13731" y="13730"/>
                    <a:pt x="14309" y="12941"/>
                  </a:cubicBezTo>
                  <a:cubicBezTo>
                    <a:pt x="15677" y="11047"/>
                    <a:pt x="14835" y="8312"/>
                    <a:pt x="15730" y="6207"/>
                  </a:cubicBezTo>
                  <a:cubicBezTo>
                    <a:pt x="16203" y="5103"/>
                    <a:pt x="17097" y="4261"/>
                    <a:pt x="17834" y="3367"/>
                  </a:cubicBezTo>
                  <a:cubicBezTo>
                    <a:pt x="18518" y="2420"/>
                    <a:pt x="19096" y="1210"/>
                    <a:pt x="18781" y="53"/>
                  </a:cubicBezTo>
                  <a:cubicBezTo>
                    <a:pt x="18623" y="53"/>
                    <a:pt x="18465" y="0"/>
                    <a:pt x="18255" y="0"/>
                  </a:cubicBezTo>
                  <a:close/>
                </a:path>
              </a:pathLst>
            </a:custGeom>
            <a:solidFill>
              <a:srgbClr val="C5E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7"/>
            <p:cNvSpPr/>
            <p:nvPr/>
          </p:nvSpPr>
          <p:spPr>
            <a:xfrm>
              <a:off x="-1826275" y="9282625"/>
              <a:ext cx="777250" cy="732550"/>
            </a:xfrm>
            <a:custGeom>
              <a:rect b="b" l="l" r="r" t="t"/>
              <a:pathLst>
                <a:path extrusionOk="0" h="29302" w="31090">
                  <a:moveTo>
                    <a:pt x="29564" y="0"/>
                  </a:moveTo>
                  <a:cubicBezTo>
                    <a:pt x="28828" y="632"/>
                    <a:pt x="27986" y="1105"/>
                    <a:pt x="27092" y="1368"/>
                  </a:cubicBezTo>
                  <a:cubicBezTo>
                    <a:pt x="26093" y="1631"/>
                    <a:pt x="24988" y="1684"/>
                    <a:pt x="24199" y="2368"/>
                  </a:cubicBezTo>
                  <a:cubicBezTo>
                    <a:pt x="23620" y="2894"/>
                    <a:pt x="23304" y="3735"/>
                    <a:pt x="22568" y="4209"/>
                  </a:cubicBezTo>
                  <a:cubicBezTo>
                    <a:pt x="22169" y="4453"/>
                    <a:pt x="21713" y="4510"/>
                    <a:pt x="21237" y="4510"/>
                  </a:cubicBezTo>
                  <a:cubicBezTo>
                    <a:pt x="20821" y="4510"/>
                    <a:pt x="20389" y="4466"/>
                    <a:pt x="19965" y="4466"/>
                  </a:cubicBezTo>
                  <a:cubicBezTo>
                    <a:pt x="19724" y="4466"/>
                    <a:pt x="19485" y="4480"/>
                    <a:pt x="19254" y="4524"/>
                  </a:cubicBezTo>
                  <a:cubicBezTo>
                    <a:pt x="16571" y="4998"/>
                    <a:pt x="15782" y="8943"/>
                    <a:pt x="13204" y="9890"/>
                  </a:cubicBezTo>
                  <a:cubicBezTo>
                    <a:pt x="12047" y="10364"/>
                    <a:pt x="10627" y="10101"/>
                    <a:pt x="9469" y="10521"/>
                  </a:cubicBezTo>
                  <a:cubicBezTo>
                    <a:pt x="7365" y="11363"/>
                    <a:pt x="6681" y="13888"/>
                    <a:pt x="5261" y="15624"/>
                  </a:cubicBezTo>
                  <a:cubicBezTo>
                    <a:pt x="4051" y="17150"/>
                    <a:pt x="2157" y="18044"/>
                    <a:pt x="947" y="19569"/>
                  </a:cubicBezTo>
                  <a:cubicBezTo>
                    <a:pt x="0" y="23357"/>
                    <a:pt x="369" y="26829"/>
                    <a:pt x="947" y="29301"/>
                  </a:cubicBezTo>
                  <a:cubicBezTo>
                    <a:pt x="3525" y="22778"/>
                    <a:pt x="8365" y="15203"/>
                    <a:pt x="17676" y="8838"/>
                  </a:cubicBezTo>
                  <a:cubicBezTo>
                    <a:pt x="21411" y="6313"/>
                    <a:pt x="25987" y="4735"/>
                    <a:pt x="31090" y="4261"/>
                  </a:cubicBezTo>
                  <a:cubicBezTo>
                    <a:pt x="30722" y="2788"/>
                    <a:pt x="30196" y="1263"/>
                    <a:pt x="29564" y="0"/>
                  </a:cubicBezTo>
                  <a:close/>
                </a:path>
              </a:pathLst>
            </a:custGeom>
            <a:solidFill>
              <a:srgbClr val="C5E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7"/>
            <p:cNvSpPr/>
            <p:nvPr/>
          </p:nvSpPr>
          <p:spPr>
            <a:xfrm>
              <a:off x="-1409375" y="10036175"/>
              <a:ext cx="410325" cy="244650"/>
            </a:xfrm>
            <a:custGeom>
              <a:rect b="b" l="l" r="r" t="t"/>
              <a:pathLst>
                <a:path extrusionOk="0" h="9786" w="16413">
                  <a:moveTo>
                    <a:pt x="5576" y="1"/>
                  </a:moveTo>
                  <a:lnTo>
                    <a:pt x="5576" y="1"/>
                  </a:lnTo>
                  <a:cubicBezTo>
                    <a:pt x="4893" y="790"/>
                    <a:pt x="4051" y="1421"/>
                    <a:pt x="3104" y="1790"/>
                  </a:cubicBezTo>
                  <a:cubicBezTo>
                    <a:pt x="2889" y="1875"/>
                    <a:pt x="2709" y="1961"/>
                    <a:pt x="2508" y="1961"/>
                  </a:cubicBezTo>
                  <a:cubicBezTo>
                    <a:pt x="2462" y="1961"/>
                    <a:pt x="2416" y="1957"/>
                    <a:pt x="2367" y="1947"/>
                  </a:cubicBezTo>
                  <a:cubicBezTo>
                    <a:pt x="1894" y="1895"/>
                    <a:pt x="1684" y="1474"/>
                    <a:pt x="1684" y="1000"/>
                  </a:cubicBezTo>
                  <a:cubicBezTo>
                    <a:pt x="684" y="2894"/>
                    <a:pt x="0" y="4735"/>
                    <a:pt x="105" y="6261"/>
                  </a:cubicBezTo>
                  <a:cubicBezTo>
                    <a:pt x="105" y="7260"/>
                    <a:pt x="474" y="7997"/>
                    <a:pt x="1158" y="8470"/>
                  </a:cubicBezTo>
                  <a:cubicBezTo>
                    <a:pt x="2367" y="9365"/>
                    <a:pt x="3788" y="9785"/>
                    <a:pt x="5313" y="9785"/>
                  </a:cubicBezTo>
                  <a:cubicBezTo>
                    <a:pt x="9732" y="9785"/>
                    <a:pt x="14414" y="6208"/>
                    <a:pt x="16308" y="3683"/>
                  </a:cubicBezTo>
                  <a:cubicBezTo>
                    <a:pt x="16360" y="3631"/>
                    <a:pt x="16360" y="3578"/>
                    <a:pt x="16413" y="3525"/>
                  </a:cubicBezTo>
                  <a:lnTo>
                    <a:pt x="16413" y="3525"/>
                  </a:lnTo>
                  <a:cubicBezTo>
                    <a:pt x="14835" y="4525"/>
                    <a:pt x="13046" y="5104"/>
                    <a:pt x="11258" y="5261"/>
                  </a:cubicBezTo>
                  <a:cubicBezTo>
                    <a:pt x="10995" y="5261"/>
                    <a:pt x="10679" y="5261"/>
                    <a:pt x="10469" y="5104"/>
                  </a:cubicBezTo>
                  <a:cubicBezTo>
                    <a:pt x="10048" y="4788"/>
                    <a:pt x="10258" y="4104"/>
                    <a:pt x="9943" y="3631"/>
                  </a:cubicBezTo>
                  <a:cubicBezTo>
                    <a:pt x="9781" y="3368"/>
                    <a:pt x="9519" y="3261"/>
                    <a:pt x="9221" y="3261"/>
                  </a:cubicBezTo>
                  <a:cubicBezTo>
                    <a:pt x="8743" y="3261"/>
                    <a:pt x="8175" y="3537"/>
                    <a:pt x="7786" y="3894"/>
                  </a:cubicBezTo>
                  <a:cubicBezTo>
                    <a:pt x="7311" y="4289"/>
                    <a:pt x="6717" y="4744"/>
                    <a:pt x="6161" y="4744"/>
                  </a:cubicBezTo>
                  <a:cubicBezTo>
                    <a:pt x="5978" y="4744"/>
                    <a:pt x="5799" y="4695"/>
                    <a:pt x="5629" y="4578"/>
                  </a:cubicBezTo>
                  <a:cubicBezTo>
                    <a:pt x="4261" y="3683"/>
                    <a:pt x="6839" y="1053"/>
                    <a:pt x="5576" y="1"/>
                  </a:cubicBezTo>
                  <a:close/>
                </a:path>
              </a:pathLst>
            </a:custGeom>
            <a:solidFill>
              <a:srgbClr val="C5E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7"/>
            <p:cNvSpPr/>
            <p:nvPr/>
          </p:nvSpPr>
          <p:spPr>
            <a:xfrm>
              <a:off x="-1623750" y="10191375"/>
              <a:ext cx="394550" cy="493175"/>
            </a:xfrm>
            <a:custGeom>
              <a:rect b="b" l="l" r="r" t="t"/>
              <a:pathLst>
                <a:path extrusionOk="0" h="19727" w="15782">
                  <a:moveTo>
                    <a:pt x="3104" y="0"/>
                  </a:moveTo>
                  <a:lnTo>
                    <a:pt x="3104" y="0"/>
                  </a:lnTo>
                  <a:cubicBezTo>
                    <a:pt x="5314" y="2368"/>
                    <a:pt x="6734" y="5419"/>
                    <a:pt x="6892" y="8628"/>
                  </a:cubicBezTo>
                  <a:cubicBezTo>
                    <a:pt x="7155" y="13309"/>
                    <a:pt x="4262" y="18096"/>
                    <a:pt x="1" y="19727"/>
                  </a:cubicBezTo>
                  <a:lnTo>
                    <a:pt x="948" y="19727"/>
                  </a:lnTo>
                  <a:cubicBezTo>
                    <a:pt x="5366" y="19727"/>
                    <a:pt x="10732" y="18675"/>
                    <a:pt x="15782" y="16834"/>
                  </a:cubicBezTo>
                  <a:cubicBezTo>
                    <a:pt x="13520" y="8522"/>
                    <a:pt x="8365" y="3262"/>
                    <a:pt x="3104" y="0"/>
                  </a:cubicBezTo>
                  <a:close/>
                </a:path>
              </a:pathLst>
            </a:custGeom>
            <a:solidFill>
              <a:srgbClr val="C5E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7"/>
            <p:cNvSpPr/>
            <p:nvPr/>
          </p:nvSpPr>
          <p:spPr>
            <a:xfrm>
              <a:off x="-1369925" y="9491725"/>
              <a:ext cx="843025" cy="1108675"/>
            </a:xfrm>
            <a:custGeom>
              <a:rect b="b" l="l" r="r" t="t"/>
              <a:pathLst>
                <a:path extrusionOk="0" h="44347" w="33721">
                  <a:moveTo>
                    <a:pt x="30616" y="1"/>
                  </a:moveTo>
                  <a:cubicBezTo>
                    <a:pt x="27092" y="8312"/>
                    <a:pt x="21779" y="15887"/>
                    <a:pt x="15098" y="21832"/>
                  </a:cubicBezTo>
                  <a:cubicBezTo>
                    <a:pt x="15782" y="22042"/>
                    <a:pt x="16466" y="22410"/>
                    <a:pt x="16781" y="23252"/>
                  </a:cubicBezTo>
                  <a:cubicBezTo>
                    <a:pt x="17044" y="23831"/>
                    <a:pt x="16834" y="24672"/>
                    <a:pt x="16150" y="25724"/>
                  </a:cubicBezTo>
                  <a:cubicBezTo>
                    <a:pt x="14256" y="28618"/>
                    <a:pt x="8996" y="32879"/>
                    <a:pt x="3735" y="32879"/>
                  </a:cubicBezTo>
                  <a:cubicBezTo>
                    <a:pt x="2420" y="32879"/>
                    <a:pt x="1158" y="32563"/>
                    <a:pt x="0" y="32037"/>
                  </a:cubicBezTo>
                  <a:lnTo>
                    <a:pt x="0" y="32037"/>
                  </a:lnTo>
                  <a:cubicBezTo>
                    <a:pt x="2946" y="35141"/>
                    <a:pt x="5419" y="39191"/>
                    <a:pt x="6839" y="44346"/>
                  </a:cubicBezTo>
                  <a:cubicBezTo>
                    <a:pt x="11100" y="42663"/>
                    <a:pt x="15308" y="40296"/>
                    <a:pt x="18780" y="37297"/>
                  </a:cubicBezTo>
                  <a:cubicBezTo>
                    <a:pt x="25566" y="31353"/>
                    <a:pt x="29354" y="21884"/>
                    <a:pt x="30985" y="16729"/>
                  </a:cubicBezTo>
                  <a:cubicBezTo>
                    <a:pt x="33457" y="8838"/>
                    <a:pt x="33720" y="2946"/>
                    <a:pt x="32931" y="1684"/>
                  </a:cubicBezTo>
                  <a:cubicBezTo>
                    <a:pt x="32668" y="1210"/>
                    <a:pt x="31826" y="632"/>
                    <a:pt x="30616" y="1"/>
                  </a:cubicBezTo>
                  <a:close/>
                </a:path>
              </a:pathLst>
            </a:custGeom>
            <a:solidFill>
              <a:srgbClr val="9BD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7"/>
            <p:cNvSpPr/>
            <p:nvPr/>
          </p:nvSpPr>
          <p:spPr>
            <a:xfrm>
              <a:off x="-1654000" y="9901100"/>
              <a:ext cx="106550" cy="83650"/>
            </a:xfrm>
            <a:custGeom>
              <a:rect b="b" l="l" r="r" t="t"/>
              <a:pathLst>
                <a:path extrusionOk="0" h="3346" w="4262">
                  <a:moveTo>
                    <a:pt x="976" y="1"/>
                  </a:moveTo>
                  <a:cubicBezTo>
                    <a:pt x="623" y="1"/>
                    <a:pt x="307" y="98"/>
                    <a:pt x="106" y="354"/>
                  </a:cubicBezTo>
                  <a:cubicBezTo>
                    <a:pt x="1" y="512"/>
                    <a:pt x="1" y="670"/>
                    <a:pt x="159" y="775"/>
                  </a:cubicBezTo>
                  <a:cubicBezTo>
                    <a:pt x="369" y="933"/>
                    <a:pt x="579" y="985"/>
                    <a:pt x="842" y="985"/>
                  </a:cubicBezTo>
                  <a:cubicBezTo>
                    <a:pt x="1263" y="985"/>
                    <a:pt x="1631" y="1196"/>
                    <a:pt x="1947" y="1353"/>
                  </a:cubicBezTo>
                  <a:cubicBezTo>
                    <a:pt x="2631" y="1774"/>
                    <a:pt x="2947" y="2511"/>
                    <a:pt x="3315" y="3142"/>
                  </a:cubicBezTo>
                  <a:cubicBezTo>
                    <a:pt x="3416" y="3268"/>
                    <a:pt x="3602" y="3346"/>
                    <a:pt x="3774" y="3346"/>
                  </a:cubicBezTo>
                  <a:cubicBezTo>
                    <a:pt x="3960" y="3346"/>
                    <a:pt x="4129" y="3255"/>
                    <a:pt x="4157" y="3037"/>
                  </a:cubicBezTo>
                  <a:cubicBezTo>
                    <a:pt x="4262" y="1932"/>
                    <a:pt x="3683" y="1196"/>
                    <a:pt x="2841" y="617"/>
                  </a:cubicBezTo>
                  <a:cubicBezTo>
                    <a:pt x="2430" y="342"/>
                    <a:pt x="1637" y="1"/>
                    <a:pt x="976" y="1"/>
                  </a:cubicBezTo>
                  <a:close/>
                </a:path>
              </a:pathLst>
            </a:custGeom>
            <a:solidFill>
              <a:srgbClr val="9BD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7"/>
            <p:cNvSpPr/>
            <p:nvPr/>
          </p:nvSpPr>
          <p:spPr>
            <a:xfrm>
              <a:off x="-1523800" y="9985500"/>
              <a:ext cx="90775" cy="91150"/>
            </a:xfrm>
            <a:custGeom>
              <a:rect b="b" l="l" r="r" t="t"/>
              <a:pathLst>
                <a:path extrusionOk="0" h="3646" w="3631">
                  <a:moveTo>
                    <a:pt x="818" y="1"/>
                  </a:moveTo>
                  <a:cubicBezTo>
                    <a:pt x="720" y="1"/>
                    <a:pt x="623" y="10"/>
                    <a:pt x="527" y="29"/>
                  </a:cubicBezTo>
                  <a:cubicBezTo>
                    <a:pt x="158" y="82"/>
                    <a:pt x="1" y="660"/>
                    <a:pt x="316" y="871"/>
                  </a:cubicBezTo>
                  <a:cubicBezTo>
                    <a:pt x="737" y="1239"/>
                    <a:pt x="1211" y="1397"/>
                    <a:pt x="1579" y="1870"/>
                  </a:cubicBezTo>
                  <a:cubicBezTo>
                    <a:pt x="1947" y="2238"/>
                    <a:pt x="2052" y="2870"/>
                    <a:pt x="2263" y="3343"/>
                  </a:cubicBezTo>
                  <a:cubicBezTo>
                    <a:pt x="2377" y="3549"/>
                    <a:pt x="2591" y="3645"/>
                    <a:pt x="2809" y="3645"/>
                  </a:cubicBezTo>
                  <a:cubicBezTo>
                    <a:pt x="3093" y="3645"/>
                    <a:pt x="3383" y="3483"/>
                    <a:pt x="3473" y="3185"/>
                  </a:cubicBezTo>
                  <a:cubicBezTo>
                    <a:pt x="3630" y="2291"/>
                    <a:pt x="3210" y="1607"/>
                    <a:pt x="2683" y="976"/>
                  </a:cubicBezTo>
                  <a:cubicBezTo>
                    <a:pt x="2222" y="468"/>
                    <a:pt x="1517" y="1"/>
                    <a:pt x="818" y="1"/>
                  </a:cubicBezTo>
                  <a:close/>
                </a:path>
              </a:pathLst>
            </a:custGeom>
            <a:solidFill>
              <a:srgbClr val="9BD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7"/>
            <p:cNvSpPr/>
            <p:nvPr/>
          </p:nvSpPr>
          <p:spPr>
            <a:xfrm>
              <a:off x="-1501450" y="9831875"/>
              <a:ext cx="105250" cy="65475"/>
            </a:xfrm>
            <a:custGeom>
              <a:rect b="b" l="l" r="r" t="t"/>
              <a:pathLst>
                <a:path extrusionOk="0" h="2619" w="4210">
                  <a:moveTo>
                    <a:pt x="1183" y="1"/>
                  </a:moveTo>
                  <a:cubicBezTo>
                    <a:pt x="948" y="1"/>
                    <a:pt x="711" y="24"/>
                    <a:pt x="474" y="72"/>
                  </a:cubicBezTo>
                  <a:cubicBezTo>
                    <a:pt x="1" y="177"/>
                    <a:pt x="159" y="808"/>
                    <a:pt x="580" y="861"/>
                  </a:cubicBezTo>
                  <a:cubicBezTo>
                    <a:pt x="1158" y="861"/>
                    <a:pt x="1737" y="1019"/>
                    <a:pt x="2210" y="1334"/>
                  </a:cubicBezTo>
                  <a:cubicBezTo>
                    <a:pt x="2736" y="1650"/>
                    <a:pt x="2999" y="2229"/>
                    <a:pt x="3525" y="2544"/>
                  </a:cubicBezTo>
                  <a:cubicBezTo>
                    <a:pt x="3603" y="2596"/>
                    <a:pt x="3684" y="2619"/>
                    <a:pt x="3761" y="2619"/>
                  </a:cubicBezTo>
                  <a:cubicBezTo>
                    <a:pt x="4000" y="2619"/>
                    <a:pt x="4209" y="2401"/>
                    <a:pt x="4209" y="2123"/>
                  </a:cubicBezTo>
                  <a:cubicBezTo>
                    <a:pt x="4209" y="1334"/>
                    <a:pt x="3420" y="756"/>
                    <a:pt x="2789" y="387"/>
                  </a:cubicBezTo>
                  <a:cubicBezTo>
                    <a:pt x="2273" y="130"/>
                    <a:pt x="1732" y="1"/>
                    <a:pt x="1183" y="1"/>
                  </a:cubicBezTo>
                  <a:close/>
                </a:path>
              </a:pathLst>
            </a:custGeom>
            <a:solidFill>
              <a:srgbClr val="9BD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7"/>
            <p:cNvSpPr/>
            <p:nvPr/>
          </p:nvSpPr>
          <p:spPr>
            <a:xfrm>
              <a:off x="-1442250" y="9675325"/>
              <a:ext cx="113675" cy="86375"/>
            </a:xfrm>
            <a:custGeom>
              <a:rect b="b" l="l" r="r" t="t"/>
              <a:pathLst>
                <a:path extrusionOk="0" h="3455" w="4547">
                  <a:moveTo>
                    <a:pt x="733" y="0"/>
                  </a:moveTo>
                  <a:cubicBezTo>
                    <a:pt x="627" y="0"/>
                    <a:pt x="523" y="7"/>
                    <a:pt x="421" y="21"/>
                  </a:cubicBezTo>
                  <a:cubicBezTo>
                    <a:pt x="53" y="74"/>
                    <a:pt x="0" y="600"/>
                    <a:pt x="316" y="758"/>
                  </a:cubicBezTo>
                  <a:cubicBezTo>
                    <a:pt x="894" y="1073"/>
                    <a:pt x="1526" y="1231"/>
                    <a:pt x="2104" y="1652"/>
                  </a:cubicBezTo>
                  <a:cubicBezTo>
                    <a:pt x="2683" y="2073"/>
                    <a:pt x="3104" y="2757"/>
                    <a:pt x="3577" y="3283"/>
                  </a:cubicBezTo>
                  <a:cubicBezTo>
                    <a:pt x="3682" y="3403"/>
                    <a:pt x="3809" y="3455"/>
                    <a:pt x="3934" y="3455"/>
                  </a:cubicBezTo>
                  <a:cubicBezTo>
                    <a:pt x="4246" y="3455"/>
                    <a:pt x="4547" y="3132"/>
                    <a:pt x="4472" y="2757"/>
                  </a:cubicBezTo>
                  <a:cubicBezTo>
                    <a:pt x="4128" y="1333"/>
                    <a:pt x="2226" y="0"/>
                    <a:pt x="733" y="0"/>
                  </a:cubicBezTo>
                  <a:close/>
                </a:path>
              </a:pathLst>
            </a:custGeom>
            <a:solidFill>
              <a:srgbClr val="9BD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7"/>
            <p:cNvSpPr/>
            <p:nvPr/>
          </p:nvSpPr>
          <p:spPr>
            <a:xfrm>
              <a:off x="-1283125" y="9791450"/>
              <a:ext cx="64450" cy="69875"/>
            </a:xfrm>
            <a:custGeom>
              <a:rect b="b" l="l" r="r" t="t"/>
              <a:pathLst>
                <a:path extrusionOk="0" h="2795" w="2578">
                  <a:moveTo>
                    <a:pt x="816" y="1"/>
                  </a:moveTo>
                  <a:cubicBezTo>
                    <a:pt x="641" y="1"/>
                    <a:pt x="479" y="46"/>
                    <a:pt x="316" y="111"/>
                  </a:cubicBezTo>
                  <a:cubicBezTo>
                    <a:pt x="53" y="163"/>
                    <a:pt x="0" y="584"/>
                    <a:pt x="316" y="637"/>
                  </a:cubicBezTo>
                  <a:cubicBezTo>
                    <a:pt x="632" y="689"/>
                    <a:pt x="947" y="1058"/>
                    <a:pt x="1158" y="1373"/>
                  </a:cubicBezTo>
                  <a:cubicBezTo>
                    <a:pt x="1263" y="1531"/>
                    <a:pt x="1315" y="1741"/>
                    <a:pt x="1368" y="1899"/>
                  </a:cubicBezTo>
                  <a:cubicBezTo>
                    <a:pt x="1473" y="2162"/>
                    <a:pt x="1631" y="2373"/>
                    <a:pt x="1736" y="2583"/>
                  </a:cubicBezTo>
                  <a:cubicBezTo>
                    <a:pt x="1809" y="2728"/>
                    <a:pt x="1958" y="2795"/>
                    <a:pt x="2105" y="2795"/>
                  </a:cubicBezTo>
                  <a:cubicBezTo>
                    <a:pt x="2277" y="2795"/>
                    <a:pt x="2444" y="2701"/>
                    <a:pt x="2473" y="2530"/>
                  </a:cubicBezTo>
                  <a:cubicBezTo>
                    <a:pt x="2578" y="2110"/>
                    <a:pt x="2578" y="1847"/>
                    <a:pt x="2420" y="1478"/>
                  </a:cubicBezTo>
                  <a:cubicBezTo>
                    <a:pt x="2315" y="1163"/>
                    <a:pt x="2105" y="900"/>
                    <a:pt x="1894" y="637"/>
                  </a:cubicBezTo>
                  <a:cubicBezTo>
                    <a:pt x="1684" y="374"/>
                    <a:pt x="1421" y="216"/>
                    <a:pt x="1158" y="58"/>
                  </a:cubicBezTo>
                  <a:cubicBezTo>
                    <a:pt x="1037" y="18"/>
                    <a:pt x="924" y="1"/>
                    <a:pt x="816" y="1"/>
                  </a:cubicBezTo>
                  <a:close/>
                </a:path>
              </a:pathLst>
            </a:custGeom>
            <a:solidFill>
              <a:srgbClr val="9BD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7"/>
            <p:cNvSpPr/>
            <p:nvPr/>
          </p:nvSpPr>
          <p:spPr>
            <a:xfrm>
              <a:off x="-1062500" y="9818650"/>
              <a:ext cx="102925" cy="101900"/>
            </a:xfrm>
            <a:custGeom>
              <a:rect b="b" l="l" r="r" t="t"/>
              <a:pathLst>
                <a:path extrusionOk="0" h="4076" w="4117">
                  <a:moveTo>
                    <a:pt x="801" y="0"/>
                  </a:moveTo>
                  <a:cubicBezTo>
                    <a:pt x="309" y="0"/>
                    <a:pt x="0" y="640"/>
                    <a:pt x="381" y="1022"/>
                  </a:cubicBezTo>
                  <a:cubicBezTo>
                    <a:pt x="749" y="1337"/>
                    <a:pt x="1170" y="1600"/>
                    <a:pt x="1538" y="1969"/>
                  </a:cubicBezTo>
                  <a:cubicBezTo>
                    <a:pt x="1696" y="2126"/>
                    <a:pt x="1907" y="2337"/>
                    <a:pt x="2065" y="2495"/>
                  </a:cubicBezTo>
                  <a:lnTo>
                    <a:pt x="2328" y="2758"/>
                  </a:lnTo>
                  <a:lnTo>
                    <a:pt x="2380" y="2915"/>
                  </a:lnTo>
                  <a:cubicBezTo>
                    <a:pt x="2433" y="2968"/>
                    <a:pt x="2433" y="3021"/>
                    <a:pt x="2433" y="3073"/>
                  </a:cubicBezTo>
                  <a:cubicBezTo>
                    <a:pt x="1978" y="3477"/>
                    <a:pt x="2494" y="4076"/>
                    <a:pt x="3002" y="4076"/>
                  </a:cubicBezTo>
                  <a:cubicBezTo>
                    <a:pt x="3022" y="4076"/>
                    <a:pt x="3043" y="4075"/>
                    <a:pt x="3064" y="4073"/>
                  </a:cubicBezTo>
                  <a:cubicBezTo>
                    <a:pt x="3485" y="3968"/>
                    <a:pt x="3853" y="3652"/>
                    <a:pt x="3958" y="3231"/>
                  </a:cubicBezTo>
                  <a:cubicBezTo>
                    <a:pt x="4116" y="2652"/>
                    <a:pt x="3906" y="2284"/>
                    <a:pt x="3537" y="1811"/>
                  </a:cubicBezTo>
                  <a:cubicBezTo>
                    <a:pt x="2959" y="1074"/>
                    <a:pt x="1854" y="285"/>
                    <a:pt x="960" y="22"/>
                  </a:cubicBezTo>
                  <a:cubicBezTo>
                    <a:pt x="905" y="7"/>
                    <a:pt x="852" y="0"/>
                    <a:pt x="801" y="0"/>
                  </a:cubicBezTo>
                  <a:close/>
                </a:path>
              </a:pathLst>
            </a:custGeom>
            <a:solidFill>
              <a:srgbClr val="9BD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7"/>
            <p:cNvSpPr/>
            <p:nvPr/>
          </p:nvSpPr>
          <p:spPr>
            <a:xfrm>
              <a:off x="-1188425" y="9692850"/>
              <a:ext cx="111800" cy="96475"/>
            </a:xfrm>
            <a:custGeom>
              <a:rect b="b" l="l" r="r" t="t"/>
              <a:pathLst>
                <a:path extrusionOk="0" h="3859" w="4472">
                  <a:moveTo>
                    <a:pt x="364" y="0"/>
                  </a:moveTo>
                  <a:cubicBezTo>
                    <a:pt x="1" y="0"/>
                    <a:pt x="15" y="483"/>
                    <a:pt x="316" y="583"/>
                  </a:cubicBezTo>
                  <a:cubicBezTo>
                    <a:pt x="1473" y="1056"/>
                    <a:pt x="2420" y="1793"/>
                    <a:pt x="2946" y="2950"/>
                  </a:cubicBezTo>
                  <a:cubicBezTo>
                    <a:pt x="2893" y="3003"/>
                    <a:pt x="2841" y="3055"/>
                    <a:pt x="2788" y="3160"/>
                  </a:cubicBezTo>
                  <a:cubicBezTo>
                    <a:pt x="2550" y="3445"/>
                    <a:pt x="2871" y="3859"/>
                    <a:pt x="3206" y="3859"/>
                  </a:cubicBezTo>
                  <a:cubicBezTo>
                    <a:pt x="3242" y="3859"/>
                    <a:pt x="3278" y="3854"/>
                    <a:pt x="3314" y="3844"/>
                  </a:cubicBezTo>
                  <a:cubicBezTo>
                    <a:pt x="3472" y="3792"/>
                    <a:pt x="3682" y="3739"/>
                    <a:pt x="3893" y="3686"/>
                  </a:cubicBezTo>
                  <a:cubicBezTo>
                    <a:pt x="4313" y="3529"/>
                    <a:pt x="4471" y="3108"/>
                    <a:pt x="4261" y="2687"/>
                  </a:cubicBezTo>
                  <a:cubicBezTo>
                    <a:pt x="3524" y="1267"/>
                    <a:pt x="2051" y="162"/>
                    <a:pt x="421" y="4"/>
                  </a:cubicBezTo>
                  <a:cubicBezTo>
                    <a:pt x="401" y="2"/>
                    <a:pt x="382" y="0"/>
                    <a:pt x="364" y="0"/>
                  </a:cubicBezTo>
                  <a:close/>
                </a:path>
              </a:pathLst>
            </a:custGeom>
            <a:solidFill>
              <a:srgbClr val="9BD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7"/>
            <p:cNvSpPr/>
            <p:nvPr/>
          </p:nvSpPr>
          <p:spPr>
            <a:xfrm>
              <a:off x="-1284450" y="9556150"/>
              <a:ext cx="118400" cy="94025"/>
            </a:xfrm>
            <a:custGeom>
              <a:rect b="b" l="l" r="r" t="t"/>
              <a:pathLst>
                <a:path extrusionOk="0" h="3761" w="4736">
                  <a:moveTo>
                    <a:pt x="1143" y="0"/>
                  </a:moveTo>
                  <a:cubicBezTo>
                    <a:pt x="878" y="0"/>
                    <a:pt x="616" y="49"/>
                    <a:pt x="369" y="159"/>
                  </a:cubicBezTo>
                  <a:cubicBezTo>
                    <a:pt x="1" y="317"/>
                    <a:pt x="159" y="843"/>
                    <a:pt x="474" y="948"/>
                  </a:cubicBezTo>
                  <a:cubicBezTo>
                    <a:pt x="1158" y="1211"/>
                    <a:pt x="1737" y="1264"/>
                    <a:pt x="2315" y="1790"/>
                  </a:cubicBezTo>
                  <a:cubicBezTo>
                    <a:pt x="2841" y="2316"/>
                    <a:pt x="2841" y="3105"/>
                    <a:pt x="3367" y="3631"/>
                  </a:cubicBezTo>
                  <a:cubicBezTo>
                    <a:pt x="3455" y="3719"/>
                    <a:pt x="3571" y="3761"/>
                    <a:pt x="3690" y="3761"/>
                  </a:cubicBezTo>
                  <a:cubicBezTo>
                    <a:pt x="3858" y="3761"/>
                    <a:pt x="4034" y="3679"/>
                    <a:pt x="4157" y="3526"/>
                  </a:cubicBezTo>
                  <a:cubicBezTo>
                    <a:pt x="4735" y="2631"/>
                    <a:pt x="3841" y="1474"/>
                    <a:pt x="3210" y="895"/>
                  </a:cubicBezTo>
                  <a:cubicBezTo>
                    <a:pt x="2666" y="390"/>
                    <a:pt x="1892" y="0"/>
                    <a:pt x="1143" y="0"/>
                  </a:cubicBezTo>
                  <a:close/>
                </a:path>
              </a:pathLst>
            </a:custGeom>
            <a:solidFill>
              <a:srgbClr val="9BD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7"/>
            <p:cNvSpPr/>
            <p:nvPr/>
          </p:nvSpPr>
          <p:spPr>
            <a:xfrm>
              <a:off x="-1116100" y="9546050"/>
              <a:ext cx="99950" cy="109375"/>
            </a:xfrm>
            <a:custGeom>
              <a:rect b="b" l="l" r="r" t="t"/>
              <a:pathLst>
                <a:path extrusionOk="0" h="4375" w="3998">
                  <a:moveTo>
                    <a:pt x="938" y="1"/>
                  </a:moveTo>
                  <a:cubicBezTo>
                    <a:pt x="717" y="1"/>
                    <a:pt x="504" y="72"/>
                    <a:pt x="316" y="247"/>
                  </a:cubicBezTo>
                  <a:cubicBezTo>
                    <a:pt x="0" y="510"/>
                    <a:pt x="368" y="879"/>
                    <a:pt x="684" y="879"/>
                  </a:cubicBezTo>
                  <a:cubicBezTo>
                    <a:pt x="704" y="874"/>
                    <a:pt x="724" y="872"/>
                    <a:pt x="744" y="872"/>
                  </a:cubicBezTo>
                  <a:cubicBezTo>
                    <a:pt x="1213" y="872"/>
                    <a:pt x="1850" y="1996"/>
                    <a:pt x="2052" y="2299"/>
                  </a:cubicBezTo>
                  <a:cubicBezTo>
                    <a:pt x="2420" y="2878"/>
                    <a:pt x="2578" y="3509"/>
                    <a:pt x="2893" y="4088"/>
                  </a:cubicBezTo>
                  <a:cubicBezTo>
                    <a:pt x="2994" y="4288"/>
                    <a:pt x="3163" y="4374"/>
                    <a:pt x="3338" y="4374"/>
                  </a:cubicBezTo>
                  <a:cubicBezTo>
                    <a:pt x="3619" y="4374"/>
                    <a:pt x="3913" y="4150"/>
                    <a:pt x="3946" y="3825"/>
                  </a:cubicBezTo>
                  <a:cubicBezTo>
                    <a:pt x="3998" y="2720"/>
                    <a:pt x="3367" y="1826"/>
                    <a:pt x="2683" y="1036"/>
                  </a:cubicBezTo>
                  <a:cubicBezTo>
                    <a:pt x="2292" y="606"/>
                    <a:pt x="1580" y="1"/>
                    <a:pt x="938" y="1"/>
                  </a:cubicBezTo>
                  <a:close/>
                </a:path>
              </a:pathLst>
            </a:custGeom>
            <a:solidFill>
              <a:srgbClr val="9BD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7"/>
            <p:cNvSpPr/>
            <p:nvPr/>
          </p:nvSpPr>
          <p:spPr>
            <a:xfrm>
              <a:off x="-960600" y="9674300"/>
              <a:ext cx="90450" cy="96075"/>
            </a:xfrm>
            <a:custGeom>
              <a:rect b="b" l="l" r="r" t="t"/>
              <a:pathLst>
                <a:path extrusionOk="0" h="3843" w="3618">
                  <a:moveTo>
                    <a:pt x="881" y="0"/>
                  </a:moveTo>
                  <a:cubicBezTo>
                    <a:pt x="478" y="0"/>
                    <a:pt x="0" y="178"/>
                    <a:pt x="93" y="641"/>
                  </a:cubicBezTo>
                  <a:cubicBezTo>
                    <a:pt x="198" y="1167"/>
                    <a:pt x="987" y="1272"/>
                    <a:pt x="1355" y="1640"/>
                  </a:cubicBezTo>
                  <a:cubicBezTo>
                    <a:pt x="1723" y="2061"/>
                    <a:pt x="1829" y="2745"/>
                    <a:pt x="1881" y="3271"/>
                  </a:cubicBezTo>
                  <a:cubicBezTo>
                    <a:pt x="1919" y="3570"/>
                    <a:pt x="2196" y="3843"/>
                    <a:pt x="2485" y="3843"/>
                  </a:cubicBezTo>
                  <a:cubicBezTo>
                    <a:pt x="2602" y="3843"/>
                    <a:pt x="2722" y="3798"/>
                    <a:pt x="2828" y="3692"/>
                  </a:cubicBezTo>
                  <a:cubicBezTo>
                    <a:pt x="3617" y="2745"/>
                    <a:pt x="3249" y="1535"/>
                    <a:pt x="2460" y="693"/>
                  </a:cubicBezTo>
                  <a:cubicBezTo>
                    <a:pt x="2092" y="325"/>
                    <a:pt x="1566" y="62"/>
                    <a:pt x="1040" y="10"/>
                  </a:cubicBezTo>
                  <a:cubicBezTo>
                    <a:pt x="989" y="3"/>
                    <a:pt x="936" y="0"/>
                    <a:pt x="881" y="0"/>
                  </a:cubicBezTo>
                  <a:close/>
                </a:path>
              </a:pathLst>
            </a:custGeom>
            <a:solidFill>
              <a:srgbClr val="9BD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7"/>
            <p:cNvSpPr/>
            <p:nvPr/>
          </p:nvSpPr>
          <p:spPr>
            <a:xfrm>
              <a:off x="-1009700" y="9449050"/>
              <a:ext cx="95625" cy="95325"/>
            </a:xfrm>
            <a:custGeom>
              <a:rect b="b" l="l" r="r" t="t"/>
              <a:pathLst>
                <a:path extrusionOk="0" h="3813" w="3825">
                  <a:moveTo>
                    <a:pt x="603" y="1"/>
                  </a:moveTo>
                  <a:cubicBezTo>
                    <a:pt x="212" y="1"/>
                    <a:pt x="1" y="577"/>
                    <a:pt x="426" y="813"/>
                  </a:cubicBezTo>
                  <a:cubicBezTo>
                    <a:pt x="1583" y="1445"/>
                    <a:pt x="2162" y="2391"/>
                    <a:pt x="2793" y="3549"/>
                  </a:cubicBezTo>
                  <a:cubicBezTo>
                    <a:pt x="2875" y="3732"/>
                    <a:pt x="3050" y="3812"/>
                    <a:pt x="3232" y="3812"/>
                  </a:cubicBezTo>
                  <a:cubicBezTo>
                    <a:pt x="3520" y="3812"/>
                    <a:pt x="3825" y="3609"/>
                    <a:pt x="3793" y="3286"/>
                  </a:cubicBezTo>
                  <a:cubicBezTo>
                    <a:pt x="3687" y="1655"/>
                    <a:pt x="2267" y="340"/>
                    <a:pt x="742" y="24"/>
                  </a:cubicBezTo>
                  <a:cubicBezTo>
                    <a:pt x="694" y="8"/>
                    <a:pt x="647" y="1"/>
                    <a:pt x="603" y="1"/>
                  </a:cubicBezTo>
                  <a:close/>
                </a:path>
              </a:pathLst>
            </a:custGeom>
            <a:solidFill>
              <a:srgbClr val="9BD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7"/>
            <p:cNvSpPr/>
            <p:nvPr/>
          </p:nvSpPr>
          <p:spPr>
            <a:xfrm>
              <a:off x="-867950" y="9566450"/>
              <a:ext cx="117475" cy="105900"/>
            </a:xfrm>
            <a:custGeom>
              <a:rect b="b" l="l" r="r" t="t"/>
              <a:pathLst>
                <a:path extrusionOk="0" h="4236" w="4699">
                  <a:moveTo>
                    <a:pt x="707" y="1"/>
                  </a:moveTo>
                  <a:cubicBezTo>
                    <a:pt x="199" y="1"/>
                    <a:pt x="1" y="756"/>
                    <a:pt x="595" y="904"/>
                  </a:cubicBezTo>
                  <a:cubicBezTo>
                    <a:pt x="1332" y="1115"/>
                    <a:pt x="1858" y="1483"/>
                    <a:pt x="2384" y="2062"/>
                  </a:cubicBezTo>
                  <a:cubicBezTo>
                    <a:pt x="2857" y="2588"/>
                    <a:pt x="2962" y="3324"/>
                    <a:pt x="3278" y="3955"/>
                  </a:cubicBezTo>
                  <a:cubicBezTo>
                    <a:pt x="3372" y="4142"/>
                    <a:pt x="3579" y="4236"/>
                    <a:pt x="3791" y="4236"/>
                  </a:cubicBezTo>
                  <a:cubicBezTo>
                    <a:pt x="4055" y="4236"/>
                    <a:pt x="4324" y="4090"/>
                    <a:pt x="4383" y="3798"/>
                  </a:cubicBezTo>
                  <a:cubicBezTo>
                    <a:pt x="4698" y="1904"/>
                    <a:pt x="2542" y="220"/>
                    <a:pt x="806" y="10"/>
                  </a:cubicBezTo>
                  <a:cubicBezTo>
                    <a:pt x="772" y="4"/>
                    <a:pt x="739" y="1"/>
                    <a:pt x="707" y="1"/>
                  </a:cubicBezTo>
                  <a:close/>
                </a:path>
              </a:pathLst>
            </a:custGeom>
            <a:solidFill>
              <a:srgbClr val="9BD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7"/>
            <p:cNvSpPr/>
            <p:nvPr/>
          </p:nvSpPr>
          <p:spPr>
            <a:xfrm>
              <a:off x="-785250" y="9504550"/>
              <a:ext cx="107875" cy="91875"/>
            </a:xfrm>
            <a:custGeom>
              <a:rect b="b" l="l" r="r" t="t"/>
              <a:pathLst>
                <a:path extrusionOk="0" h="3675" w="4315">
                  <a:moveTo>
                    <a:pt x="554" y="1"/>
                  </a:moveTo>
                  <a:cubicBezTo>
                    <a:pt x="194" y="1"/>
                    <a:pt x="0" y="504"/>
                    <a:pt x="338" y="697"/>
                  </a:cubicBezTo>
                  <a:cubicBezTo>
                    <a:pt x="969" y="960"/>
                    <a:pt x="1443" y="1329"/>
                    <a:pt x="1916" y="1802"/>
                  </a:cubicBezTo>
                  <a:cubicBezTo>
                    <a:pt x="2442" y="2276"/>
                    <a:pt x="2758" y="2907"/>
                    <a:pt x="3179" y="3433"/>
                  </a:cubicBezTo>
                  <a:cubicBezTo>
                    <a:pt x="3309" y="3600"/>
                    <a:pt x="3497" y="3675"/>
                    <a:pt x="3678" y="3675"/>
                  </a:cubicBezTo>
                  <a:cubicBezTo>
                    <a:pt x="4010" y="3675"/>
                    <a:pt x="4315" y="3421"/>
                    <a:pt x="4178" y="3012"/>
                  </a:cubicBezTo>
                  <a:cubicBezTo>
                    <a:pt x="3705" y="1487"/>
                    <a:pt x="2127" y="487"/>
                    <a:pt x="654" y="14"/>
                  </a:cubicBezTo>
                  <a:cubicBezTo>
                    <a:pt x="619" y="5"/>
                    <a:pt x="586" y="1"/>
                    <a:pt x="554" y="1"/>
                  </a:cubicBezTo>
                  <a:close/>
                </a:path>
              </a:pathLst>
            </a:custGeom>
            <a:solidFill>
              <a:srgbClr val="9BD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7"/>
            <p:cNvSpPr/>
            <p:nvPr/>
          </p:nvSpPr>
          <p:spPr>
            <a:xfrm>
              <a:off x="-1133200" y="9930975"/>
              <a:ext cx="86825" cy="79775"/>
            </a:xfrm>
            <a:custGeom>
              <a:rect b="b" l="l" r="r" t="t"/>
              <a:pathLst>
                <a:path extrusionOk="0" h="3191" w="3473">
                  <a:moveTo>
                    <a:pt x="526" y="1"/>
                  </a:moveTo>
                  <a:cubicBezTo>
                    <a:pt x="0" y="1"/>
                    <a:pt x="0" y="684"/>
                    <a:pt x="369" y="842"/>
                  </a:cubicBezTo>
                  <a:cubicBezTo>
                    <a:pt x="895" y="1053"/>
                    <a:pt x="1315" y="1316"/>
                    <a:pt x="1684" y="1737"/>
                  </a:cubicBezTo>
                  <a:cubicBezTo>
                    <a:pt x="1999" y="2052"/>
                    <a:pt x="2262" y="2578"/>
                    <a:pt x="2525" y="2946"/>
                  </a:cubicBezTo>
                  <a:cubicBezTo>
                    <a:pt x="2631" y="3115"/>
                    <a:pt x="2795" y="3191"/>
                    <a:pt x="2954" y="3191"/>
                  </a:cubicBezTo>
                  <a:cubicBezTo>
                    <a:pt x="3192" y="3191"/>
                    <a:pt x="3420" y="3020"/>
                    <a:pt x="3420" y="2736"/>
                  </a:cubicBezTo>
                  <a:cubicBezTo>
                    <a:pt x="3472" y="1210"/>
                    <a:pt x="1894" y="53"/>
                    <a:pt x="526" y="1"/>
                  </a:cubicBezTo>
                  <a:close/>
                </a:path>
              </a:pathLst>
            </a:custGeom>
            <a:solidFill>
              <a:srgbClr val="9BD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7"/>
            <p:cNvSpPr/>
            <p:nvPr/>
          </p:nvSpPr>
          <p:spPr>
            <a:xfrm>
              <a:off x="-697125" y="9776450"/>
              <a:ext cx="87950" cy="92850"/>
            </a:xfrm>
            <a:custGeom>
              <a:rect b="b" l="l" r="r" t="t"/>
              <a:pathLst>
                <a:path extrusionOk="0" h="3714" w="3518">
                  <a:moveTo>
                    <a:pt x="499" y="0"/>
                  </a:moveTo>
                  <a:cubicBezTo>
                    <a:pt x="137" y="0"/>
                    <a:pt x="0" y="484"/>
                    <a:pt x="233" y="763"/>
                  </a:cubicBezTo>
                  <a:cubicBezTo>
                    <a:pt x="601" y="1184"/>
                    <a:pt x="1022" y="1605"/>
                    <a:pt x="1390" y="2026"/>
                  </a:cubicBezTo>
                  <a:cubicBezTo>
                    <a:pt x="1758" y="2499"/>
                    <a:pt x="2074" y="3078"/>
                    <a:pt x="2495" y="3551"/>
                  </a:cubicBezTo>
                  <a:cubicBezTo>
                    <a:pt x="2609" y="3666"/>
                    <a:pt x="2739" y="3714"/>
                    <a:pt x="2866" y="3714"/>
                  </a:cubicBezTo>
                  <a:cubicBezTo>
                    <a:pt x="3205" y="3714"/>
                    <a:pt x="3518" y="3370"/>
                    <a:pt x="3441" y="3025"/>
                  </a:cubicBezTo>
                  <a:cubicBezTo>
                    <a:pt x="3178" y="1658"/>
                    <a:pt x="1863" y="448"/>
                    <a:pt x="653" y="27"/>
                  </a:cubicBezTo>
                  <a:cubicBezTo>
                    <a:pt x="598" y="8"/>
                    <a:pt x="547" y="0"/>
                    <a:pt x="499" y="0"/>
                  </a:cubicBezTo>
                  <a:close/>
                </a:path>
              </a:pathLst>
            </a:custGeom>
            <a:solidFill>
              <a:srgbClr val="ABDB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7"/>
            <p:cNvSpPr/>
            <p:nvPr/>
          </p:nvSpPr>
          <p:spPr>
            <a:xfrm>
              <a:off x="-776250" y="9958175"/>
              <a:ext cx="74425" cy="82900"/>
            </a:xfrm>
            <a:custGeom>
              <a:rect b="b" l="l" r="r" t="t"/>
              <a:pathLst>
                <a:path extrusionOk="0" h="3316" w="2977">
                  <a:moveTo>
                    <a:pt x="546" y="1"/>
                  </a:moveTo>
                  <a:cubicBezTo>
                    <a:pt x="232" y="1"/>
                    <a:pt x="1" y="367"/>
                    <a:pt x="189" y="649"/>
                  </a:cubicBezTo>
                  <a:cubicBezTo>
                    <a:pt x="452" y="1122"/>
                    <a:pt x="873" y="1490"/>
                    <a:pt x="1188" y="1964"/>
                  </a:cubicBezTo>
                  <a:cubicBezTo>
                    <a:pt x="1504" y="2437"/>
                    <a:pt x="1714" y="2858"/>
                    <a:pt x="2188" y="3226"/>
                  </a:cubicBezTo>
                  <a:cubicBezTo>
                    <a:pt x="2263" y="3289"/>
                    <a:pt x="2345" y="3316"/>
                    <a:pt x="2425" y="3316"/>
                  </a:cubicBezTo>
                  <a:cubicBezTo>
                    <a:pt x="2681" y="3316"/>
                    <a:pt x="2924" y="3045"/>
                    <a:pt x="2924" y="2805"/>
                  </a:cubicBezTo>
                  <a:cubicBezTo>
                    <a:pt x="2977" y="2121"/>
                    <a:pt x="2608" y="1648"/>
                    <a:pt x="2188" y="1175"/>
                  </a:cubicBezTo>
                  <a:cubicBezTo>
                    <a:pt x="1819" y="701"/>
                    <a:pt x="1241" y="175"/>
                    <a:pt x="662" y="17"/>
                  </a:cubicBezTo>
                  <a:cubicBezTo>
                    <a:pt x="623" y="6"/>
                    <a:pt x="584" y="1"/>
                    <a:pt x="546" y="1"/>
                  </a:cubicBezTo>
                  <a:close/>
                </a:path>
              </a:pathLst>
            </a:custGeom>
            <a:solidFill>
              <a:srgbClr val="ABDB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7"/>
            <p:cNvSpPr/>
            <p:nvPr/>
          </p:nvSpPr>
          <p:spPr>
            <a:xfrm>
              <a:off x="-918850" y="10012525"/>
              <a:ext cx="97950" cy="86925"/>
            </a:xfrm>
            <a:custGeom>
              <a:rect b="b" l="l" r="r" t="t"/>
              <a:pathLst>
                <a:path extrusionOk="0" h="3477" w="3918">
                  <a:moveTo>
                    <a:pt x="632" y="0"/>
                  </a:moveTo>
                  <a:cubicBezTo>
                    <a:pt x="264" y="0"/>
                    <a:pt x="1" y="579"/>
                    <a:pt x="317" y="789"/>
                  </a:cubicBezTo>
                  <a:cubicBezTo>
                    <a:pt x="790" y="1157"/>
                    <a:pt x="1316" y="1420"/>
                    <a:pt x="1737" y="1841"/>
                  </a:cubicBezTo>
                  <a:cubicBezTo>
                    <a:pt x="2210" y="2262"/>
                    <a:pt x="2579" y="2841"/>
                    <a:pt x="2947" y="3314"/>
                  </a:cubicBezTo>
                  <a:cubicBezTo>
                    <a:pt x="3047" y="3429"/>
                    <a:pt x="3167" y="3477"/>
                    <a:pt x="3286" y="3477"/>
                  </a:cubicBezTo>
                  <a:cubicBezTo>
                    <a:pt x="3604" y="3477"/>
                    <a:pt x="3918" y="3133"/>
                    <a:pt x="3841" y="2788"/>
                  </a:cubicBezTo>
                  <a:cubicBezTo>
                    <a:pt x="3525" y="1473"/>
                    <a:pt x="2052" y="105"/>
                    <a:pt x="632" y="0"/>
                  </a:cubicBezTo>
                  <a:close/>
                </a:path>
              </a:pathLst>
            </a:custGeom>
            <a:solidFill>
              <a:srgbClr val="ABDB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7"/>
            <p:cNvSpPr/>
            <p:nvPr/>
          </p:nvSpPr>
          <p:spPr>
            <a:xfrm>
              <a:off x="-924725" y="10202600"/>
              <a:ext cx="89025" cy="89625"/>
            </a:xfrm>
            <a:custGeom>
              <a:rect b="b" l="l" r="r" t="t"/>
              <a:pathLst>
                <a:path extrusionOk="0" h="3585" w="3561">
                  <a:moveTo>
                    <a:pt x="728" y="1"/>
                  </a:moveTo>
                  <a:cubicBezTo>
                    <a:pt x="333" y="1"/>
                    <a:pt x="0" y="561"/>
                    <a:pt x="394" y="866"/>
                  </a:cubicBezTo>
                  <a:cubicBezTo>
                    <a:pt x="815" y="1235"/>
                    <a:pt x="1183" y="1656"/>
                    <a:pt x="1551" y="2076"/>
                  </a:cubicBezTo>
                  <a:cubicBezTo>
                    <a:pt x="1919" y="2497"/>
                    <a:pt x="2182" y="3023"/>
                    <a:pt x="2551" y="3444"/>
                  </a:cubicBezTo>
                  <a:cubicBezTo>
                    <a:pt x="2649" y="3542"/>
                    <a:pt x="2769" y="3584"/>
                    <a:pt x="2890" y="3584"/>
                  </a:cubicBezTo>
                  <a:cubicBezTo>
                    <a:pt x="3223" y="3584"/>
                    <a:pt x="3561" y="3265"/>
                    <a:pt x="3445" y="2918"/>
                  </a:cubicBezTo>
                  <a:cubicBezTo>
                    <a:pt x="3077" y="1708"/>
                    <a:pt x="1972" y="761"/>
                    <a:pt x="972" y="77"/>
                  </a:cubicBezTo>
                  <a:cubicBezTo>
                    <a:pt x="892" y="24"/>
                    <a:pt x="809" y="1"/>
                    <a:pt x="728" y="1"/>
                  </a:cubicBezTo>
                  <a:close/>
                </a:path>
              </a:pathLst>
            </a:custGeom>
            <a:solidFill>
              <a:srgbClr val="ABDB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7"/>
            <p:cNvSpPr/>
            <p:nvPr/>
          </p:nvSpPr>
          <p:spPr>
            <a:xfrm>
              <a:off x="-1047725" y="10261250"/>
              <a:ext cx="77475" cy="71375"/>
            </a:xfrm>
            <a:custGeom>
              <a:rect b="b" l="l" r="r" t="t"/>
              <a:pathLst>
                <a:path extrusionOk="0" h="2855" w="3099">
                  <a:moveTo>
                    <a:pt x="453" y="1"/>
                  </a:moveTo>
                  <a:cubicBezTo>
                    <a:pt x="370" y="1"/>
                    <a:pt x="289" y="15"/>
                    <a:pt x="211" y="46"/>
                  </a:cubicBezTo>
                  <a:cubicBezTo>
                    <a:pt x="106" y="46"/>
                    <a:pt x="1" y="151"/>
                    <a:pt x="53" y="256"/>
                  </a:cubicBezTo>
                  <a:cubicBezTo>
                    <a:pt x="53" y="730"/>
                    <a:pt x="579" y="1098"/>
                    <a:pt x="895" y="1414"/>
                  </a:cubicBezTo>
                  <a:cubicBezTo>
                    <a:pt x="1316" y="1887"/>
                    <a:pt x="1631" y="2361"/>
                    <a:pt x="2105" y="2729"/>
                  </a:cubicBezTo>
                  <a:cubicBezTo>
                    <a:pt x="2192" y="2816"/>
                    <a:pt x="2310" y="2855"/>
                    <a:pt x="2433" y="2855"/>
                  </a:cubicBezTo>
                  <a:cubicBezTo>
                    <a:pt x="2754" y="2855"/>
                    <a:pt x="3099" y="2584"/>
                    <a:pt x="2946" y="2203"/>
                  </a:cubicBezTo>
                  <a:cubicBezTo>
                    <a:pt x="2683" y="1624"/>
                    <a:pt x="2315" y="1203"/>
                    <a:pt x="1789" y="730"/>
                  </a:cubicBezTo>
                  <a:cubicBezTo>
                    <a:pt x="1475" y="461"/>
                    <a:pt x="932" y="1"/>
                    <a:pt x="453" y="1"/>
                  </a:cubicBezTo>
                  <a:close/>
                </a:path>
              </a:pathLst>
            </a:custGeom>
            <a:solidFill>
              <a:srgbClr val="ABDB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7"/>
            <p:cNvSpPr/>
            <p:nvPr/>
          </p:nvSpPr>
          <p:spPr>
            <a:xfrm>
              <a:off x="-1171475" y="10323675"/>
              <a:ext cx="87900" cy="78300"/>
            </a:xfrm>
            <a:custGeom>
              <a:rect b="b" l="l" r="r" t="t"/>
              <a:pathLst>
                <a:path extrusionOk="0" h="3132" w="3516">
                  <a:moveTo>
                    <a:pt x="710" y="1"/>
                  </a:moveTo>
                  <a:cubicBezTo>
                    <a:pt x="263" y="1"/>
                    <a:pt x="0" y="676"/>
                    <a:pt x="479" y="916"/>
                  </a:cubicBezTo>
                  <a:cubicBezTo>
                    <a:pt x="1479" y="1337"/>
                    <a:pt x="1952" y="2126"/>
                    <a:pt x="2636" y="2967"/>
                  </a:cubicBezTo>
                  <a:cubicBezTo>
                    <a:pt x="2737" y="3083"/>
                    <a:pt x="2851" y="3131"/>
                    <a:pt x="2961" y="3131"/>
                  </a:cubicBezTo>
                  <a:cubicBezTo>
                    <a:pt x="3250" y="3131"/>
                    <a:pt x="3516" y="2799"/>
                    <a:pt x="3478" y="2494"/>
                  </a:cubicBezTo>
                  <a:cubicBezTo>
                    <a:pt x="3215" y="1284"/>
                    <a:pt x="1952" y="390"/>
                    <a:pt x="847" y="21"/>
                  </a:cubicBezTo>
                  <a:cubicBezTo>
                    <a:pt x="800" y="7"/>
                    <a:pt x="754" y="1"/>
                    <a:pt x="710" y="1"/>
                  </a:cubicBezTo>
                  <a:close/>
                </a:path>
              </a:pathLst>
            </a:custGeom>
            <a:solidFill>
              <a:srgbClr val="ABDB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7"/>
            <p:cNvSpPr/>
            <p:nvPr/>
          </p:nvSpPr>
          <p:spPr>
            <a:xfrm>
              <a:off x="-1162075" y="10448550"/>
              <a:ext cx="39400" cy="87875"/>
            </a:xfrm>
            <a:custGeom>
              <a:rect b="b" l="l" r="r" t="t"/>
              <a:pathLst>
                <a:path extrusionOk="0" h="3515" w="1576">
                  <a:moveTo>
                    <a:pt x="503" y="0"/>
                  </a:moveTo>
                  <a:cubicBezTo>
                    <a:pt x="255" y="0"/>
                    <a:pt x="0" y="242"/>
                    <a:pt x="103" y="550"/>
                  </a:cubicBezTo>
                  <a:cubicBezTo>
                    <a:pt x="314" y="1392"/>
                    <a:pt x="156" y="2181"/>
                    <a:pt x="208" y="3075"/>
                  </a:cubicBezTo>
                  <a:cubicBezTo>
                    <a:pt x="241" y="3335"/>
                    <a:pt x="454" y="3515"/>
                    <a:pt x="675" y="3515"/>
                  </a:cubicBezTo>
                  <a:cubicBezTo>
                    <a:pt x="811" y="3515"/>
                    <a:pt x="950" y="3446"/>
                    <a:pt x="1050" y="3285"/>
                  </a:cubicBezTo>
                  <a:cubicBezTo>
                    <a:pt x="1576" y="2338"/>
                    <a:pt x="1260" y="1129"/>
                    <a:pt x="840" y="234"/>
                  </a:cubicBezTo>
                  <a:cubicBezTo>
                    <a:pt x="766" y="69"/>
                    <a:pt x="635" y="0"/>
                    <a:pt x="503" y="0"/>
                  </a:cubicBezTo>
                  <a:close/>
                </a:path>
              </a:pathLst>
            </a:custGeom>
            <a:solidFill>
              <a:srgbClr val="ABDB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7"/>
            <p:cNvSpPr/>
            <p:nvPr/>
          </p:nvSpPr>
          <p:spPr>
            <a:xfrm>
              <a:off x="-659325" y="9654550"/>
              <a:ext cx="74975" cy="71925"/>
            </a:xfrm>
            <a:custGeom>
              <a:rect b="b" l="l" r="r" t="t"/>
              <a:pathLst>
                <a:path extrusionOk="0" h="2877" w="2999">
                  <a:moveTo>
                    <a:pt x="517" y="0"/>
                  </a:moveTo>
                  <a:cubicBezTo>
                    <a:pt x="198" y="0"/>
                    <a:pt x="1" y="475"/>
                    <a:pt x="351" y="694"/>
                  </a:cubicBezTo>
                  <a:cubicBezTo>
                    <a:pt x="1193" y="1220"/>
                    <a:pt x="1772" y="1957"/>
                    <a:pt x="2350" y="2746"/>
                  </a:cubicBezTo>
                  <a:cubicBezTo>
                    <a:pt x="2422" y="2836"/>
                    <a:pt x="2525" y="2877"/>
                    <a:pt x="2625" y="2877"/>
                  </a:cubicBezTo>
                  <a:cubicBezTo>
                    <a:pt x="2817" y="2877"/>
                    <a:pt x="2998" y="2725"/>
                    <a:pt x="2929" y="2483"/>
                  </a:cubicBezTo>
                  <a:cubicBezTo>
                    <a:pt x="2771" y="1904"/>
                    <a:pt x="2508" y="1483"/>
                    <a:pt x="2087" y="1063"/>
                  </a:cubicBezTo>
                  <a:cubicBezTo>
                    <a:pt x="1719" y="642"/>
                    <a:pt x="1246" y="326"/>
                    <a:pt x="720" y="63"/>
                  </a:cubicBezTo>
                  <a:cubicBezTo>
                    <a:pt x="649" y="19"/>
                    <a:pt x="581" y="0"/>
                    <a:pt x="517" y="0"/>
                  </a:cubicBezTo>
                  <a:close/>
                </a:path>
              </a:pathLst>
            </a:custGeom>
            <a:solidFill>
              <a:srgbClr val="ABDB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7"/>
            <p:cNvSpPr/>
            <p:nvPr/>
          </p:nvSpPr>
          <p:spPr>
            <a:xfrm>
              <a:off x="-1649600" y="9620375"/>
              <a:ext cx="274025" cy="317775"/>
            </a:xfrm>
            <a:custGeom>
              <a:rect b="b" l="l" r="r" t="t"/>
              <a:pathLst>
                <a:path extrusionOk="0" h="12711" w="10961">
                  <a:moveTo>
                    <a:pt x="10262" y="0"/>
                  </a:moveTo>
                  <a:cubicBezTo>
                    <a:pt x="10186" y="0"/>
                    <a:pt x="10108" y="19"/>
                    <a:pt x="10030" y="62"/>
                  </a:cubicBezTo>
                  <a:cubicBezTo>
                    <a:pt x="5664" y="2482"/>
                    <a:pt x="1561" y="7743"/>
                    <a:pt x="35" y="12477"/>
                  </a:cubicBezTo>
                  <a:cubicBezTo>
                    <a:pt x="0" y="12617"/>
                    <a:pt x="129" y="12711"/>
                    <a:pt x="265" y="12711"/>
                  </a:cubicBezTo>
                  <a:cubicBezTo>
                    <a:pt x="333" y="12711"/>
                    <a:pt x="403" y="12688"/>
                    <a:pt x="456" y="12635"/>
                  </a:cubicBezTo>
                  <a:cubicBezTo>
                    <a:pt x="1982" y="10531"/>
                    <a:pt x="3297" y="8321"/>
                    <a:pt x="4980" y="6375"/>
                  </a:cubicBezTo>
                  <a:cubicBezTo>
                    <a:pt x="6716" y="4376"/>
                    <a:pt x="8768" y="2745"/>
                    <a:pt x="10609" y="852"/>
                  </a:cubicBezTo>
                  <a:cubicBezTo>
                    <a:pt x="10961" y="500"/>
                    <a:pt x="10650" y="0"/>
                    <a:pt x="10262" y="0"/>
                  </a:cubicBezTo>
                  <a:close/>
                </a:path>
              </a:pathLst>
            </a:custGeom>
            <a:solidFill>
              <a:srgbClr val="C0E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7"/>
            <p:cNvSpPr/>
            <p:nvPr/>
          </p:nvSpPr>
          <p:spPr>
            <a:xfrm>
              <a:off x="-1351250" y="9517750"/>
              <a:ext cx="126575" cy="90675"/>
            </a:xfrm>
            <a:custGeom>
              <a:rect b="b" l="l" r="r" t="t"/>
              <a:pathLst>
                <a:path extrusionOk="0" h="3627" w="5063">
                  <a:moveTo>
                    <a:pt x="4420" y="1"/>
                  </a:moveTo>
                  <a:cubicBezTo>
                    <a:pt x="4383" y="1"/>
                    <a:pt x="4344" y="4"/>
                    <a:pt x="4303" y="12"/>
                  </a:cubicBezTo>
                  <a:cubicBezTo>
                    <a:pt x="2725" y="380"/>
                    <a:pt x="1147" y="1590"/>
                    <a:pt x="253" y="2905"/>
                  </a:cubicBezTo>
                  <a:cubicBezTo>
                    <a:pt x="1" y="3199"/>
                    <a:pt x="319" y="3627"/>
                    <a:pt x="645" y="3627"/>
                  </a:cubicBezTo>
                  <a:cubicBezTo>
                    <a:pt x="727" y="3627"/>
                    <a:pt x="810" y="3600"/>
                    <a:pt x="884" y="3536"/>
                  </a:cubicBezTo>
                  <a:cubicBezTo>
                    <a:pt x="1515" y="3115"/>
                    <a:pt x="2094" y="2642"/>
                    <a:pt x="2725" y="2168"/>
                  </a:cubicBezTo>
                  <a:cubicBezTo>
                    <a:pt x="3357" y="1748"/>
                    <a:pt x="4040" y="1379"/>
                    <a:pt x="4672" y="906"/>
                  </a:cubicBezTo>
                  <a:cubicBezTo>
                    <a:pt x="5063" y="612"/>
                    <a:pt x="4909" y="1"/>
                    <a:pt x="4420" y="1"/>
                  </a:cubicBezTo>
                  <a:close/>
                </a:path>
              </a:pathLst>
            </a:custGeom>
            <a:solidFill>
              <a:srgbClr val="C0E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7"/>
            <p:cNvSpPr/>
            <p:nvPr/>
          </p:nvSpPr>
          <p:spPr>
            <a:xfrm>
              <a:off x="-1563575" y="9334025"/>
              <a:ext cx="221100" cy="155200"/>
            </a:xfrm>
            <a:custGeom>
              <a:rect b="b" l="l" r="r" t="t"/>
              <a:pathLst>
                <a:path extrusionOk="0" h="6208" w="8844">
                  <a:moveTo>
                    <a:pt x="8265" y="1"/>
                  </a:moveTo>
                  <a:cubicBezTo>
                    <a:pt x="8203" y="1"/>
                    <a:pt x="8135" y="15"/>
                    <a:pt x="8062" y="49"/>
                  </a:cubicBezTo>
                  <a:cubicBezTo>
                    <a:pt x="5221" y="1048"/>
                    <a:pt x="2012" y="3257"/>
                    <a:pt x="171" y="5625"/>
                  </a:cubicBezTo>
                  <a:cubicBezTo>
                    <a:pt x="0" y="5881"/>
                    <a:pt x="142" y="6207"/>
                    <a:pt x="399" y="6207"/>
                  </a:cubicBezTo>
                  <a:cubicBezTo>
                    <a:pt x="458" y="6207"/>
                    <a:pt x="523" y="6190"/>
                    <a:pt x="592" y="6151"/>
                  </a:cubicBezTo>
                  <a:cubicBezTo>
                    <a:pt x="1907" y="5362"/>
                    <a:pt x="3117" y="4310"/>
                    <a:pt x="4432" y="3415"/>
                  </a:cubicBezTo>
                  <a:cubicBezTo>
                    <a:pt x="5695" y="2521"/>
                    <a:pt x="7115" y="1837"/>
                    <a:pt x="8430" y="943"/>
                  </a:cubicBezTo>
                  <a:cubicBezTo>
                    <a:pt x="8844" y="713"/>
                    <a:pt x="8695" y="1"/>
                    <a:pt x="8265" y="1"/>
                  </a:cubicBezTo>
                  <a:close/>
                </a:path>
              </a:pathLst>
            </a:custGeom>
            <a:solidFill>
              <a:srgbClr val="E7F5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7"/>
            <p:cNvSpPr/>
            <p:nvPr/>
          </p:nvSpPr>
          <p:spPr>
            <a:xfrm>
              <a:off x="-1309600" y="9281250"/>
              <a:ext cx="86975" cy="44300"/>
            </a:xfrm>
            <a:custGeom>
              <a:rect b="b" l="l" r="r" t="t"/>
              <a:pathLst>
                <a:path extrusionOk="0" h="1772" w="3479">
                  <a:moveTo>
                    <a:pt x="3005" y="0"/>
                  </a:moveTo>
                  <a:cubicBezTo>
                    <a:pt x="2989" y="0"/>
                    <a:pt x="2971" y="1"/>
                    <a:pt x="2953" y="3"/>
                  </a:cubicBezTo>
                  <a:cubicBezTo>
                    <a:pt x="1954" y="55"/>
                    <a:pt x="1217" y="371"/>
                    <a:pt x="375" y="844"/>
                  </a:cubicBezTo>
                  <a:cubicBezTo>
                    <a:pt x="1" y="1079"/>
                    <a:pt x="168" y="1772"/>
                    <a:pt x="581" y="1772"/>
                  </a:cubicBezTo>
                  <a:cubicBezTo>
                    <a:pt x="632" y="1772"/>
                    <a:pt x="686" y="1762"/>
                    <a:pt x="744" y="1739"/>
                  </a:cubicBezTo>
                  <a:cubicBezTo>
                    <a:pt x="1533" y="1423"/>
                    <a:pt x="2269" y="1160"/>
                    <a:pt x="3058" y="844"/>
                  </a:cubicBezTo>
                  <a:cubicBezTo>
                    <a:pt x="3465" y="692"/>
                    <a:pt x="3479" y="0"/>
                    <a:pt x="3005" y="0"/>
                  </a:cubicBezTo>
                  <a:close/>
                </a:path>
              </a:pathLst>
            </a:custGeom>
            <a:solidFill>
              <a:srgbClr val="E7F5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7"/>
            <p:cNvSpPr/>
            <p:nvPr/>
          </p:nvSpPr>
          <p:spPr>
            <a:xfrm>
              <a:off x="-1807875" y="10184075"/>
              <a:ext cx="44750" cy="229225"/>
            </a:xfrm>
            <a:custGeom>
              <a:rect b="b" l="l" r="r" t="t"/>
              <a:pathLst>
                <a:path extrusionOk="0" h="9169" w="1790">
                  <a:moveTo>
                    <a:pt x="1151" y="1"/>
                  </a:moveTo>
                  <a:cubicBezTo>
                    <a:pt x="1087" y="1"/>
                    <a:pt x="1024" y="42"/>
                    <a:pt x="1000" y="135"/>
                  </a:cubicBezTo>
                  <a:cubicBezTo>
                    <a:pt x="317" y="2765"/>
                    <a:pt x="1" y="6237"/>
                    <a:pt x="790" y="8867"/>
                  </a:cubicBezTo>
                  <a:cubicBezTo>
                    <a:pt x="859" y="9073"/>
                    <a:pt x="1037" y="9169"/>
                    <a:pt x="1220" y="9169"/>
                  </a:cubicBezTo>
                  <a:cubicBezTo>
                    <a:pt x="1459" y="9169"/>
                    <a:pt x="1707" y="9006"/>
                    <a:pt x="1737" y="8709"/>
                  </a:cubicBezTo>
                  <a:cubicBezTo>
                    <a:pt x="1790" y="7394"/>
                    <a:pt x="1526" y="6079"/>
                    <a:pt x="1421" y="4764"/>
                  </a:cubicBezTo>
                  <a:cubicBezTo>
                    <a:pt x="1316" y="3238"/>
                    <a:pt x="1369" y="1713"/>
                    <a:pt x="1316" y="187"/>
                  </a:cubicBezTo>
                  <a:cubicBezTo>
                    <a:pt x="1316" y="69"/>
                    <a:pt x="1233" y="1"/>
                    <a:pt x="1151" y="1"/>
                  </a:cubicBezTo>
                  <a:close/>
                </a:path>
              </a:pathLst>
            </a:custGeom>
            <a:solidFill>
              <a:srgbClr val="E7F5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7"/>
            <p:cNvSpPr/>
            <p:nvPr/>
          </p:nvSpPr>
          <p:spPr>
            <a:xfrm>
              <a:off x="-1776300" y="10480450"/>
              <a:ext cx="35525" cy="75800"/>
            </a:xfrm>
            <a:custGeom>
              <a:rect b="b" l="l" r="r" t="t"/>
              <a:pathLst>
                <a:path extrusionOk="0" h="3032" w="1421">
                  <a:moveTo>
                    <a:pt x="624" y="0"/>
                  </a:moveTo>
                  <a:cubicBezTo>
                    <a:pt x="594" y="0"/>
                    <a:pt x="561" y="3"/>
                    <a:pt x="527" y="10"/>
                  </a:cubicBezTo>
                  <a:lnTo>
                    <a:pt x="474" y="10"/>
                  </a:lnTo>
                  <a:cubicBezTo>
                    <a:pt x="316" y="63"/>
                    <a:pt x="211" y="221"/>
                    <a:pt x="158" y="326"/>
                  </a:cubicBezTo>
                  <a:cubicBezTo>
                    <a:pt x="0" y="1168"/>
                    <a:pt x="53" y="2115"/>
                    <a:pt x="527" y="2851"/>
                  </a:cubicBezTo>
                  <a:cubicBezTo>
                    <a:pt x="628" y="2972"/>
                    <a:pt x="783" y="3031"/>
                    <a:pt x="936" y="3031"/>
                  </a:cubicBezTo>
                  <a:cubicBezTo>
                    <a:pt x="1181" y="3031"/>
                    <a:pt x="1421" y="2880"/>
                    <a:pt x="1421" y="2588"/>
                  </a:cubicBezTo>
                  <a:cubicBezTo>
                    <a:pt x="1368" y="2062"/>
                    <a:pt x="1210" y="1536"/>
                    <a:pt x="1158" y="957"/>
                  </a:cubicBezTo>
                  <a:cubicBezTo>
                    <a:pt x="1109" y="662"/>
                    <a:pt x="1059" y="0"/>
                    <a:pt x="624" y="0"/>
                  </a:cubicBezTo>
                  <a:close/>
                </a:path>
              </a:pathLst>
            </a:custGeom>
            <a:solidFill>
              <a:srgbClr val="E7F5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7"/>
            <p:cNvSpPr/>
            <p:nvPr/>
          </p:nvSpPr>
          <p:spPr>
            <a:xfrm>
              <a:off x="-1300225" y="9929550"/>
              <a:ext cx="59525" cy="60625"/>
            </a:xfrm>
            <a:custGeom>
              <a:rect b="b" l="l" r="r" t="t"/>
              <a:pathLst>
                <a:path extrusionOk="0" h="2425" w="2381">
                  <a:moveTo>
                    <a:pt x="1917" y="1"/>
                  </a:moveTo>
                  <a:cubicBezTo>
                    <a:pt x="1858" y="1"/>
                    <a:pt x="1796" y="18"/>
                    <a:pt x="1736" y="58"/>
                  </a:cubicBezTo>
                  <a:cubicBezTo>
                    <a:pt x="1368" y="321"/>
                    <a:pt x="1053" y="689"/>
                    <a:pt x="737" y="1057"/>
                  </a:cubicBezTo>
                  <a:cubicBezTo>
                    <a:pt x="474" y="1425"/>
                    <a:pt x="158" y="1741"/>
                    <a:pt x="53" y="2214"/>
                  </a:cubicBezTo>
                  <a:cubicBezTo>
                    <a:pt x="0" y="2320"/>
                    <a:pt x="106" y="2425"/>
                    <a:pt x="263" y="2425"/>
                  </a:cubicBezTo>
                  <a:cubicBezTo>
                    <a:pt x="684" y="2267"/>
                    <a:pt x="1000" y="1951"/>
                    <a:pt x="1316" y="1636"/>
                  </a:cubicBezTo>
                  <a:cubicBezTo>
                    <a:pt x="1631" y="1267"/>
                    <a:pt x="1999" y="952"/>
                    <a:pt x="2210" y="531"/>
                  </a:cubicBezTo>
                  <a:cubicBezTo>
                    <a:pt x="2381" y="318"/>
                    <a:pt x="2171" y="1"/>
                    <a:pt x="1917" y="1"/>
                  </a:cubicBezTo>
                  <a:close/>
                </a:path>
              </a:pathLst>
            </a:custGeom>
            <a:solidFill>
              <a:srgbClr val="E7F5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7"/>
            <p:cNvSpPr/>
            <p:nvPr/>
          </p:nvSpPr>
          <p:spPr>
            <a:xfrm>
              <a:off x="-475525" y="8959775"/>
              <a:ext cx="99225" cy="119250"/>
            </a:xfrm>
            <a:custGeom>
              <a:rect b="b" l="l" r="r" t="t"/>
              <a:pathLst>
                <a:path extrusionOk="0" h="4770" w="3969">
                  <a:moveTo>
                    <a:pt x="3239" y="1"/>
                  </a:moveTo>
                  <a:cubicBezTo>
                    <a:pt x="3117" y="1"/>
                    <a:pt x="2993" y="40"/>
                    <a:pt x="2889" y="131"/>
                  </a:cubicBezTo>
                  <a:cubicBezTo>
                    <a:pt x="1627" y="1131"/>
                    <a:pt x="627" y="2762"/>
                    <a:pt x="101" y="4340"/>
                  </a:cubicBezTo>
                  <a:cubicBezTo>
                    <a:pt x="0" y="4608"/>
                    <a:pt x="220" y="4769"/>
                    <a:pt x="448" y="4769"/>
                  </a:cubicBezTo>
                  <a:cubicBezTo>
                    <a:pt x="577" y="4769"/>
                    <a:pt x="709" y="4717"/>
                    <a:pt x="785" y="4603"/>
                  </a:cubicBezTo>
                  <a:cubicBezTo>
                    <a:pt x="1311" y="3919"/>
                    <a:pt x="1732" y="3183"/>
                    <a:pt x="2310" y="2551"/>
                  </a:cubicBezTo>
                  <a:cubicBezTo>
                    <a:pt x="2784" y="1920"/>
                    <a:pt x="3257" y="1394"/>
                    <a:pt x="3731" y="763"/>
                  </a:cubicBezTo>
                  <a:cubicBezTo>
                    <a:pt x="3968" y="367"/>
                    <a:pt x="3610" y="1"/>
                    <a:pt x="3239" y="1"/>
                  </a:cubicBezTo>
                  <a:close/>
                </a:path>
              </a:pathLst>
            </a:custGeom>
            <a:solidFill>
              <a:srgbClr val="E7F5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7"/>
            <p:cNvSpPr/>
            <p:nvPr/>
          </p:nvSpPr>
          <p:spPr>
            <a:xfrm>
              <a:off x="-343750" y="8881900"/>
              <a:ext cx="55125" cy="44725"/>
            </a:xfrm>
            <a:custGeom>
              <a:rect b="b" l="l" r="r" t="t"/>
              <a:pathLst>
                <a:path extrusionOk="0" h="1789" w="2205">
                  <a:moveTo>
                    <a:pt x="1540" y="0"/>
                  </a:moveTo>
                  <a:cubicBezTo>
                    <a:pt x="1476" y="0"/>
                    <a:pt x="1413" y="12"/>
                    <a:pt x="1353" y="38"/>
                  </a:cubicBezTo>
                  <a:cubicBezTo>
                    <a:pt x="880" y="301"/>
                    <a:pt x="406" y="511"/>
                    <a:pt x="143" y="984"/>
                  </a:cubicBezTo>
                  <a:cubicBezTo>
                    <a:pt x="0" y="1365"/>
                    <a:pt x="202" y="1788"/>
                    <a:pt x="630" y="1788"/>
                  </a:cubicBezTo>
                  <a:cubicBezTo>
                    <a:pt x="676" y="1788"/>
                    <a:pt x="724" y="1784"/>
                    <a:pt x="774" y="1773"/>
                  </a:cubicBezTo>
                  <a:cubicBezTo>
                    <a:pt x="1353" y="1616"/>
                    <a:pt x="1616" y="1142"/>
                    <a:pt x="1984" y="669"/>
                  </a:cubicBezTo>
                  <a:cubicBezTo>
                    <a:pt x="2205" y="316"/>
                    <a:pt x="1871" y="0"/>
                    <a:pt x="1540" y="0"/>
                  </a:cubicBezTo>
                  <a:close/>
                </a:path>
              </a:pathLst>
            </a:custGeom>
            <a:solidFill>
              <a:srgbClr val="E7F5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7"/>
          <p:cNvGrpSpPr/>
          <p:nvPr/>
        </p:nvGrpSpPr>
        <p:grpSpPr>
          <a:xfrm>
            <a:off x="3580242" y="1254995"/>
            <a:ext cx="536487" cy="489746"/>
            <a:chOff x="-1096375" y="3614450"/>
            <a:chExt cx="1675475" cy="1529500"/>
          </a:xfrm>
        </p:grpSpPr>
        <p:sp>
          <p:nvSpPr>
            <p:cNvPr id="1502" name="Google Shape;1502;p37"/>
            <p:cNvSpPr/>
            <p:nvPr/>
          </p:nvSpPr>
          <p:spPr>
            <a:xfrm>
              <a:off x="-997750" y="3646500"/>
              <a:ext cx="1517675" cy="729425"/>
            </a:xfrm>
            <a:custGeom>
              <a:rect b="b" l="l" r="r" t="t"/>
              <a:pathLst>
                <a:path extrusionOk="0" h="29177" w="60707">
                  <a:moveTo>
                    <a:pt x="37276" y="1"/>
                  </a:moveTo>
                  <a:cubicBezTo>
                    <a:pt x="37094" y="1"/>
                    <a:pt x="36908" y="12"/>
                    <a:pt x="36719" y="34"/>
                  </a:cubicBezTo>
                  <a:cubicBezTo>
                    <a:pt x="35982" y="139"/>
                    <a:pt x="35299" y="402"/>
                    <a:pt x="34562" y="665"/>
                  </a:cubicBezTo>
                  <a:cubicBezTo>
                    <a:pt x="34089" y="875"/>
                    <a:pt x="33615" y="1033"/>
                    <a:pt x="33089" y="1191"/>
                  </a:cubicBezTo>
                  <a:cubicBezTo>
                    <a:pt x="31774" y="1559"/>
                    <a:pt x="30406" y="1612"/>
                    <a:pt x="29354" y="1612"/>
                  </a:cubicBezTo>
                  <a:cubicBezTo>
                    <a:pt x="28828" y="1612"/>
                    <a:pt x="28302" y="1612"/>
                    <a:pt x="27723" y="1559"/>
                  </a:cubicBezTo>
                  <a:lnTo>
                    <a:pt x="26145" y="1559"/>
                  </a:lnTo>
                  <a:cubicBezTo>
                    <a:pt x="24357" y="1559"/>
                    <a:pt x="22516" y="1717"/>
                    <a:pt x="21043" y="2874"/>
                  </a:cubicBezTo>
                  <a:cubicBezTo>
                    <a:pt x="20569" y="3295"/>
                    <a:pt x="20148" y="3769"/>
                    <a:pt x="19727" y="4295"/>
                  </a:cubicBezTo>
                  <a:cubicBezTo>
                    <a:pt x="19149" y="5031"/>
                    <a:pt x="18518" y="5768"/>
                    <a:pt x="17623" y="6294"/>
                  </a:cubicBezTo>
                  <a:cubicBezTo>
                    <a:pt x="16729" y="6872"/>
                    <a:pt x="15677" y="7083"/>
                    <a:pt x="14730" y="7293"/>
                  </a:cubicBezTo>
                  <a:cubicBezTo>
                    <a:pt x="14362" y="7346"/>
                    <a:pt x="14046" y="7398"/>
                    <a:pt x="13730" y="7504"/>
                  </a:cubicBezTo>
                  <a:cubicBezTo>
                    <a:pt x="8628" y="8766"/>
                    <a:pt x="5577" y="13448"/>
                    <a:pt x="4156" y="16131"/>
                  </a:cubicBezTo>
                  <a:cubicBezTo>
                    <a:pt x="2683" y="19024"/>
                    <a:pt x="1684" y="22233"/>
                    <a:pt x="684" y="25337"/>
                  </a:cubicBezTo>
                  <a:cubicBezTo>
                    <a:pt x="421" y="26178"/>
                    <a:pt x="158" y="27020"/>
                    <a:pt x="1" y="27914"/>
                  </a:cubicBezTo>
                  <a:cubicBezTo>
                    <a:pt x="4735" y="25547"/>
                    <a:pt x="14309" y="24968"/>
                    <a:pt x="22305" y="24968"/>
                  </a:cubicBezTo>
                  <a:cubicBezTo>
                    <a:pt x="30722" y="24968"/>
                    <a:pt x="40559" y="25652"/>
                    <a:pt x="48713" y="26704"/>
                  </a:cubicBezTo>
                  <a:cubicBezTo>
                    <a:pt x="55446" y="27599"/>
                    <a:pt x="58918" y="28440"/>
                    <a:pt x="60654" y="29177"/>
                  </a:cubicBezTo>
                  <a:cubicBezTo>
                    <a:pt x="60707" y="27283"/>
                    <a:pt x="60391" y="25231"/>
                    <a:pt x="59970" y="23285"/>
                  </a:cubicBezTo>
                  <a:cubicBezTo>
                    <a:pt x="59707" y="21865"/>
                    <a:pt x="59339" y="20076"/>
                    <a:pt x="58234" y="18972"/>
                  </a:cubicBezTo>
                  <a:cubicBezTo>
                    <a:pt x="57866" y="18603"/>
                    <a:pt x="57393" y="18340"/>
                    <a:pt x="56919" y="18025"/>
                  </a:cubicBezTo>
                  <a:cubicBezTo>
                    <a:pt x="56393" y="17604"/>
                    <a:pt x="55762" y="17236"/>
                    <a:pt x="55288" y="16657"/>
                  </a:cubicBezTo>
                  <a:cubicBezTo>
                    <a:pt x="54341" y="15552"/>
                    <a:pt x="53973" y="14132"/>
                    <a:pt x="53658" y="12764"/>
                  </a:cubicBezTo>
                  <a:cubicBezTo>
                    <a:pt x="53289" y="11344"/>
                    <a:pt x="52974" y="9976"/>
                    <a:pt x="51974" y="9187"/>
                  </a:cubicBezTo>
                  <a:cubicBezTo>
                    <a:pt x="51448" y="8819"/>
                    <a:pt x="50764" y="8556"/>
                    <a:pt x="50028" y="8345"/>
                  </a:cubicBezTo>
                  <a:cubicBezTo>
                    <a:pt x="49660" y="8240"/>
                    <a:pt x="49344" y="8135"/>
                    <a:pt x="48976" y="7977"/>
                  </a:cubicBezTo>
                  <a:cubicBezTo>
                    <a:pt x="46924" y="7135"/>
                    <a:pt x="45241" y="5505"/>
                    <a:pt x="43610" y="3874"/>
                  </a:cubicBezTo>
                  <a:cubicBezTo>
                    <a:pt x="41556" y="1869"/>
                    <a:pt x="39685" y="1"/>
                    <a:pt x="37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7"/>
            <p:cNvSpPr/>
            <p:nvPr/>
          </p:nvSpPr>
          <p:spPr>
            <a:xfrm>
              <a:off x="-1058250" y="4303575"/>
              <a:ext cx="1604475" cy="807500"/>
            </a:xfrm>
            <a:custGeom>
              <a:rect b="b" l="l" r="r" t="t"/>
              <a:pathLst>
                <a:path extrusionOk="0" h="32300" w="64179">
                  <a:moveTo>
                    <a:pt x="24725" y="1"/>
                  </a:moveTo>
                  <a:cubicBezTo>
                    <a:pt x="11206" y="1"/>
                    <a:pt x="2578" y="1631"/>
                    <a:pt x="1000" y="4419"/>
                  </a:cubicBezTo>
                  <a:cubicBezTo>
                    <a:pt x="1" y="6313"/>
                    <a:pt x="422" y="12310"/>
                    <a:pt x="3946" y="18254"/>
                  </a:cubicBezTo>
                  <a:cubicBezTo>
                    <a:pt x="6997" y="23515"/>
                    <a:pt x="14783" y="32247"/>
                    <a:pt x="32037" y="32300"/>
                  </a:cubicBezTo>
                  <a:cubicBezTo>
                    <a:pt x="32984" y="32300"/>
                    <a:pt x="33984" y="32247"/>
                    <a:pt x="35036" y="32195"/>
                  </a:cubicBezTo>
                  <a:cubicBezTo>
                    <a:pt x="45714" y="31616"/>
                    <a:pt x="53710" y="27829"/>
                    <a:pt x="58760" y="20990"/>
                  </a:cubicBezTo>
                  <a:cubicBezTo>
                    <a:pt x="63811" y="14151"/>
                    <a:pt x="64179" y="6524"/>
                    <a:pt x="63705" y="4682"/>
                  </a:cubicBezTo>
                  <a:cubicBezTo>
                    <a:pt x="62706" y="2946"/>
                    <a:pt x="43452" y="1"/>
                    <a:pt x="24725" y="1"/>
                  </a:cubicBezTo>
                  <a:close/>
                </a:path>
              </a:pathLst>
            </a:cu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7"/>
            <p:cNvSpPr/>
            <p:nvPr/>
          </p:nvSpPr>
          <p:spPr>
            <a:xfrm>
              <a:off x="-1096375" y="3614450"/>
              <a:ext cx="1675475" cy="1529500"/>
            </a:xfrm>
            <a:custGeom>
              <a:rect b="b" l="l" r="r" t="t"/>
              <a:pathLst>
                <a:path extrusionOk="0" h="61180" w="67019">
                  <a:moveTo>
                    <a:pt x="41221" y="1283"/>
                  </a:moveTo>
                  <a:cubicBezTo>
                    <a:pt x="43630" y="1283"/>
                    <a:pt x="45501" y="3151"/>
                    <a:pt x="47555" y="5156"/>
                  </a:cubicBezTo>
                  <a:cubicBezTo>
                    <a:pt x="49133" y="6787"/>
                    <a:pt x="50817" y="8417"/>
                    <a:pt x="52921" y="9259"/>
                  </a:cubicBezTo>
                  <a:cubicBezTo>
                    <a:pt x="53236" y="9417"/>
                    <a:pt x="53605" y="9522"/>
                    <a:pt x="53973" y="9627"/>
                  </a:cubicBezTo>
                  <a:cubicBezTo>
                    <a:pt x="54709" y="9890"/>
                    <a:pt x="55393" y="10101"/>
                    <a:pt x="55867" y="10469"/>
                  </a:cubicBezTo>
                  <a:cubicBezTo>
                    <a:pt x="56919" y="11258"/>
                    <a:pt x="57234" y="12626"/>
                    <a:pt x="57550" y="14046"/>
                  </a:cubicBezTo>
                  <a:cubicBezTo>
                    <a:pt x="57918" y="15414"/>
                    <a:pt x="58234" y="16834"/>
                    <a:pt x="59233" y="17939"/>
                  </a:cubicBezTo>
                  <a:cubicBezTo>
                    <a:pt x="59707" y="18518"/>
                    <a:pt x="60338" y="18886"/>
                    <a:pt x="60864" y="19307"/>
                  </a:cubicBezTo>
                  <a:cubicBezTo>
                    <a:pt x="61338" y="19622"/>
                    <a:pt x="61811" y="19938"/>
                    <a:pt x="62179" y="20306"/>
                  </a:cubicBezTo>
                  <a:cubicBezTo>
                    <a:pt x="63231" y="21411"/>
                    <a:pt x="63600" y="23147"/>
                    <a:pt x="63915" y="24567"/>
                  </a:cubicBezTo>
                  <a:cubicBezTo>
                    <a:pt x="64336" y="26513"/>
                    <a:pt x="64652" y="28565"/>
                    <a:pt x="64599" y="30459"/>
                  </a:cubicBezTo>
                  <a:cubicBezTo>
                    <a:pt x="62863" y="29722"/>
                    <a:pt x="59391" y="28881"/>
                    <a:pt x="52658" y="27986"/>
                  </a:cubicBezTo>
                  <a:cubicBezTo>
                    <a:pt x="44504" y="26934"/>
                    <a:pt x="34667" y="26250"/>
                    <a:pt x="26250" y="26250"/>
                  </a:cubicBezTo>
                  <a:cubicBezTo>
                    <a:pt x="18254" y="26250"/>
                    <a:pt x="8680" y="26829"/>
                    <a:pt x="3946" y="29196"/>
                  </a:cubicBezTo>
                  <a:cubicBezTo>
                    <a:pt x="4103" y="28302"/>
                    <a:pt x="4366" y="27460"/>
                    <a:pt x="4629" y="26619"/>
                  </a:cubicBezTo>
                  <a:cubicBezTo>
                    <a:pt x="5629" y="23515"/>
                    <a:pt x="6628" y="20306"/>
                    <a:pt x="8101" y="17413"/>
                  </a:cubicBezTo>
                  <a:cubicBezTo>
                    <a:pt x="9522" y="14730"/>
                    <a:pt x="12573" y="10048"/>
                    <a:pt x="17623" y="8786"/>
                  </a:cubicBezTo>
                  <a:cubicBezTo>
                    <a:pt x="17991" y="8680"/>
                    <a:pt x="18307" y="8628"/>
                    <a:pt x="18675" y="8575"/>
                  </a:cubicBezTo>
                  <a:cubicBezTo>
                    <a:pt x="19622" y="8365"/>
                    <a:pt x="20674" y="8154"/>
                    <a:pt x="21568" y="7576"/>
                  </a:cubicBezTo>
                  <a:cubicBezTo>
                    <a:pt x="22463" y="7050"/>
                    <a:pt x="23041" y="6313"/>
                    <a:pt x="23672" y="5577"/>
                  </a:cubicBezTo>
                  <a:cubicBezTo>
                    <a:pt x="24093" y="5051"/>
                    <a:pt x="24514" y="4577"/>
                    <a:pt x="24988" y="4156"/>
                  </a:cubicBezTo>
                  <a:cubicBezTo>
                    <a:pt x="26461" y="2999"/>
                    <a:pt x="28302" y="2841"/>
                    <a:pt x="30090" y="2841"/>
                  </a:cubicBezTo>
                  <a:cubicBezTo>
                    <a:pt x="30616" y="2841"/>
                    <a:pt x="31142" y="2841"/>
                    <a:pt x="31668" y="2894"/>
                  </a:cubicBezTo>
                  <a:lnTo>
                    <a:pt x="33299" y="2894"/>
                  </a:lnTo>
                  <a:cubicBezTo>
                    <a:pt x="34351" y="2894"/>
                    <a:pt x="35719" y="2841"/>
                    <a:pt x="37034" y="2473"/>
                  </a:cubicBezTo>
                  <a:cubicBezTo>
                    <a:pt x="37560" y="2315"/>
                    <a:pt x="38034" y="2157"/>
                    <a:pt x="38507" y="1947"/>
                  </a:cubicBezTo>
                  <a:cubicBezTo>
                    <a:pt x="39244" y="1684"/>
                    <a:pt x="39927" y="1421"/>
                    <a:pt x="40664" y="1316"/>
                  </a:cubicBezTo>
                  <a:cubicBezTo>
                    <a:pt x="40853" y="1294"/>
                    <a:pt x="41039" y="1283"/>
                    <a:pt x="41221" y="1283"/>
                  </a:cubicBezTo>
                  <a:close/>
                  <a:moveTo>
                    <a:pt x="26250" y="27566"/>
                  </a:moveTo>
                  <a:cubicBezTo>
                    <a:pt x="44977" y="27566"/>
                    <a:pt x="64231" y="30511"/>
                    <a:pt x="65230" y="32247"/>
                  </a:cubicBezTo>
                  <a:cubicBezTo>
                    <a:pt x="65704" y="34089"/>
                    <a:pt x="65336" y="41664"/>
                    <a:pt x="60285" y="48555"/>
                  </a:cubicBezTo>
                  <a:cubicBezTo>
                    <a:pt x="55235" y="55394"/>
                    <a:pt x="47239" y="59181"/>
                    <a:pt x="36561" y="59760"/>
                  </a:cubicBezTo>
                  <a:cubicBezTo>
                    <a:pt x="35561" y="59812"/>
                    <a:pt x="34509" y="59812"/>
                    <a:pt x="33562" y="59812"/>
                  </a:cubicBezTo>
                  <a:cubicBezTo>
                    <a:pt x="16308" y="59812"/>
                    <a:pt x="8522" y="51080"/>
                    <a:pt x="5471" y="45819"/>
                  </a:cubicBezTo>
                  <a:cubicBezTo>
                    <a:pt x="1947" y="39875"/>
                    <a:pt x="1526" y="33878"/>
                    <a:pt x="2578" y="31984"/>
                  </a:cubicBezTo>
                  <a:cubicBezTo>
                    <a:pt x="4103" y="29196"/>
                    <a:pt x="12731" y="27566"/>
                    <a:pt x="26250" y="27566"/>
                  </a:cubicBezTo>
                  <a:close/>
                  <a:moveTo>
                    <a:pt x="40506" y="1"/>
                  </a:moveTo>
                  <a:cubicBezTo>
                    <a:pt x="39612" y="158"/>
                    <a:pt x="38823" y="422"/>
                    <a:pt x="38034" y="737"/>
                  </a:cubicBezTo>
                  <a:cubicBezTo>
                    <a:pt x="37560" y="895"/>
                    <a:pt x="37139" y="1105"/>
                    <a:pt x="36718" y="1211"/>
                  </a:cubicBezTo>
                  <a:cubicBezTo>
                    <a:pt x="35509" y="1526"/>
                    <a:pt x="34299" y="1579"/>
                    <a:pt x="33299" y="1579"/>
                  </a:cubicBezTo>
                  <a:lnTo>
                    <a:pt x="31721" y="1579"/>
                  </a:lnTo>
                  <a:cubicBezTo>
                    <a:pt x="31195" y="1526"/>
                    <a:pt x="30616" y="1526"/>
                    <a:pt x="30090" y="1526"/>
                  </a:cubicBezTo>
                  <a:cubicBezTo>
                    <a:pt x="28039" y="1526"/>
                    <a:pt x="25934" y="1737"/>
                    <a:pt x="24146" y="3157"/>
                  </a:cubicBezTo>
                  <a:cubicBezTo>
                    <a:pt x="23567" y="3630"/>
                    <a:pt x="23094" y="4209"/>
                    <a:pt x="22620" y="4788"/>
                  </a:cubicBezTo>
                  <a:cubicBezTo>
                    <a:pt x="22094" y="5419"/>
                    <a:pt x="21568" y="6050"/>
                    <a:pt x="20884" y="6471"/>
                  </a:cubicBezTo>
                  <a:cubicBezTo>
                    <a:pt x="20148" y="6944"/>
                    <a:pt x="19306" y="7102"/>
                    <a:pt x="18359" y="7260"/>
                  </a:cubicBezTo>
                  <a:cubicBezTo>
                    <a:pt x="18044" y="7365"/>
                    <a:pt x="17675" y="7418"/>
                    <a:pt x="17307" y="7523"/>
                  </a:cubicBezTo>
                  <a:cubicBezTo>
                    <a:pt x="11731" y="8891"/>
                    <a:pt x="8417" y="13941"/>
                    <a:pt x="6944" y="16782"/>
                  </a:cubicBezTo>
                  <a:cubicBezTo>
                    <a:pt x="5419" y="19833"/>
                    <a:pt x="4366" y="23094"/>
                    <a:pt x="3367" y="26198"/>
                  </a:cubicBezTo>
                  <a:cubicBezTo>
                    <a:pt x="2999" y="27408"/>
                    <a:pt x="2630" y="28723"/>
                    <a:pt x="2525" y="30038"/>
                  </a:cubicBezTo>
                  <a:cubicBezTo>
                    <a:pt x="2052" y="30459"/>
                    <a:pt x="1631" y="30880"/>
                    <a:pt x="1421" y="31353"/>
                  </a:cubicBezTo>
                  <a:cubicBezTo>
                    <a:pt x="0" y="33878"/>
                    <a:pt x="737" y="40401"/>
                    <a:pt x="4314" y="46503"/>
                  </a:cubicBezTo>
                  <a:cubicBezTo>
                    <a:pt x="7523" y="51974"/>
                    <a:pt x="15624" y="61180"/>
                    <a:pt x="33562" y="61180"/>
                  </a:cubicBezTo>
                  <a:cubicBezTo>
                    <a:pt x="34562" y="61180"/>
                    <a:pt x="35561" y="61127"/>
                    <a:pt x="36613" y="61075"/>
                  </a:cubicBezTo>
                  <a:cubicBezTo>
                    <a:pt x="47713" y="60444"/>
                    <a:pt x="56024" y="56498"/>
                    <a:pt x="61338" y="49344"/>
                  </a:cubicBezTo>
                  <a:cubicBezTo>
                    <a:pt x="66756" y="42032"/>
                    <a:pt x="67019" y="34036"/>
                    <a:pt x="66545" y="31932"/>
                  </a:cubicBezTo>
                  <a:cubicBezTo>
                    <a:pt x="66493" y="31774"/>
                    <a:pt x="66388" y="31458"/>
                    <a:pt x="65914" y="31090"/>
                  </a:cubicBezTo>
                  <a:cubicBezTo>
                    <a:pt x="66019" y="28933"/>
                    <a:pt x="65704" y="26566"/>
                    <a:pt x="65230" y="24304"/>
                  </a:cubicBezTo>
                  <a:cubicBezTo>
                    <a:pt x="64862" y="22726"/>
                    <a:pt x="64494" y="20727"/>
                    <a:pt x="63126" y="19359"/>
                  </a:cubicBezTo>
                  <a:cubicBezTo>
                    <a:pt x="62653" y="18886"/>
                    <a:pt x="62127" y="18518"/>
                    <a:pt x="61653" y="18202"/>
                  </a:cubicBezTo>
                  <a:cubicBezTo>
                    <a:pt x="61127" y="17834"/>
                    <a:pt x="60601" y="17518"/>
                    <a:pt x="60233" y="17045"/>
                  </a:cubicBezTo>
                  <a:cubicBezTo>
                    <a:pt x="59444" y="16203"/>
                    <a:pt x="59181" y="14993"/>
                    <a:pt x="58865" y="13731"/>
                  </a:cubicBezTo>
                  <a:cubicBezTo>
                    <a:pt x="58497" y="12152"/>
                    <a:pt x="58076" y="10522"/>
                    <a:pt x="56708" y="9470"/>
                  </a:cubicBezTo>
                  <a:cubicBezTo>
                    <a:pt x="56024" y="8891"/>
                    <a:pt x="55183" y="8628"/>
                    <a:pt x="54394" y="8365"/>
                  </a:cubicBezTo>
                  <a:cubicBezTo>
                    <a:pt x="54078" y="8260"/>
                    <a:pt x="53710" y="8154"/>
                    <a:pt x="53394" y="8049"/>
                  </a:cubicBezTo>
                  <a:cubicBezTo>
                    <a:pt x="51606" y="7313"/>
                    <a:pt x="50028" y="5735"/>
                    <a:pt x="48449" y="4209"/>
                  </a:cubicBezTo>
                  <a:cubicBezTo>
                    <a:pt x="46345" y="2157"/>
                    <a:pt x="44188" y="1"/>
                    <a:pt x="41242" y="1"/>
                  </a:cubicBezTo>
                  <a:close/>
                </a:path>
              </a:pathLst>
            </a:custGeom>
            <a:solidFill>
              <a:srgbClr val="52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7"/>
            <p:cNvSpPr/>
            <p:nvPr/>
          </p:nvSpPr>
          <p:spPr>
            <a:xfrm>
              <a:off x="-904375" y="4346975"/>
              <a:ext cx="1450600" cy="762800"/>
            </a:xfrm>
            <a:custGeom>
              <a:rect b="b" l="l" r="r" t="t"/>
              <a:pathLst>
                <a:path extrusionOk="0" h="30512" w="58024">
                  <a:moveTo>
                    <a:pt x="45030" y="1"/>
                  </a:moveTo>
                  <a:lnTo>
                    <a:pt x="45030" y="1"/>
                  </a:lnTo>
                  <a:cubicBezTo>
                    <a:pt x="46240" y="3999"/>
                    <a:pt x="45346" y="8575"/>
                    <a:pt x="43031" y="12100"/>
                  </a:cubicBezTo>
                  <a:cubicBezTo>
                    <a:pt x="40401" y="16150"/>
                    <a:pt x="36035" y="18938"/>
                    <a:pt x="31458" y="20569"/>
                  </a:cubicBezTo>
                  <a:cubicBezTo>
                    <a:pt x="26882" y="22200"/>
                    <a:pt x="21989" y="22778"/>
                    <a:pt x="17097" y="23252"/>
                  </a:cubicBezTo>
                  <a:cubicBezTo>
                    <a:pt x="15410" y="23403"/>
                    <a:pt x="13698" y="23542"/>
                    <a:pt x="11997" y="23542"/>
                  </a:cubicBezTo>
                  <a:cubicBezTo>
                    <a:pt x="10145" y="23542"/>
                    <a:pt x="8306" y="23377"/>
                    <a:pt x="6524" y="22884"/>
                  </a:cubicBezTo>
                  <a:cubicBezTo>
                    <a:pt x="4156" y="22252"/>
                    <a:pt x="2000" y="21042"/>
                    <a:pt x="1" y="19675"/>
                  </a:cubicBezTo>
                  <a:lnTo>
                    <a:pt x="1" y="19675"/>
                  </a:lnTo>
                  <a:cubicBezTo>
                    <a:pt x="3999" y="24672"/>
                    <a:pt x="11784" y="30511"/>
                    <a:pt x="25882" y="30511"/>
                  </a:cubicBezTo>
                  <a:cubicBezTo>
                    <a:pt x="26829" y="30511"/>
                    <a:pt x="27829" y="30511"/>
                    <a:pt x="28881" y="30459"/>
                  </a:cubicBezTo>
                  <a:cubicBezTo>
                    <a:pt x="39559" y="29880"/>
                    <a:pt x="47503" y="26093"/>
                    <a:pt x="52605" y="19254"/>
                  </a:cubicBezTo>
                  <a:cubicBezTo>
                    <a:pt x="57656" y="12363"/>
                    <a:pt x="58024" y="4788"/>
                    <a:pt x="57550" y="2946"/>
                  </a:cubicBezTo>
                  <a:cubicBezTo>
                    <a:pt x="57077" y="2105"/>
                    <a:pt x="52132" y="947"/>
                    <a:pt x="45030" y="1"/>
                  </a:cubicBezTo>
                  <a:close/>
                </a:path>
              </a:pathLst>
            </a:custGeom>
            <a:solidFill>
              <a:srgbClr val="7D7D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7"/>
            <p:cNvSpPr/>
            <p:nvPr/>
          </p:nvSpPr>
          <p:spPr>
            <a:xfrm>
              <a:off x="-988100" y="4353250"/>
              <a:ext cx="340200" cy="88525"/>
            </a:xfrm>
            <a:custGeom>
              <a:rect b="b" l="l" r="r" t="t"/>
              <a:pathLst>
                <a:path extrusionOk="0" h="3541" w="13608">
                  <a:moveTo>
                    <a:pt x="11165" y="1"/>
                  </a:moveTo>
                  <a:cubicBezTo>
                    <a:pt x="9834" y="1"/>
                    <a:pt x="8474" y="334"/>
                    <a:pt x="7190" y="591"/>
                  </a:cubicBezTo>
                  <a:cubicBezTo>
                    <a:pt x="4822" y="959"/>
                    <a:pt x="2560" y="1696"/>
                    <a:pt x="404" y="2801"/>
                  </a:cubicBezTo>
                  <a:cubicBezTo>
                    <a:pt x="1" y="3002"/>
                    <a:pt x="273" y="3540"/>
                    <a:pt x="665" y="3540"/>
                  </a:cubicBezTo>
                  <a:cubicBezTo>
                    <a:pt x="683" y="3540"/>
                    <a:pt x="701" y="3539"/>
                    <a:pt x="719" y="3537"/>
                  </a:cubicBezTo>
                  <a:cubicBezTo>
                    <a:pt x="2718" y="3169"/>
                    <a:pt x="4770" y="2748"/>
                    <a:pt x="6821" y="2380"/>
                  </a:cubicBezTo>
                  <a:cubicBezTo>
                    <a:pt x="8768" y="2064"/>
                    <a:pt x="11030" y="2275"/>
                    <a:pt x="12871" y="1591"/>
                  </a:cubicBezTo>
                  <a:cubicBezTo>
                    <a:pt x="13502" y="1328"/>
                    <a:pt x="13608" y="433"/>
                    <a:pt x="12871" y="223"/>
                  </a:cubicBezTo>
                  <a:cubicBezTo>
                    <a:pt x="12314" y="64"/>
                    <a:pt x="11742" y="1"/>
                    <a:pt x="11165" y="1"/>
                  </a:cubicBezTo>
                  <a:close/>
                </a:path>
              </a:pathLst>
            </a:custGeom>
            <a:solidFill>
              <a:srgbClr val="E47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7"/>
            <p:cNvSpPr/>
            <p:nvPr/>
          </p:nvSpPr>
          <p:spPr>
            <a:xfrm>
              <a:off x="-617675" y="4360650"/>
              <a:ext cx="130225" cy="39325"/>
            </a:xfrm>
            <a:custGeom>
              <a:rect b="b" l="l" r="r" t="t"/>
              <a:pathLst>
                <a:path extrusionOk="0" h="1573" w="5209">
                  <a:moveTo>
                    <a:pt x="3151" y="0"/>
                  </a:moveTo>
                  <a:cubicBezTo>
                    <a:pt x="2328" y="0"/>
                    <a:pt x="1483" y="125"/>
                    <a:pt x="737" y="190"/>
                  </a:cubicBezTo>
                  <a:cubicBezTo>
                    <a:pt x="158" y="243"/>
                    <a:pt x="0" y="979"/>
                    <a:pt x="579" y="1137"/>
                  </a:cubicBezTo>
                  <a:cubicBezTo>
                    <a:pt x="1329" y="1365"/>
                    <a:pt x="2220" y="1573"/>
                    <a:pt x="3090" y="1573"/>
                  </a:cubicBezTo>
                  <a:cubicBezTo>
                    <a:pt x="3624" y="1573"/>
                    <a:pt x="4150" y="1495"/>
                    <a:pt x="4630" y="1295"/>
                  </a:cubicBezTo>
                  <a:cubicBezTo>
                    <a:pt x="5156" y="1137"/>
                    <a:pt x="5208" y="348"/>
                    <a:pt x="4630" y="190"/>
                  </a:cubicBezTo>
                  <a:cubicBezTo>
                    <a:pt x="4165" y="49"/>
                    <a:pt x="3663" y="0"/>
                    <a:pt x="3151" y="0"/>
                  </a:cubicBezTo>
                  <a:close/>
                </a:path>
              </a:pathLst>
            </a:custGeom>
            <a:solidFill>
              <a:srgbClr val="E47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7"/>
            <p:cNvSpPr/>
            <p:nvPr/>
          </p:nvSpPr>
          <p:spPr>
            <a:xfrm>
              <a:off x="-997750" y="3649950"/>
              <a:ext cx="1517675" cy="725975"/>
            </a:xfrm>
            <a:custGeom>
              <a:rect b="b" l="l" r="r" t="t"/>
              <a:pathLst>
                <a:path extrusionOk="0" h="29039" w="60707">
                  <a:moveTo>
                    <a:pt x="38507" y="1"/>
                  </a:moveTo>
                  <a:lnTo>
                    <a:pt x="38507" y="1"/>
                  </a:lnTo>
                  <a:cubicBezTo>
                    <a:pt x="38297" y="685"/>
                    <a:pt x="38455" y="1579"/>
                    <a:pt x="38928" y="2210"/>
                  </a:cubicBezTo>
                  <a:cubicBezTo>
                    <a:pt x="39560" y="3052"/>
                    <a:pt x="40559" y="3631"/>
                    <a:pt x="41190" y="4525"/>
                  </a:cubicBezTo>
                  <a:cubicBezTo>
                    <a:pt x="42295" y="6156"/>
                    <a:pt x="41769" y="8681"/>
                    <a:pt x="40138" y="9785"/>
                  </a:cubicBezTo>
                  <a:cubicBezTo>
                    <a:pt x="39980" y="10312"/>
                    <a:pt x="40086" y="10943"/>
                    <a:pt x="40454" y="11416"/>
                  </a:cubicBezTo>
                  <a:cubicBezTo>
                    <a:pt x="39033" y="12942"/>
                    <a:pt x="35719" y="11995"/>
                    <a:pt x="35035" y="13941"/>
                  </a:cubicBezTo>
                  <a:cubicBezTo>
                    <a:pt x="34930" y="14310"/>
                    <a:pt x="34930" y="14783"/>
                    <a:pt x="34720" y="15099"/>
                  </a:cubicBezTo>
                  <a:cubicBezTo>
                    <a:pt x="34457" y="15572"/>
                    <a:pt x="33826" y="15677"/>
                    <a:pt x="33300" y="15677"/>
                  </a:cubicBezTo>
                  <a:cubicBezTo>
                    <a:pt x="33230" y="15679"/>
                    <a:pt x="33159" y="15680"/>
                    <a:pt x="33088" y="15680"/>
                  </a:cubicBezTo>
                  <a:cubicBezTo>
                    <a:pt x="32238" y="15680"/>
                    <a:pt x="31295" y="15556"/>
                    <a:pt x="30421" y="15556"/>
                  </a:cubicBezTo>
                  <a:cubicBezTo>
                    <a:pt x="29327" y="15556"/>
                    <a:pt x="28340" y="15750"/>
                    <a:pt x="27776" y="16624"/>
                  </a:cubicBezTo>
                  <a:cubicBezTo>
                    <a:pt x="27513" y="16992"/>
                    <a:pt x="27355" y="17518"/>
                    <a:pt x="26987" y="17781"/>
                  </a:cubicBezTo>
                  <a:cubicBezTo>
                    <a:pt x="26749" y="17960"/>
                    <a:pt x="26460" y="18021"/>
                    <a:pt x="26159" y="18021"/>
                  </a:cubicBezTo>
                  <a:cubicBezTo>
                    <a:pt x="25928" y="18021"/>
                    <a:pt x="25690" y="17985"/>
                    <a:pt x="25461" y="17939"/>
                  </a:cubicBezTo>
                  <a:cubicBezTo>
                    <a:pt x="23147" y="17571"/>
                    <a:pt x="20832" y="17255"/>
                    <a:pt x="18518" y="16887"/>
                  </a:cubicBezTo>
                  <a:cubicBezTo>
                    <a:pt x="17728" y="17834"/>
                    <a:pt x="16939" y="18781"/>
                    <a:pt x="15887" y="19360"/>
                  </a:cubicBezTo>
                  <a:cubicBezTo>
                    <a:pt x="15305" y="19680"/>
                    <a:pt x="14626" y="19871"/>
                    <a:pt x="13966" y="19871"/>
                  </a:cubicBezTo>
                  <a:cubicBezTo>
                    <a:pt x="13434" y="19871"/>
                    <a:pt x="12914" y="19747"/>
                    <a:pt x="12468" y="19465"/>
                  </a:cubicBezTo>
                  <a:cubicBezTo>
                    <a:pt x="12100" y="19202"/>
                    <a:pt x="11784" y="18886"/>
                    <a:pt x="11363" y="18886"/>
                  </a:cubicBezTo>
                  <a:cubicBezTo>
                    <a:pt x="11343" y="18885"/>
                    <a:pt x="11323" y="18884"/>
                    <a:pt x="11303" y="18884"/>
                  </a:cubicBezTo>
                  <a:cubicBezTo>
                    <a:pt x="10504" y="18884"/>
                    <a:pt x="10137" y="19895"/>
                    <a:pt x="9469" y="20254"/>
                  </a:cubicBezTo>
                  <a:cubicBezTo>
                    <a:pt x="9235" y="20384"/>
                    <a:pt x="8987" y="20431"/>
                    <a:pt x="8732" y="20431"/>
                  </a:cubicBezTo>
                  <a:cubicBezTo>
                    <a:pt x="8101" y="20431"/>
                    <a:pt x="7422" y="20149"/>
                    <a:pt x="6765" y="20149"/>
                  </a:cubicBezTo>
                  <a:cubicBezTo>
                    <a:pt x="6613" y="20149"/>
                    <a:pt x="6462" y="20164"/>
                    <a:pt x="6313" y="20201"/>
                  </a:cubicBezTo>
                  <a:cubicBezTo>
                    <a:pt x="5892" y="20306"/>
                    <a:pt x="5472" y="20622"/>
                    <a:pt x="5051" y="20675"/>
                  </a:cubicBezTo>
                  <a:cubicBezTo>
                    <a:pt x="4924" y="20703"/>
                    <a:pt x="4801" y="20716"/>
                    <a:pt x="4680" y="20716"/>
                  </a:cubicBezTo>
                  <a:cubicBezTo>
                    <a:pt x="3894" y="20716"/>
                    <a:pt x="3217" y="20163"/>
                    <a:pt x="2578" y="19570"/>
                  </a:cubicBezTo>
                  <a:cubicBezTo>
                    <a:pt x="1842" y="21411"/>
                    <a:pt x="1263" y="23305"/>
                    <a:pt x="684" y="25199"/>
                  </a:cubicBezTo>
                  <a:cubicBezTo>
                    <a:pt x="421" y="26040"/>
                    <a:pt x="158" y="26882"/>
                    <a:pt x="1" y="27724"/>
                  </a:cubicBezTo>
                  <a:cubicBezTo>
                    <a:pt x="4735" y="25409"/>
                    <a:pt x="14309" y="24830"/>
                    <a:pt x="22305" y="24830"/>
                  </a:cubicBezTo>
                  <a:cubicBezTo>
                    <a:pt x="30722" y="24830"/>
                    <a:pt x="40559" y="25462"/>
                    <a:pt x="48713" y="26566"/>
                  </a:cubicBezTo>
                  <a:cubicBezTo>
                    <a:pt x="55446" y="27461"/>
                    <a:pt x="58918" y="28302"/>
                    <a:pt x="60654" y="29039"/>
                  </a:cubicBezTo>
                  <a:cubicBezTo>
                    <a:pt x="60707" y="27145"/>
                    <a:pt x="60391" y="25093"/>
                    <a:pt x="59970" y="23147"/>
                  </a:cubicBezTo>
                  <a:cubicBezTo>
                    <a:pt x="59707" y="21727"/>
                    <a:pt x="59339" y="19938"/>
                    <a:pt x="58234" y="18834"/>
                  </a:cubicBezTo>
                  <a:cubicBezTo>
                    <a:pt x="57866" y="18465"/>
                    <a:pt x="57393" y="18202"/>
                    <a:pt x="56919" y="17834"/>
                  </a:cubicBezTo>
                  <a:cubicBezTo>
                    <a:pt x="56393" y="17466"/>
                    <a:pt x="55762" y="17045"/>
                    <a:pt x="55288" y="16519"/>
                  </a:cubicBezTo>
                  <a:cubicBezTo>
                    <a:pt x="54341" y="15414"/>
                    <a:pt x="53973" y="13994"/>
                    <a:pt x="53658" y="12626"/>
                  </a:cubicBezTo>
                  <a:cubicBezTo>
                    <a:pt x="53289" y="11206"/>
                    <a:pt x="52974" y="9838"/>
                    <a:pt x="51974" y="9049"/>
                  </a:cubicBezTo>
                  <a:cubicBezTo>
                    <a:pt x="51448" y="8628"/>
                    <a:pt x="50764" y="8418"/>
                    <a:pt x="50028" y="8207"/>
                  </a:cubicBezTo>
                  <a:cubicBezTo>
                    <a:pt x="49660" y="8102"/>
                    <a:pt x="49344" y="7997"/>
                    <a:pt x="48976" y="7839"/>
                  </a:cubicBezTo>
                  <a:cubicBezTo>
                    <a:pt x="46924" y="6997"/>
                    <a:pt x="45241" y="5314"/>
                    <a:pt x="43610" y="3736"/>
                  </a:cubicBezTo>
                  <a:cubicBezTo>
                    <a:pt x="41927" y="2105"/>
                    <a:pt x="40349" y="527"/>
                    <a:pt x="38507" y="1"/>
                  </a:cubicBezTo>
                  <a:close/>
                </a:path>
              </a:pathLst>
            </a:custGeom>
            <a:solidFill>
              <a:srgbClr val="CEC7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7"/>
            <p:cNvSpPr/>
            <p:nvPr/>
          </p:nvSpPr>
          <p:spPr>
            <a:xfrm>
              <a:off x="-822825" y="4067525"/>
              <a:ext cx="108500" cy="48375"/>
            </a:xfrm>
            <a:custGeom>
              <a:rect b="b" l="l" r="r" t="t"/>
              <a:pathLst>
                <a:path extrusionOk="0" h="1935" w="4340">
                  <a:moveTo>
                    <a:pt x="3704" y="0"/>
                  </a:moveTo>
                  <a:cubicBezTo>
                    <a:pt x="3590" y="0"/>
                    <a:pt x="3472" y="39"/>
                    <a:pt x="3367" y="132"/>
                  </a:cubicBezTo>
                  <a:cubicBezTo>
                    <a:pt x="2999" y="500"/>
                    <a:pt x="2367" y="658"/>
                    <a:pt x="1841" y="658"/>
                  </a:cubicBezTo>
                  <a:cubicBezTo>
                    <a:pt x="1315" y="658"/>
                    <a:pt x="894" y="289"/>
                    <a:pt x="368" y="237"/>
                  </a:cubicBezTo>
                  <a:cubicBezTo>
                    <a:pt x="158" y="237"/>
                    <a:pt x="0" y="447"/>
                    <a:pt x="0" y="658"/>
                  </a:cubicBezTo>
                  <a:cubicBezTo>
                    <a:pt x="53" y="1499"/>
                    <a:pt x="1105" y="1867"/>
                    <a:pt x="1841" y="1920"/>
                  </a:cubicBezTo>
                  <a:cubicBezTo>
                    <a:pt x="1934" y="1930"/>
                    <a:pt x="2024" y="1935"/>
                    <a:pt x="2113" y="1935"/>
                  </a:cubicBezTo>
                  <a:cubicBezTo>
                    <a:pt x="2984" y="1935"/>
                    <a:pt x="3674" y="1474"/>
                    <a:pt x="4103" y="710"/>
                  </a:cubicBezTo>
                  <a:cubicBezTo>
                    <a:pt x="4340" y="355"/>
                    <a:pt x="4044" y="0"/>
                    <a:pt x="3704" y="0"/>
                  </a:cubicBezTo>
                  <a:close/>
                </a:path>
              </a:pathLst>
            </a:custGeom>
            <a:solidFill>
              <a:srgbClr val="CEC7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7"/>
            <p:cNvSpPr/>
            <p:nvPr/>
          </p:nvSpPr>
          <p:spPr>
            <a:xfrm>
              <a:off x="-509825" y="3939950"/>
              <a:ext cx="86800" cy="66225"/>
            </a:xfrm>
            <a:custGeom>
              <a:rect b="b" l="l" r="r" t="t"/>
              <a:pathLst>
                <a:path extrusionOk="0" h="2649" w="3472">
                  <a:moveTo>
                    <a:pt x="2863" y="1"/>
                  </a:moveTo>
                  <a:cubicBezTo>
                    <a:pt x="2727" y="1"/>
                    <a:pt x="2600" y="69"/>
                    <a:pt x="2525" y="237"/>
                  </a:cubicBezTo>
                  <a:cubicBezTo>
                    <a:pt x="2209" y="1026"/>
                    <a:pt x="1420" y="1552"/>
                    <a:pt x="579" y="1657"/>
                  </a:cubicBezTo>
                  <a:cubicBezTo>
                    <a:pt x="158" y="1657"/>
                    <a:pt x="0" y="2183"/>
                    <a:pt x="368" y="2394"/>
                  </a:cubicBezTo>
                  <a:cubicBezTo>
                    <a:pt x="663" y="2575"/>
                    <a:pt x="968" y="2649"/>
                    <a:pt x="1270" y="2649"/>
                  </a:cubicBezTo>
                  <a:cubicBezTo>
                    <a:pt x="1668" y="2649"/>
                    <a:pt x="2061" y="2521"/>
                    <a:pt x="2420" y="2341"/>
                  </a:cubicBezTo>
                  <a:cubicBezTo>
                    <a:pt x="3104" y="1973"/>
                    <a:pt x="3472" y="1237"/>
                    <a:pt x="3419" y="500"/>
                  </a:cubicBezTo>
                  <a:cubicBezTo>
                    <a:pt x="3385" y="228"/>
                    <a:pt x="3110" y="1"/>
                    <a:pt x="2863" y="1"/>
                  </a:cubicBezTo>
                  <a:close/>
                </a:path>
              </a:pathLst>
            </a:custGeom>
            <a:solidFill>
              <a:srgbClr val="CEC7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7"/>
            <p:cNvSpPr/>
            <p:nvPr/>
          </p:nvSpPr>
          <p:spPr>
            <a:xfrm>
              <a:off x="-681650" y="3984975"/>
              <a:ext cx="100750" cy="42375"/>
            </a:xfrm>
            <a:custGeom>
              <a:rect b="b" l="l" r="r" t="t"/>
              <a:pathLst>
                <a:path extrusionOk="0" h="1695" w="4030">
                  <a:moveTo>
                    <a:pt x="3509" y="0"/>
                  </a:moveTo>
                  <a:cubicBezTo>
                    <a:pt x="3442" y="0"/>
                    <a:pt x="3370" y="21"/>
                    <a:pt x="3296" y="67"/>
                  </a:cubicBezTo>
                  <a:cubicBezTo>
                    <a:pt x="2751" y="430"/>
                    <a:pt x="2180" y="543"/>
                    <a:pt x="1585" y="543"/>
                  </a:cubicBezTo>
                  <a:cubicBezTo>
                    <a:pt x="1319" y="543"/>
                    <a:pt x="1047" y="520"/>
                    <a:pt x="771" y="488"/>
                  </a:cubicBezTo>
                  <a:cubicBezTo>
                    <a:pt x="752" y="485"/>
                    <a:pt x="733" y="484"/>
                    <a:pt x="713" y="484"/>
                  </a:cubicBezTo>
                  <a:cubicBezTo>
                    <a:pt x="361" y="484"/>
                    <a:pt x="1" y="925"/>
                    <a:pt x="350" y="1224"/>
                  </a:cubicBezTo>
                  <a:cubicBezTo>
                    <a:pt x="757" y="1550"/>
                    <a:pt x="1235" y="1694"/>
                    <a:pt x="1717" y="1694"/>
                  </a:cubicBezTo>
                  <a:cubicBezTo>
                    <a:pt x="2480" y="1694"/>
                    <a:pt x="3253" y="1331"/>
                    <a:pt x="3769" y="751"/>
                  </a:cubicBezTo>
                  <a:cubicBezTo>
                    <a:pt x="4030" y="447"/>
                    <a:pt x="3825" y="0"/>
                    <a:pt x="3509" y="0"/>
                  </a:cubicBezTo>
                  <a:close/>
                </a:path>
              </a:pathLst>
            </a:custGeom>
            <a:solidFill>
              <a:srgbClr val="CEC7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7"/>
            <p:cNvSpPr/>
            <p:nvPr/>
          </p:nvSpPr>
          <p:spPr>
            <a:xfrm>
              <a:off x="-316525" y="3919650"/>
              <a:ext cx="73175" cy="59925"/>
            </a:xfrm>
            <a:custGeom>
              <a:rect b="b" l="l" r="r" t="t"/>
              <a:pathLst>
                <a:path extrusionOk="0" h="2397" w="2927">
                  <a:moveTo>
                    <a:pt x="2452" y="1"/>
                  </a:moveTo>
                  <a:cubicBezTo>
                    <a:pt x="2306" y="1"/>
                    <a:pt x="2166" y="65"/>
                    <a:pt x="2105" y="207"/>
                  </a:cubicBezTo>
                  <a:cubicBezTo>
                    <a:pt x="1842" y="839"/>
                    <a:pt x="1106" y="1417"/>
                    <a:pt x="422" y="1575"/>
                  </a:cubicBezTo>
                  <a:cubicBezTo>
                    <a:pt x="54" y="1680"/>
                    <a:pt x="1" y="2312"/>
                    <a:pt x="422" y="2364"/>
                  </a:cubicBezTo>
                  <a:cubicBezTo>
                    <a:pt x="557" y="2386"/>
                    <a:pt x="689" y="2396"/>
                    <a:pt x="817" y="2396"/>
                  </a:cubicBezTo>
                  <a:cubicBezTo>
                    <a:pt x="1934" y="2396"/>
                    <a:pt x="2753" y="1598"/>
                    <a:pt x="2894" y="418"/>
                  </a:cubicBezTo>
                  <a:cubicBezTo>
                    <a:pt x="2926" y="160"/>
                    <a:pt x="2682" y="1"/>
                    <a:pt x="2452" y="1"/>
                  </a:cubicBezTo>
                  <a:close/>
                </a:path>
              </a:pathLst>
            </a:custGeom>
            <a:solidFill>
              <a:srgbClr val="CEC7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7"/>
            <p:cNvSpPr/>
            <p:nvPr/>
          </p:nvSpPr>
          <p:spPr>
            <a:xfrm>
              <a:off x="-262150" y="3800850"/>
              <a:ext cx="33275" cy="58475"/>
            </a:xfrm>
            <a:custGeom>
              <a:rect b="b" l="l" r="r" t="t"/>
              <a:pathLst>
                <a:path extrusionOk="0" h="2339" w="1331">
                  <a:moveTo>
                    <a:pt x="956" y="0"/>
                  </a:moveTo>
                  <a:cubicBezTo>
                    <a:pt x="841" y="0"/>
                    <a:pt x="727" y="52"/>
                    <a:pt x="667" y="172"/>
                  </a:cubicBezTo>
                  <a:cubicBezTo>
                    <a:pt x="509" y="435"/>
                    <a:pt x="351" y="646"/>
                    <a:pt x="246" y="909"/>
                  </a:cubicBezTo>
                  <a:cubicBezTo>
                    <a:pt x="141" y="1172"/>
                    <a:pt x="88" y="1487"/>
                    <a:pt x="35" y="1751"/>
                  </a:cubicBezTo>
                  <a:cubicBezTo>
                    <a:pt x="0" y="2068"/>
                    <a:pt x="297" y="2339"/>
                    <a:pt x="559" y="2339"/>
                  </a:cubicBezTo>
                  <a:cubicBezTo>
                    <a:pt x="688" y="2339"/>
                    <a:pt x="808" y="2274"/>
                    <a:pt x="877" y="2119"/>
                  </a:cubicBezTo>
                  <a:cubicBezTo>
                    <a:pt x="982" y="1856"/>
                    <a:pt x="1087" y="1593"/>
                    <a:pt x="1193" y="1330"/>
                  </a:cubicBezTo>
                  <a:cubicBezTo>
                    <a:pt x="1298" y="1014"/>
                    <a:pt x="1298" y="646"/>
                    <a:pt x="1298" y="330"/>
                  </a:cubicBezTo>
                  <a:cubicBezTo>
                    <a:pt x="1330" y="135"/>
                    <a:pt x="1142" y="0"/>
                    <a:pt x="956" y="0"/>
                  </a:cubicBezTo>
                  <a:close/>
                </a:path>
              </a:pathLst>
            </a:custGeom>
            <a:solidFill>
              <a:srgbClr val="CEC7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7"/>
            <p:cNvSpPr/>
            <p:nvPr/>
          </p:nvSpPr>
          <p:spPr>
            <a:xfrm>
              <a:off x="-102575" y="3763900"/>
              <a:ext cx="38575" cy="77875"/>
            </a:xfrm>
            <a:custGeom>
              <a:rect b="b" l="l" r="r" t="t"/>
              <a:pathLst>
                <a:path extrusionOk="0" h="3115" w="1543">
                  <a:moveTo>
                    <a:pt x="438" y="0"/>
                  </a:moveTo>
                  <a:cubicBezTo>
                    <a:pt x="229" y="0"/>
                    <a:pt x="1" y="197"/>
                    <a:pt x="70" y="440"/>
                  </a:cubicBezTo>
                  <a:cubicBezTo>
                    <a:pt x="228" y="756"/>
                    <a:pt x="281" y="1177"/>
                    <a:pt x="333" y="1545"/>
                  </a:cubicBezTo>
                  <a:cubicBezTo>
                    <a:pt x="386" y="1756"/>
                    <a:pt x="386" y="1966"/>
                    <a:pt x="438" y="2176"/>
                  </a:cubicBezTo>
                  <a:cubicBezTo>
                    <a:pt x="491" y="2387"/>
                    <a:pt x="596" y="2650"/>
                    <a:pt x="649" y="2808"/>
                  </a:cubicBezTo>
                  <a:cubicBezTo>
                    <a:pt x="719" y="3018"/>
                    <a:pt x="883" y="3114"/>
                    <a:pt x="1048" y="3114"/>
                  </a:cubicBezTo>
                  <a:cubicBezTo>
                    <a:pt x="1254" y="3114"/>
                    <a:pt x="1461" y="2965"/>
                    <a:pt x="1490" y="2702"/>
                  </a:cubicBezTo>
                  <a:cubicBezTo>
                    <a:pt x="1543" y="2229"/>
                    <a:pt x="1490" y="1861"/>
                    <a:pt x="1385" y="1440"/>
                  </a:cubicBezTo>
                  <a:cubicBezTo>
                    <a:pt x="1175" y="966"/>
                    <a:pt x="912" y="598"/>
                    <a:pt x="701" y="177"/>
                  </a:cubicBezTo>
                  <a:cubicBezTo>
                    <a:pt x="648" y="52"/>
                    <a:pt x="546" y="0"/>
                    <a:pt x="438" y="0"/>
                  </a:cubicBezTo>
                  <a:close/>
                </a:path>
              </a:pathLst>
            </a:custGeom>
            <a:solidFill>
              <a:srgbClr val="CEC7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7"/>
            <p:cNvSpPr/>
            <p:nvPr/>
          </p:nvSpPr>
          <p:spPr>
            <a:xfrm>
              <a:off x="-161325" y="3904425"/>
              <a:ext cx="53525" cy="46125"/>
            </a:xfrm>
            <a:custGeom>
              <a:rect b="b" l="l" r="r" t="t"/>
              <a:pathLst>
                <a:path extrusionOk="0" h="1845" w="2141">
                  <a:moveTo>
                    <a:pt x="1623" y="0"/>
                  </a:moveTo>
                  <a:cubicBezTo>
                    <a:pt x="1475" y="0"/>
                    <a:pt x="1330" y="87"/>
                    <a:pt x="1263" y="290"/>
                  </a:cubicBezTo>
                  <a:cubicBezTo>
                    <a:pt x="1210" y="396"/>
                    <a:pt x="1105" y="501"/>
                    <a:pt x="1000" y="606"/>
                  </a:cubicBezTo>
                  <a:cubicBezTo>
                    <a:pt x="895" y="606"/>
                    <a:pt x="842" y="606"/>
                    <a:pt x="789" y="659"/>
                  </a:cubicBezTo>
                  <a:cubicBezTo>
                    <a:pt x="684" y="659"/>
                    <a:pt x="632" y="711"/>
                    <a:pt x="526" y="764"/>
                  </a:cubicBezTo>
                  <a:cubicBezTo>
                    <a:pt x="0" y="974"/>
                    <a:pt x="0" y="1605"/>
                    <a:pt x="526" y="1763"/>
                  </a:cubicBezTo>
                  <a:cubicBezTo>
                    <a:pt x="663" y="1820"/>
                    <a:pt x="797" y="1845"/>
                    <a:pt x="924" y="1845"/>
                  </a:cubicBezTo>
                  <a:cubicBezTo>
                    <a:pt x="1626" y="1845"/>
                    <a:pt x="2141" y="1064"/>
                    <a:pt x="2052" y="396"/>
                  </a:cubicBezTo>
                  <a:cubicBezTo>
                    <a:pt x="2022" y="155"/>
                    <a:pt x="1820" y="0"/>
                    <a:pt x="1623" y="0"/>
                  </a:cubicBezTo>
                  <a:close/>
                </a:path>
              </a:pathLst>
            </a:custGeom>
            <a:solidFill>
              <a:srgbClr val="CEC7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7"/>
            <p:cNvSpPr/>
            <p:nvPr/>
          </p:nvSpPr>
          <p:spPr>
            <a:xfrm>
              <a:off x="-179750" y="3721550"/>
              <a:ext cx="32900" cy="55925"/>
            </a:xfrm>
            <a:custGeom>
              <a:rect b="b" l="l" r="r" t="t"/>
              <a:pathLst>
                <a:path extrusionOk="0" h="2237" w="1316">
                  <a:moveTo>
                    <a:pt x="788" y="0"/>
                  </a:moveTo>
                  <a:cubicBezTo>
                    <a:pt x="602" y="0"/>
                    <a:pt x="411" y="109"/>
                    <a:pt x="316" y="346"/>
                  </a:cubicBezTo>
                  <a:cubicBezTo>
                    <a:pt x="264" y="556"/>
                    <a:pt x="159" y="767"/>
                    <a:pt x="106" y="1030"/>
                  </a:cubicBezTo>
                  <a:cubicBezTo>
                    <a:pt x="1" y="1345"/>
                    <a:pt x="106" y="1608"/>
                    <a:pt x="159" y="1924"/>
                  </a:cubicBezTo>
                  <a:cubicBezTo>
                    <a:pt x="217" y="2129"/>
                    <a:pt x="407" y="2236"/>
                    <a:pt x="599" y="2236"/>
                  </a:cubicBezTo>
                  <a:cubicBezTo>
                    <a:pt x="752" y="2236"/>
                    <a:pt x="907" y="2169"/>
                    <a:pt x="1000" y="2029"/>
                  </a:cubicBezTo>
                  <a:cubicBezTo>
                    <a:pt x="1106" y="1819"/>
                    <a:pt x="1263" y="1556"/>
                    <a:pt x="1316" y="1293"/>
                  </a:cubicBezTo>
                  <a:cubicBezTo>
                    <a:pt x="1316" y="1030"/>
                    <a:pt x="1316" y="767"/>
                    <a:pt x="1263" y="451"/>
                  </a:cubicBezTo>
                  <a:cubicBezTo>
                    <a:pt x="1234" y="162"/>
                    <a:pt x="1015" y="0"/>
                    <a:pt x="788" y="0"/>
                  </a:cubicBezTo>
                  <a:close/>
                </a:path>
              </a:pathLst>
            </a:custGeom>
            <a:solidFill>
              <a:srgbClr val="CEC7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7"/>
            <p:cNvSpPr/>
            <p:nvPr/>
          </p:nvSpPr>
          <p:spPr>
            <a:xfrm>
              <a:off x="-411675" y="3868200"/>
              <a:ext cx="69600" cy="48050"/>
            </a:xfrm>
            <a:custGeom>
              <a:rect b="b" l="l" r="r" t="t"/>
              <a:pathLst>
                <a:path extrusionOk="0" h="1922" w="2784">
                  <a:moveTo>
                    <a:pt x="1886" y="1"/>
                  </a:moveTo>
                  <a:cubicBezTo>
                    <a:pt x="1807" y="1"/>
                    <a:pt x="1727" y="18"/>
                    <a:pt x="1650" y="56"/>
                  </a:cubicBezTo>
                  <a:cubicBezTo>
                    <a:pt x="1124" y="372"/>
                    <a:pt x="703" y="635"/>
                    <a:pt x="282" y="1055"/>
                  </a:cubicBezTo>
                  <a:cubicBezTo>
                    <a:pt x="1" y="1384"/>
                    <a:pt x="222" y="1922"/>
                    <a:pt x="609" y="1922"/>
                  </a:cubicBezTo>
                  <a:cubicBezTo>
                    <a:pt x="656" y="1922"/>
                    <a:pt x="705" y="1914"/>
                    <a:pt x="756" y="1897"/>
                  </a:cubicBezTo>
                  <a:cubicBezTo>
                    <a:pt x="1335" y="1687"/>
                    <a:pt x="1808" y="1319"/>
                    <a:pt x="2334" y="950"/>
                  </a:cubicBezTo>
                  <a:cubicBezTo>
                    <a:pt x="2784" y="591"/>
                    <a:pt x="2350" y="1"/>
                    <a:pt x="1886" y="1"/>
                  </a:cubicBezTo>
                  <a:close/>
                </a:path>
              </a:pathLst>
            </a:custGeom>
            <a:solidFill>
              <a:srgbClr val="CEC7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8" name="Google Shape;1518;p37"/>
          <p:cNvGrpSpPr/>
          <p:nvPr/>
        </p:nvGrpSpPr>
        <p:grpSpPr>
          <a:xfrm>
            <a:off x="3200405" y="1733790"/>
            <a:ext cx="725989" cy="430789"/>
            <a:chOff x="-2282625" y="5109750"/>
            <a:chExt cx="2267300" cy="1345375"/>
          </a:xfrm>
        </p:grpSpPr>
        <p:sp>
          <p:nvSpPr>
            <p:cNvPr id="1519" name="Google Shape;1519;p37"/>
            <p:cNvSpPr/>
            <p:nvPr/>
          </p:nvSpPr>
          <p:spPr>
            <a:xfrm>
              <a:off x="-1797350" y="5142625"/>
              <a:ext cx="1236250" cy="494500"/>
            </a:xfrm>
            <a:custGeom>
              <a:rect b="b" l="l" r="r" t="t"/>
              <a:pathLst>
                <a:path extrusionOk="0" h="19780" w="49450">
                  <a:moveTo>
                    <a:pt x="26303" y="0"/>
                  </a:moveTo>
                  <a:cubicBezTo>
                    <a:pt x="19570" y="0"/>
                    <a:pt x="13257" y="2578"/>
                    <a:pt x="8944" y="7102"/>
                  </a:cubicBezTo>
                  <a:cubicBezTo>
                    <a:pt x="7418" y="8680"/>
                    <a:pt x="6103" y="10521"/>
                    <a:pt x="4998" y="12100"/>
                  </a:cubicBezTo>
                  <a:cubicBezTo>
                    <a:pt x="3262" y="14625"/>
                    <a:pt x="1579" y="17202"/>
                    <a:pt x="1" y="19780"/>
                  </a:cubicBezTo>
                  <a:cubicBezTo>
                    <a:pt x="2052" y="18833"/>
                    <a:pt x="4209" y="18097"/>
                    <a:pt x="6471" y="17728"/>
                  </a:cubicBezTo>
                  <a:cubicBezTo>
                    <a:pt x="10417" y="10784"/>
                    <a:pt x="17308" y="5997"/>
                    <a:pt x="24567" y="5103"/>
                  </a:cubicBezTo>
                  <a:cubicBezTo>
                    <a:pt x="25304" y="4998"/>
                    <a:pt x="26093" y="4945"/>
                    <a:pt x="26829" y="4945"/>
                  </a:cubicBezTo>
                  <a:cubicBezTo>
                    <a:pt x="33510" y="4945"/>
                    <a:pt x="39770" y="8312"/>
                    <a:pt x="43137" y="13467"/>
                  </a:cubicBezTo>
                  <a:cubicBezTo>
                    <a:pt x="44452" y="13520"/>
                    <a:pt x="45767" y="13678"/>
                    <a:pt x="47082" y="13941"/>
                  </a:cubicBezTo>
                  <a:cubicBezTo>
                    <a:pt x="47924" y="14151"/>
                    <a:pt x="48713" y="14362"/>
                    <a:pt x="49449" y="14572"/>
                  </a:cubicBezTo>
                  <a:cubicBezTo>
                    <a:pt x="45925" y="7996"/>
                    <a:pt x="39928" y="2946"/>
                    <a:pt x="33037" y="947"/>
                  </a:cubicBezTo>
                  <a:cubicBezTo>
                    <a:pt x="30880" y="316"/>
                    <a:pt x="28565" y="0"/>
                    <a:pt x="26303" y="0"/>
                  </a:cubicBezTo>
                  <a:close/>
                </a:path>
              </a:pathLst>
            </a:custGeom>
            <a:solidFill>
              <a:srgbClr val="FFD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7"/>
            <p:cNvSpPr/>
            <p:nvPr/>
          </p:nvSpPr>
          <p:spPr>
            <a:xfrm>
              <a:off x="-1594825" y="5299125"/>
              <a:ext cx="833825" cy="280125"/>
            </a:xfrm>
            <a:custGeom>
              <a:rect b="b" l="l" r="r" t="t"/>
              <a:pathLst>
                <a:path extrusionOk="0" h="11205" w="33353">
                  <a:moveTo>
                    <a:pt x="18728" y="0"/>
                  </a:moveTo>
                  <a:cubicBezTo>
                    <a:pt x="17992" y="0"/>
                    <a:pt x="17308" y="53"/>
                    <a:pt x="16572" y="158"/>
                  </a:cubicBezTo>
                  <a:cubicBezTo>
                    <a:pt x="10101" y="947"/>
                    <a:pt x="3841" y="5156"/>
                    <a:pt x="1" y="11205"/>
                  </a:cubicBezTo>
                  <a:cubicBezTo>
                    <a:pt x="895" y="11100"/>
                    <a:pt x="1790" y="11100"/>
                    <a:pt x="2736" y="11100"/>
                  </a:cubicBezTo>
                  <a:cubicBezTo>
                    <a:pt x="3473" y="11100"/>
                    <a:pt x="4209" y="11100"/>
                    <a:pt x="4946" y="11205"/>
                  </a:cubicBezTo>
                  <a:lnTo>
                    <a:pt x="4946" y="11153"/>
                  </a:lnTo>
                  <a:cubicBezTo>
                    <a:pt x="8891" y="7681"/>
                    <a:pt x="14152" y="5577"/>
                    <a:pt x="19044" y="5577"/>
                  </a:cubicBezTo>
                  <a:cubicBezTo>
                    <a:pt x="21569" y="5577"/>
                    <a:pt x="23936" y="6103"/>
                    <a:pt x="26040" y="7155"/>
                  </a:cubicBezTo>
                  <a:cubicBezTo>
                    <a:pt x="26409" y="7312"/>
                    <a:pt x="26724" y="7523"/>
                    <a:pt x="27040" y="7733"/>
                  </a:cubicBezTo>
                  <a:cubicBezTo>
                    <a:pt x="29091" y="7312"/>
                    <a:pt x="31143" y="7102"/>
                    <a:pt x="33195" y="7102"/>
                  </a:cubicBezTo>
                  <a:cubicBezTo>
                    <a:pt x="33247" y="7102"/>
                    <a:pt x="33300" y="7155"/>
                    <a:pt x="33352" y="7155"/>
                  </a:cubicBezTo>
                  <a:cubicBezTo>
                    <a:pt x="30144" y="2788"/>
                    <a:pt x="24620" y="0"/>
                    <a:pt x="1872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7"/>
            <p:cNvSpPr/>
            <p:nvPr/>
          </p:nvSpPr>
          <p:spPr>
            <a:xfrm>
              <a:off x="-1426475" y="5471400"/>
              <a:ext cx="460300" cy="159150"/>
            </a:xfrm>
            <a:custGeom>
              <a:rect b="b" l="l" r="r" t="t"/>
              <a:pathLst>
                <a:path extrusionOk="0" h="6366" w="18412">
                  <a:moveTo>
                    <a:pt x="12310" y="1"/>
                  </a:moveTo>
                  <a:cubicBezTo>
                    <a:pt x="8102" y="1"/>
                    <a:pt x="3578" y="1684"/>
                    <a:pt x="0" y="4525"/>
                  </a:cubicBezTo>
                  <a:cubicBezTo>
                    <a:pt x="1579" y="4788"/>
                    <a:pt x="3157" y="5156"/>
                    <a:pt x="4682" y="5524"/>
                  </a:cubicBezTo>
                  <a:cubicBezTo>
                    <a:pt x="5787" y="5840"/>
                    <a:pt x="6944" y="6103"/>
                    <a:pt x="8102" y="6366"/>
                  </a:cubicBezTo>
                  <a:cubicBezTo>
                    <a:pt x="11153" y="4051"/>
                    <a:pt x="14677" y="2315"/>
                    <a:pt x="18412" y="1316"/>
                  </a:cubicBezTo>
                  <a:cubicBezTo>
                    <a:pt x="16571" y="421"/>
                    <a:pt x="14519" y="1"/>
                    <a:pt x="1231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7"/>
            <p:cNvSpPr/>
            <p:nvPr/>
          </p:nvSpPr>
          <p:spPr>
            <a:xfrm>
              <a:off x="-1179225" y="5509550"/>
              <a:ext cx="1003450" cy="468200"/>
            </a:xfrm>
            <a:custGeom>
              <a:rect b="b" l="l" r="r" t="t"/>
              <a:pathLst>
                <a:path extrusionOk="0" h="18728" w="40138">
                  <a:moveTo>
                    <a:pt x="16571" y="0"/>
                  </a:moveTo>
                  <a:cubicBezTo>
                    <a:pt x="10679" y="0"/>
                    <a:pt x="4787" y="1894"/>
                    <a:pt x="0" y="5155"/>
                  </a:cubicBezTo>
                  <a:cubicBezTo>
                    <a:pt x="474" y="5208"/>
                    <a:pt x="1000" y="5261"/>
                    <a:pt x="1473" y="5313"/>
                  </a:cubicBezTo>
                  <a:cubicBezTo>
                    <a:pt x="1859" y="5331"/>
                    <a:pt x="2274" y="5337"/>
                    <a:pt x="2706" y="5337"/>
                  </a:cubicBezTo>
                  <a:cubicBezTo>
                    <a:pt x="3571" y="5337"/>
                    <a:pt x="4507" y="5313"/>
                    <a:pt x="5418" y="5313"/>
                  </a:cubicBezTo>
                  <a:cubicBezTo>
                    <a:pt x="6207" y="5261"/>
                    <a:pt x="6944" y="5261"/>
                    <a:pt x="7680" y="5261"/>
                  </a:cubicBezTo>
                  <a:cubicBezTo>
                    <a:pt x="8627" y="5261"/>
                    <a:pt x="9416" y="5313"/>
                    <a:pt x="10153" y="5366"/>
                  </a:cubicBezTo>
                  <a:cubicBezTo>
                    <a:pt x="10784" y="5261"/>
                    <a:pt x="11415" y="5155"/>
                    <a:pt x="11941" y="5050"/>
                  </a:cubicBezTo>
                  <a:cubicBezTo>
                    <a:pt x="12678" y="4998"/>
                    <a:pt x="13414" y="4945"/>
                    <a:pt x="14151" y="4945"/>
                  </a:cubicBezTo>
                  <a:cubicBezTo>
                    <a:pt x="21779" y="4945"/>
                    <a:pt x="28617" y="9101"/>
                    <a:pt x="31247" y="15308"/>
                  </a:cubicBezTo>
                  <a:cubicBezTo>
                    <a:pt x="31668" y="16308"/>
                    <a:pt x="31879" y="17255"/>
                    <a:pt x="31931" y="18044"/>
                  </a:cubicBezTo>
                  <a:cubicBezTo>
                    <a:pt x="35508" y="18307"/>
                    <a:pt x="38191" y="18517"/>
                    <a:pt x="40138" y="18728"/>
                  </a:cubicBezTo>
                  <a:cubicBezTo>
                    <a:pt x="39769" y="17097"/>
                    <a:pt x="38560" y="15571"/>
                    <a:pt x="37613" y="14309"/>
                  </a:cubicBezTo>
                  <a:lnTo>
                    <a:pt x="32037" y="7260"/>
                  </a:lnTo>
                  <a:cubicBezTo>
                    <a:pt x="30827" y="5682"/>
                    <a:pt x="29564" y="4051"/>
                    <a:pt x="27933" y="2893"/>
                  </a:cubicBezTo>
                  <a:cubicBezTo>
                    <a:pt x="26460" y="1841"/>
                    <a:pt x="24514" y="1105"/>
                    <a:pt x="22094" y="579"/>
                  </a:cubicBezTo>
                  <a:cubicBezTo>
                    <a:pt x="20306" y="211"/>
                    <a:pt x="18412" y="0"/>
                    <a:pt x="16571" y="0"/>
                  </a:cubicBezTo>
                  <a:close/>
                </a:path>
              </a:pathLst>
            </a:custGeom>
            <a:solidFill>
              <a:srgbClr val="FFD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7"/>
            <p:cNvSpPr/>
            <p:nvPr/>
          </p:nvSpPr>
          <p:spPr>
            <a:xfrm>
              <a:off x="-833350" y="5666050"/>
              <a:ext cx="419550" cy="293275"/>
            </a:xfrm>
            <a:custGeom>
              <a:rect b="b" l="l" r="r" t="t"/>
              <a:pathLst>
                <a:path extrusionOk="0" h="11731" w="16782">
                  <a:moveTo>
                    <a:pt x="0" y="0"/>
                  </a:moveTo>
                  <a:cubicBezTo>
                    <a:pt x="2157" y="894"/>
                    <a:pt x="4103" y="2315"/>
                    <a:pt x="5576" y="4156"/>
                  </a:cubicBezTo>
                  <a:cubicBezTo>
                    <a:pt x="7260" y="6313"/>
                    <a:pt x="8049" y="8890"/>
                    <a:pt x="7838" y="11205"/>
                  </a:cubicBezTo>
                  <a:cubicBezTo>
                    <a:pt x="9680" y="11310"/>
                    <a:pt x="11521" y="11415"/>
                    <a:pt x="13309" y="11521"/>
                  </a:cubicBezTo>
                  <a:cubicBezTo>
                    <a:pt x="14572" y="11573"/>
                    <a:pt x="15676" y="11626"/>
                    <a:pt x="16781" y="11731"/>
                  </a:cubicBezTo>
                  <a:cubicBezTo>
                    <a:pt x="16729" y="11047"/>
                    <a:pt x="16571" y="10363"/>
                    <a:pt x="16203" y="9574"/>
                  </a:cubicBezTo>
                  <a:cubicBezTo>
                    <a:pt x="13783" y="3840"/>
                    <a:pt x="7418" y="0"/>
                    <a:pt x="36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7"/>
            <p:cNvSpPr/>
            <p:nvPr/>
          </p:nvSpPr>
          <p:spPr>
            <a:xfrm>
              <a:off x="-2064325" y="5609500"/>
              <a:ext cx="1399325" cy="345875"/>
            </a:xfrm>
            <a:custGeom>
              <a:rect b="b" l="l" r="r" t="t"/>
              <a:pathLst>
                <a:path extrusionOk="0" h="13835" w="55973">
                  <a:moveTo>
                    <a:pt x="21516" y="0"/>
                  </a:moveTo>
                  <a:cubicBezTo>
                    <a:pt x="16414" y="0"/>
                    <a:pt x="11416" y="1631"/>
                    <a:pt x="7366" y="4629"/>
                  </a:cubicBezTo>
                  <a:cubicBezTo>
                    <a:pt x="4157" y="6997"/>
                    <a:pt x="1632" y="10205"/>
                    <a:pt x="1" y="13835"/>
                  </a:cubicBezTo>
                  <a:cubicBezTo>
                    <a:pt x="2684" y="13520"/>
                    <a:pt x="5840" y="13257"/>
                    <a:pt x="9259" y="13099"/>
                  </a:cubicBezTo>
                  <a:cubicBezTo>
                    <a:pt x="9838" y="12257"/>
                    <a:pt x="10469" y="11415"/>
                    <a:pt x="11153" y="10679"/>
                  </a:cubicBezTo>
                  <a:cubicBezTo>
                    <a:pt x="14152" y="7575"/>
                    <a:pt x="18518" y="5787"/>
                    <a:pt x="23147" y="5787"/>
                  </a:cubicBezTo>
                  <a:cubicBezTo>
                    <a:pt x="24725" y="5787"/>
                    <a:pt x="26303" y="5997"/>
                    <a:pt x="27829" y="6418"/>
                  </a:cubicBezTo>
                  <a:cubicBezTo>
                    <a:pt x="28460" y="6628"/>
                    <a:pt x="29092" y="6839"/>
                    <a:pt x="29723" y="7049"/>
                  </a:cubicBezTo>
                  <a:cubicBezTo>
                    <a:pt x="30722" y="7417"/>
                    <a:pt x="31669" y="7733"/>
                    <a:pt x="32669" y="7943"/>
                  </a:cubicBezTo>
                  <a:cubicBezTo>
                    <a:pt x="33405" y="8049"/>
                    <a:pt x="34142" y="8154"/>
                    <a:pt x="34931" y="8154"/>
                  </a:cubicBezTo>
                  <a:cubicBezTo>
                    <a:pt x="36614" y="8154"/>
                    <a:pt x="38350" y="7838"/>
                    <a:pt x="39665" y="7523"/>
                  </a:cubicBezTo>
                  <a:lnTo>
                    <a:pt x="39823" y="7523"/>
                  </a:lnTo>
                  <a:cubicBezTo>
                    <a:pt x="41506" y="7154"/>
                    <a:pt x="43400" y="6734"/>
                    <a:pt x="45189" y="6734"/>
                  </a:cubicBezTo>
                  <a:cubicBezTo>
                    <a:pt x="47293" y="6734"/>
                    <a:pt x="48871" y="7260"/>
                    <a:pt x="50133" y="8364"/>
                  </a:cubicBezTo>
                  <a:cubicBezTo>
                    <a:pt x="51554" y="9627"/>
                    <a:pt x="52132" y="11415"/>
                    <a:pt x="52080" y="13257"/>
                  </a:cubicBezTo>
                  <a:cubicBezTo>
                    <a:pt x="53290" y="13309"/>
                    <a:pt x="54500" y="13362"/>
                    <a:pt x="55710" y="13414"/>
                  </a:cubicBezTo>
                  <a:cubicBezTo>
                    <a:pt x="55973" y="11415"/>
                    <a:pt x="55236" y="9153"/>
                    <a:pt x="53763" y="7207"/>
                  </a:cubicBezTo>
                  <a:cubicBezTo>
                    <a:pt x="52080" y="5050"/>
                    <a:pt x="49555" y="3472"/>
                    <a:pt x="46872" y="2893"/>
                  </a:cubicBezTo>
                  <a:cubicBezTo>
                    <a:pt x="45767" y="2683"/>
                    <a:pt x="44610" y="2578"/>
                    <a:pt x="43084" y="2578"/>
                  </a:cubicBezTo>
                  <a:cubicBezTo>
                    <a:pt x="42348" y="2578"/>
                    <a:pt x="41611" y="2630"/>
                    <a:pt x="40875" y="2630"/>
                  </a:cubicBezTo>
                  <a:cubicBezTo>
                    <a:pt x="40165" y="2657"/>
                    <a:pt x="39442" y="2670"/>
                    <a:pt x="38745" y="2670"/>
                  </a:cubicBezTo>
                  <a:cubicBezTo>
                    <a:pt x="38048" y="2670"/>
                    <a:pt x="37377" y="2657"/>
                    <a:pt x="36772" y="2630"/>
                  </a:cubicBezTo>
                  <a:cubicBezTo>
                    <a:pt x="34405" y="2473"/>
                    <a:pt x="32143" y="1894"/>
                    <a:pt x="29881" y="1315"/>
                  </a:cubicBezTo>
                  <a:cubicBezTo>
                    <a:pt x="28145" y="842"/>
                    <a:pt x="26303" y="421"/>
                    <a:pt x="24462" y="158"/>
                  </a:cubicBezTo>
                  <a:cubicBezTo>
                    <a:pt x="23515" y="53"/>
                    <a:pt x="22516" y="0"/>
                    <a:pt x="21516" y="0"/>
                  </a:cubicBezTo>
                  <a:close/>
                </a:path>
              </a:pathLst>
            </a:custGeom>
            <a:solidFill>
              <a:srgbClr val="FFD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7"/>
            <p:cNvSpPr/>
            <p:nvPr/>
          </p:nvSpPr>
          <p:spPr>
            <a:xfrm>
              <a:off x="-1790775" y="5787025"/>
              <a:ext cx="996900" cy="152575"/>
            </a:xfrm>
            <a:custGeom>
              <a:rect b="b" l="l" r="r" t="t"/>
              <a:pathLst>
                <a:path extrusionOk="0" h="6103" w="39876">
                  <a:moveTo>
                    <a:pt x="12205" y="1"/>
                  </a:moveTo>
                  <a:cubicBezTo>
                    <a:pt x="7944" y="1"/>
                    <a:pt x="3894" y="1632"/>
                    <a:pt x="1158" y="4525"/>
                  </a:cubicBezTo>
                  <a:cubicBezTo>
                    <a:pt x="737" y="4946"/>
                    <a:pt x="369" y="5419"/>
                    <a:pt x="1" y="5945"/>
                  </a:cubicBezTo>
                  <a:cubicBezTo>
                    <a:pt x="5051" y="5735"/>
                    <a:pt x="10469" y="5630"/>
                    <a:pt x="15467" y="5630"/>
                  </a:cubicBezTo>
                  <a:cubicBezTo>
                    <a:pt x="23094" y="5682"/>
                    <a:pt x="31669" y="5840"/>
                    <a:pt x="39875" y="6103"/>
                  </a:cubicBezTo>
                  <a:cubicBezTo>
                    <a:pt x="39875" y="4630"/>
                    <a:pt x="39455" y="3210"/>
                    <a:pt x="38350" y="2263"/>
                  </a:cubicBezTo>
                  <a:cubicBezTo>
                    <a:pt x="37350" y="1369"/>
                    <a:pt x="36035" y="948"/>
                    <a:pt x="34299" y="948"/>
                  </a:cubicBezTo>
                  <a:cubicBezTo>
                    <a:pt x="32616" y="948"/>
                    <a:pt x="30880" y="1316"/>
                    <a:pt x="29144" y="1684"/>
                  </a:cubicBezTo>
                  <a:lnTo>
                    <a:pt x="28986" y="1737"/>
                  </a:lnTo>
                  <a:cubicBezTo>
                    <a:pt x="27618" y="2000"/>
                    <a:pt x="25830" y="2315"/>
                    <a:pt x="23989" y="2315"/>
                  </a:cubicBezTo>
                  <a:cubicBezTo>
                    <a:pt x="23094" y="2315"/>
                    <a:pt x="22305" y="2263"/>
                    <a:pt x="21516" y="2105"/>
                  </a:cubicBezTo>
                  <a:cubicBezTo>
                    <a:pt x="20412" y="1895"/>
                    <a:pt x="19359" y="1526"/>
                    <a:pt x="18360" y="1211"/>
                  </a:cubicBezTo>
                  <a:cubicBezTo>
                    <a:pt x="17781" y="1000"/>
                    <a:pt x="17150" y="790"/>
                    <a:pt x="16519" y="579"/>
                  </a:cubicBezTo>
                  <a:cubicBezTo>
                    <a:pt x="15151" y="211"/>
                    <a:pt x="13678" y="1"/>
                    <a:pt x="12205"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7"/>
            <p:cNvSpPr/>
            <p:nvPr/>
          </p:nvSpPr>
          <p:spPr>
            <a:xfrm>
              <a:off x="-2245800" y="5960625"/>
              <a:ext cx="2193650" cy="461625"/>
            </a:xfrm>
            <a:custGeom>
              <a:rect b="b" l="l" r="r" t="t"/>
              <a:pathLst>
                <a:path extrusionOk="0" h="18465" w="87746">
                  <a:moveTo>
                    <a:pt x="33668" y="1"/>
                  </a:moveTo>
                  <a:cubicBezTo>
                    <a:pt x="14888" y="1"/>
                    <a:pt x="2841" y="1000"/>
                    <a:pt x="684" y="2683"/>
                  </a:cubicBezTo>
                  <a:cubicBezTo>
                    <a:pt x="106" y="3104"/>
                    <a:pt x="1" y="4051"/>
                    <a:pt x="369" y="5156"/>
                  </a:cubicBezTo>
                  <a:cubicBezTo>
                    <a:pt x="2052" y="10101"/>
                    <a:pt x="13099" y="18465"/>
                    <a:pt x="43663" y="18465"/>
                  </a:cubicBezTo>
                  <a:cubicBezTo>
                    <a:pt x="44978" y="18465"/>
                    <a:pt x="46398" y="18465"/>
                    <a:pt x="47766" y="18412"/>
                  </a:cubicBezTo>
                  <a:cubicBezTo>
                    <a:pt x="77172" y="17728"/>
                    <a:pt x="84852" y="9680"/>
                    <a:pt x="86799" y="6261"/>
                  </a:cubicBezTo>
                  <a:cubicBezTo>
                    <a:pt x="87693" y="4630"/>
                    <a:pt x="87746" y="3315"/>
                    <a:pt x="87535" y="2841"/>
                  </a:cubicBezTo>
                  <a:cubicBezTo>
                    <a:pt x="85221" y="1631"/>
                    <a:pt x="58024" y="1"/>
                    <a:pt x="336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7"/>
            <p:cNvSpPr/>
            <p:nvPr/>
          </p:nvSpPr>
          <p:spPr>
            <a:xfrm>
              <a:off x="-2282625" y="5109750"/>
              <a:ext cx="2267300" cy="1345375"/>
            </a:xfrm>
            <a:custGeom>
              <a:rect b="b" l="l" r="r" t="t"/>
              <a:pathLst>
                <a:path extrusionOk="0" h="53815" w="90692">
                  <a:moveTo>
                    <a:pt x="46240" y="7575"/>
                  </a:moveTo>
                  <a:cubicBezTo>
                    <a:pt x="52132" y="7575"/>
                    <a:pt x="57656" y="10363"/>
                    <a:pt x="60864" y="14677"/>
                  </a:cubicBezTo>
                  <a:lnTo>
                    <a:pt x="60707" y="14677"/>
                  </a:lnTo>
                  <a:cubicBezTo>
                    <a:pt x="58655" y="14677"/>
                    <a:pt x="56603" y="14887"/>
                    <a:pt x="54604" y="15308"/>
                  </a:cubicBezTo>
                  <a:cubicBezTo>
                    <a:pt x="54236" y="15098"/>
                    <a:pt x="53921" y="14887"/>
                    <a:pt x="53552" y="14730"/>
                  </a:cubicBezTo>
                  <a:cubicBezTo>
                    <a:pt x="51448" y="13678"/>
                    <a:pt x="49081" y="13152"/>
                    <a:pt x="46556" y="13152"/>
                  </a:cubicBezTo>
                  <a:cubicBezTo>
                    <a:pt x="41664" y="13152"/>
                    <a:pt x="36403" y="15256"/>
                    <a:pt x="32458" y="18728"/>
                  </a:cubicBezTo>
                  <a:cubicBezTo>
                    <a:pt x="31721" y="18675"/>
                    <a:pt x="30985" y="18622"/>
                    <a:pt x="30248" y="18622"/>
                  </a:cubicBezTo>
                  <a:cubicBezTo>
                    <a:pt x="29354" y="18622"/>
                    <a:pt x="28460" y="18675"/>
                    <a:pt x="27566" y="18780"/>
                  </a:cubicBezTo>
                  <a:cubicBezTo>
                    <a:pt x="31353" y="12731"/>
                    <a:pt x="37613" y="8522"/>
                    <a:pt x="44084" y="7733"/>
                  </a:cubicBezTo>
                  <a:cubicBezTo>
                    <a:pt x="44820" y="7628"/>
                    <a:pt x="45504" y="7575"/>
                    <a:pt x="46240" y="7575"/>
                  </a:cubicBezTo>
                  <a:close/>
                  <a:moveTo>
                    <a:pt x="46556" y="14467"/>
                  </a:moveTo>
                  <a:cubicBezTo>
                    <a:pt x="48765" y="14467"/>
                    <a:pt x="50817" y="14887"/>
                    <a:pt x="52658" y="15782"/>
                  </a:cubicBezTo>
                  <a:cubicBezTo>
                    <a:pt x="48923" y="16781"/>
                    <a:pt x="45399" y="18517"/>
                    <a:pt x="42348" y="20832"/>
                  </a:cubicBezTo>
                  <a:cubicBezTo>
                    <a:pt x="41190" y="20569"/>
                    <a:pt x="40086" y="20306"/>
                    <a:pt x="38928" y="19990"/>
                  </a:cubicBezTo>
                  <a:cubicBezTo>
                    <a:pt x="37403" y="19622"/>
                    <a:pt x="35825" y="19254"/>
                    <a:pt x="34246" y="18991"/>
                  </a:cubicBezTo>
                  <a:cubicBezTo>
                    <a:pt x="37824" y="16150"/>
                    <a:pt x="42348" y="14467"/>
                    <a:pt x="46556" y="14467"/>
                  </a:cubicBezTo>
                  <a:close/>
                  <a:moveTo>
                    <a:pt x="45662" y="1315"/>
                  </a:moveTo>
                  <a:cubicBezTo>
                    <a:pt x="47976" y="1315"/>
                    <a:pt x="50238" y="1631"/>
                    <a:pt x="52448" y="2262"/>
                  </a:cubicBezTo>
                  <a:cubicBezTo>
                    <a:pt x="59339" y="4261"/>
                    <a:pt x="65336" y="9311"/>
                    <a:pt x="68808" y="15887"/>
                  </a:cubicBezTo>
                  <a:cubicBezTo>
                    <a:pt x="68071" y="15677"/>
                    <a:pt x="67335" y="15466"/>
                    <a:pt x="66493" y="15256"/>
                  </a:cubicBezTo>
                  <a:cubicBezTo>
                    <a:pt x="65178" y="14993"/>
                    <a:pt x="63863" y="14835"/>
                    <a:pt x="62495" y="14730"/>
                  </a:cubicBezTo>
                  <a:cubicBezTo>
                    <a:pt x="59181" y="9627"/>
                    <a:pt x="52869" y="6260"/>
                    <a:pt x="46240" y="6260"/>
                  </a:cubicBezTo>
                  <a:cubicBezTo>
                    <a:pt x="45451" y="6260"/>
                    <a:pt x="44715" y="6313"/>
                    <a:pt x="43926" y="6418"/>
                  </a:cubicBezTo>
                  <a:cubicBezTo>
                    <a:pt x="36719" y="7312"/>
                    <a:pt x="29828" y="12099"/>
                    <a:pt x="25882" y="19043"/>
                  </a:cubicBezTo>
                  <a:cubicBezTo>
                    <a:pt x="23620" y="19412"/>
                    <a:pt x="21411" y="20148"/>
                    <a:pt x="19412" y="21095"/>
                  </a:cubicBezTo>
                  <a:cubicBezTo>
                    <a:pt x="20990" y="18517"/>
                    <a:pt x="22673" y="15887"/>
                    <a:pt x="24409" y="13415"/>
                  </a:cubicBezTo>
                  <a:cubicBezTo>
                    <a:pt x="25514" y="11836"/>
                    <a:pt x="26776" y="9995"/>
                    <a:pt x="28302" y="8417"/>
                  </a:cubicBezTo>
                  <a:cubicBezTo>
                    <a:pt x="32668" y="3893"/>
                    <a:pt x="38981" y="1315"/>
                    <a:pt x="45662" y="1315"/>
                  </a:cubicBezTo>
                  <a:close/>
                  <a:moveTo>
                    <a:pt x="31879" y="27092"/>
                  </a:moveTo>
                  <a:cubicBezTo>
                    <a:pt x="33352" y="27092"/>
                    <a:pt x="34825" y="27302"/>
                    <a:pt x="36193" y="27670"/>
                  </a:cubicBezTo>
                  <a:cubicBezTo>
                    <a:pt x="36824" y="27881"/>
                    <a:pt x="37455" y="28091"/>
                    <a:pt x="38034" y="28302"/>
                  </a:cubicBezTo>
                  <a:cubicBezTo>
                    <a:pt x="39033" y="28617"/>
                    <a:pt x="40086" y="28986"/>
                    <a:pt x="41138" y="29196"/>
                  </a:cubicBezTo>
                  <a:cubicBezTo>
                    <a:pt x="41927" y="29354"/>
                    <a:pt x="42768" y="29459"/>
                    <a:pt x="43663" y="29459"/>
                  </a:cubicBezTo>
                  <a:cubicBezTo>
                    <a:pt x="45504" y="29459"/>
                    <a:pt x="47292" y="29091"/>
                    <a:pt x="48660" y="28828"/>
                  </a:cubicBezTo>
                  <a:lnTo>
                    <a:pt x="48818" y="28775"/>
                  </a:lnTo>
                  <a:cubicBezTo>
                    <a:pt x="50501" y="28407"/>
                    <a:pt x="52290" y="28039"/>
                    <a:pt x="53921" y="28039"/>
                  </a:cubicBezTo>
                  <a:cubicBezTo>
                    <a:pt x="55657" y="28039"/>
                    <a:pt x="56972" y="28460"/>
                    <a:pt x="57971" y="29354"/>
                  </a:cubicBezTo>
                  <a:cubicBezTo>
                    <a:pt x="59076" y="30353"/>
                    <a:pt x="59549" y="31721"/>
                    <a:pt x="59497" y="33194"/>
                  </a:cubicBezTo>
                  <a:cubicBezTo>
                    <a:pt x="51343" y="32931"/>
                    <a:pt x="42768" y="32773"/>
                    <a:pt x="35141" y="32773"/>
                  </a:cubicBezTo>
                  <a:cubicBezTo>
                    <a:pt x="30143" y="32773"/>
                    <a:pt x="24672" y="32826"/>
                    <a:pt x="19675" y="33036"/>
                  </a:cubicBezTo>
                  <a:cubicBezTo>
                    <a:pt x="20043" y="32510"/>
                    <a:pt x="20411" y="32037"/>
                    <a:pt x="20832" y="31616"/>
                  </a:cubicBezTo>
                  <a:cubicBezTo>
                    <a:pt x="23568" y="28723"/>
                    <a:pt x="27566" y="27092"/>
                    <a:pt x="31879" y="27092"/>
                  </a:cubicBezTo>
                  <a:close/>
                  <a:moveTo>
                    <a:pt x="30248" y="19990"/>
                  </a:moveTo>
                  <a:cubicBezTo>
                    <a:pt x="31248" y="19990"/>
                    <a:pt x="32247" y="20043"/>
                    <a:pt x="33194" y="20148"/>
                  </a:cubicBezTo>
                  <a:cubicBezTo>
                    <a:pt x="35035" y="20411"/>
                    <a:pt x="36877" y="20832"/>
                    <a:pt x="38613" y="21305"/>
                  </a:cubicBezTo>
                  <a:cubicBezTo>
                    <a:pt x="40875" y="21884"/>
                    <a:pt x="43189" y="22410"/>
                    <a:pt x="45504" y="22620"/>
                  </a:cubicBezTo>
                  <a:cubicBezTo>
                    <a:pt x="46109" y="22647"/>
                    <a:pt x="46780" y="22660"/>
                    <a:pt x="47477" y="22660"/>
                  </a:cubicBezTo>
                  <a:cubicBezTo>
                    <a:pt x="48174" y="22660"/>
                    <a:pt x="48897" y="22647"/>
                    <a:pt x="49607" y="22620"/>
                  </a:cubicBezTo>
                  <a:cubicBezTo>
                    <a:pt x="50343" y="22568"/>
                    <a:pt x="51080" y="22568"/>
                    <a:pt x="51816" y="22568"/>
                  </a:cubicBezTo>
                  <a:cubicBezTo>
                    <a:pt x="53342" y="22568"/>
                    <a:pt x="54499" y="22673"/>
                    <a:pt x="55604" y="22883"/>
                  </a:cubicBezTo>
                  <a:cubicBezTo>
                    <a:pt x="58287" y="23462"/>
                    <a:pt x="60812" y="25040"/>
                    <a:pt x="62495" y="27197"/>
                  </a:cubicBezTo>
                  <a:cubicBezTo>
                    <a:pt x="63968" y="29143"/>
                    <a:pt x="64705" y="31405"/>
                    <a:pt x="64442" y="33404"/>
                  </a:cubicBezTo>
                  <a:cubicBezTo>
                    <a:pt x="63232" y="33352"/>
                    <a:pt x="62022" y="33299"/>
                    <a:pt x="60812" y="33247"/>
                  </a:cubicBezTo>
                  <a:cubicBezTo>
                    <a:pt x="60864" y="31405"/>
                    <a:pt x="60286" y="29617"/>
                    <a:pt x="58865" y="28354"/>
                  </a:cubicBezTo>
                  <a:cubicBezTo>
                    <a:pt x="57603" y="27250"/>
                    <a:pt x="56025" y="26724"/>
                    <a:pt x="53921" y="26724"/>
                  </a:cubicBezTo>
                  <a:cubicBezTo>
                    <a:pt x="52132" y="26724"/>
                    <a:pt x="50238" y="27144"/>
                    <a:pt x="48555" y="27513"/>
                  </a:cubicBezTo>
                  <a:lnTo>
                    <a:pt x="48397" y="27513"/>
                  </a:lnTo>
                  <a:cubicBezTo>
                    <a:pt x="47082" y="27776"/>
                    <a:pt x="45346" y="28144"/>
                    <a:pt x="43663" y="28144"/>
                  </a:cubicBezTo>
                  <a:cubicBezTo>
                    <a:pt x="42874" y="28144"/>
                    <a:pt x="42137" y="28039"/>
                    <a:pt x="41401" y="27933"/>
                  </a:cubicBezTo>
                  <a:cubicBezTo>
                    <a:pt x="40401" y="27723"/>
                    <a:pt x="39454" y="27407"/>
                    <a:pt x="38455" y="27039"/>
                  </a:cubicBezTo>
                  <a:cubicBezTo>
                    <a:pt x="37876" y="26829"/>
                    <a:pt x="37192" y="26618"/>
                    <a:pt x="36561" y="26408"/>
                  </a:cubicBezTo>
                  <a:cubicBezTo>
                    <a:pt x="35035" y="25987"/>
                    <a:pt x="33457" y="25777"/>
                    <a:pt x="31879" y="25777"/>
                  </a:cubicBezTo>
                  <a:cubicBezTo>
                    <a:pt x="27250" y="25777"/>
                    <a:pt x="22884" y="27565"/>
                    <a:pt x="19885" y="30669"/>
                  </a:cubicBezTo>
                  <a:cubicBezTo>
                    <a:pt x="19201" y="31405"/>
                    <a:pt x="18570" y="32247"/>
                    <a:pt x="17991" y="33089"/>
                  </a:cubicBezTo>
                  <a:cubicBezTo>
                    <a:pt x="14572" y="33247"/>
                    <a:pt x="11416" y="33457"/>
                    <a:pt x="8733" y="33773"/>
                  </a:cubicBezTo>
                  <a:cubicBezTo>
                    <a:pt x="10364" y="30195"/>
                    <a:pt x="12889" y="26987"/>
                    <a:pt x="16098" y="24619"/>
                  </a:cubicBezTo>
                  <a:cubicBezTo>
                    <a:pt x="20148" y="21621"/>
                    <a:pt x="25146" y="19990"/>
                    <a:pt x="30248" y="19990"/>
                  </a:cubicBezTo>
                  <a:close/>
                  <a:moveTo>
                    <a:pt x="58339" y="22252"/>
                  </a:moveTo>
                  <a:cubicBezTo>
                    <a:pt x="65389" y="22252"/>
                    <a:pt x="71754" y="26092"/>
                    <a:pt x="74174" y="31826"/>
                  </a:cubicBezTo>
                  <a:cubicBezTo>
                    <a:pt x="74542" y="32615"/>
                    <a:pt x="74700" y="33299"/>
                    <a:pt x="74752" y="33983"/>
                  </a:cubicBezTo>
                  <a:cubicBezTo>
                    <a:pt x="73700" y="33878"/>
                    <a:pt x="72543" y="33825"/>
                    <a:pt x="71280" y="33773"/>
                  </a:cubicBezTo>
                  <a:cubicBezTo>
                    <a:pt x="69492" y="33667"/>
                    <a:pt x="67651" y="33562"/>
                    <a:pt x="65809" y="33457"/>
                  </a:cubicBezTo>
                  <a:cubicBezTo>
                    <a:pt x="66020" y="31142"/>
                    <a:pt x="65231" y="28565"/>
                    <a:pt x="63547" y="26408"/>
                  </a:cubicBezTo>
                  <a:cubicBezTo>
                    <a:pt x="62074" y="24567"/>
                    <a:pt x="60128" y="23146"/>
                    <a:pt x="57971" y="22252"/>
                  </a:cubicBezTo>
                  <a:close/>
                  <a:moveTo>
                    <a:pt x="60707" y="15992"/>
                  </a:moveTo>
                  <a:cubicBezTo>
                    <a:pt x="62600" y="15992"/>
                    <a:pt x="64442" y="16203"/>
                    <a:pt x="66230" y="16571"/>
                  </a:cubicBezTo>
                  <a:cubicBezTo>
                    <a:pt x="68703" y="17044"/>
                    <a:pt x="70596" y="17833"/>
                    <a:pt x="72069" y="18885"/>
                  </a:cubicBezTo>
                  <a:cubicBezTo>
                    <a:pt x="73700" y="20043"/>
                    <a:pt x="74963" y="21674"/>
                    <a:pt x="76225" y="23252"/>
                  </a:cubicBezTo>
                  <a:lnTo>
                    <a:pt x="81749" y="30301"/>
                  </a:lnTo>
                  <a:cubicBezTo>
                    <a:pt x="82748" y="31563"/>
                    <a:pt x="83905" y="33089"/>
                    <a:pt x="84274" y="34720"/>
                  </a:cubicBezTo>
                  <a:cubicBezTo>
                    <a:pt x="82327" y="34509"/>
                    <a:pt x="79644" y="34299"/>
                    <a:pt x="76067" y="34036"/>
                  </a:cubicBezTo>
                  <a:cubicBezTo>
                    <a:pt x="76067" y="33194"/>
                    <a:pt x="75804" y="32300"/>
                    <a:pt x="75383" y="31300"/>
                  </a:cubicBezTo>
                  <a:cubicBezTo>
                    <a:pt x="72753" y="25093"/>
                    <a:pt x="65915" y="20937"/>
                    <a:pt x="58339" y="20937"/>
                  </a:cubicBezTo>
                  <a:cubicBezTo>
                    <a:pt x="57550" y="20937"/>
                    <a:pt x="56814" y="20990"/>
                    <a:pt x="56130" y="21042"/>
                  </a:cubicBezTo>
                  <a:cubicBezTo>
                    <a:pt x="55551" y="21147"/>
                    <a:pt x="54920" y="21200"/>
                    <a:pt x="54289" y="21358"/>
                  </a:cubicBezTo>
                  <a:cubicBezTo>
                    <a:pt x="53552" y="21305"/>
                    <a:pt x="52763" y="21253"/>
                    <a:pt x="51869" y="21253"/>
                  </a:cubicBezTo>
                  <a:cubicBezTo>
                    <a:pt x="51080" y="21253"/>
                    <a:pt x="50343" y="21253"/>
                    <a:pt x="49554" y="21305"/>
                  </a:cubicBezTo>
                  <a:cubicBezTo>
                    <a:pt x="48871" y="21332"/>
                    <a:pt x="48174" y="21345"/>
                    <a:pt x="47503" y="21345"/>
                  </a:cubicBezTo>
                  <a:cubicBezTo>
                    <a:pt x="46832" y="21345"/>
                    <a:pt x="46188" y="21332"/>
                    <a:pt x="45609" y="21305"/>
                  </a:cubicBezTo>
                  <a:cubicBezTo>
                    <a:pt x="45136" y="21253"/>
                    <a:pt x="44662" y="21200"/>
                    <a:pt x="44136" y="21147"/>
                  </a:cubicBezTo>
                  <a:cubicBezTo>
                    <a:pt x="48976" y="17886"/>
                    <a:pt x="54815" y="15992"/>
                    <a:pt x="60707" y="15992"/>
                  </a:cubicBezTo>
                  <a:close/>
                  <a:moveTo>
                    <a:pt x="35141" y="34088"/>
                  </a:moveTo>
                  <a:cubicBezTo>
                    <a:pt x="59497" y="34088"/>
                    <a:pt x="86694" y="35666"/>
                    <a:pt x="89008" y="36876"/>
                  </a:cubicBezTo>
                  <a:cubicBezTo>
                    <a:pt x="89219" y="37350"/>
                    <a:pt x="89166" y="38665"/>
                    <a:pt x="88272" y="40296"/>
                  </a:cubicBezTo>
                  <a:cubicBezTo>
                    <a:pt x="86325" y="43715"/>
                    <a:pt x="78645" y="51763"/>
                    <a:pt x="49239" y="52447"/>
                  </a:cubicBezTo>
                  <a:cubicBezTo>
                    <a:pt x="47871" y="52500"/>
                    <a:pt x="46503" y="52500"/>
                    <a:pt x="45136" y="52500"/>
                  </a:cubicBezTo>
                  <a:cubicBezTo>
                    <a:pt x="14572" y="52500"/>
                    <a:pt x="3525" y="44136"/>
                    <a:pt x="1842" y="39191"/>
                  </a:cubicBezTo>
                  <a:cubicBezTo>
                    <a:pt x="1474" y="38086"/>
                    <a:pt x="1579" y="37192"/>
                    <a:pt x="2157" y="36718"/>
                  </a:cubicBezTo>
                  <a:cubicBezTo>
                    <a:pt x="4314" y="35035"/>
                    <a:pt x="16361" y="34088"/>
                    <a:pt x="35141" y="34088"/>
                  </a:cubicBezTo>
                  <a:close/>
                  <a:moveTo>
                    <a:pt x="45662" y="0"/>
                  </a:moveTo>
                  <a:cubicBezTo>
                    <a:pt x="38613" y="0"/>
                    <a:pt x="31984" y="2736"/>
                    <a:pt x="27355" y="7523"/>
                  </a:cubicBezTo>
                  <a:cubicBezTo>
                    <a:pt x="25777" y="9154"/>
                    <a:pt x="24462" y="11047"/>
                    <a:pt x="23305" y="12678"/>
                  </a:cubicBezTo>
                  <a:cubicBezTo>
                    <a:pt x="21148" y="15782"/>
                    <a:pt x="19044" y="19043"/>
                    <a:pt x="17097" y="22357"/>
                  </a:cubicBezTo>
                  <a:cubicBezTo>
                    <a:pt x="16466" y="22726"/>
                    <a:pt x="15887" y="23146"/>
                    <a:pt x="15309" y="23567"/>
                  </a:cubicBezTo>
                  <a:cubicBezTo>
                    <a:pt x="11731" y="26250"/>
                    <a:pt x="8943" y="29880"/>
                    <a:pt x="7207" y="33983"/>
                  </a:cubicBezTo>
                  <a:cubicBezTo>
                    <a:pt x="4367" y="34404"/>
                    <a:pt x="2263" y="34983"/>
                    <a:pt x="1316" y="35666"/>
                  </a:cubicBezTo>
                  <a:cubicBezTo>
                    <a:pt x="316" y="36455"/>
                    <a:pt x="1" y="37928"/>
                    <a:pt x="579" y="39612"/>
                  </a:cubicBezTo>
                  <a:cubicBezTo>
                    <a:pt x="1158" y="41190"/>
                    <a:pt x="3315" y="45293"/>
                    <a:pt x="11942" y="48818"/>
                  </a:cubicBezTo>
                  <a:cubicBezTo>
                    <a:pt x="20096" y="52132"/>
                    <a:pt x="31248" y="53815"/>
                    <a:pt x="45136" y="53815"/>
                  </a:cubicBezTo>
                  <a:cubicBezTo>
                    <a:pt x="46451" y="53815"/>
                    <a:pt x="47871" y="53815"/>
                    <a:pt x="49291" y="53762"/>
                  </a:cubicBezTo>
                  <a:cubicBezTo>
                    <a:pt x="79329" y="53026"/>
                    <a:pt x="87325" y="44557"/>
                    <a:pt x="89376" y="40927"/>
                  </a:cubicBezTo>
                  <a:cubicBezTo>
                    <a:pt x="90691" y="38665"/>
                    <a:pt x="90586" y="36929"/>
                    <a:pt x="90113" y="36140"/>
                  </a:cubicBezTo>
                  <a:cubicBezTo>
                    <a:pt x="89955" y="35877"/>
                    <a:pt x="89692" y="35403"/>
                    <a:pt x="85641" y="34930"/>
                  </a:cubicBezTo>
                  <a:cubicBezTo>
                    <a:pt x="85326" y="32773"/>
                    <a:pt x="83905" y="30932"/>
                    <a:pt x="82748" y="29459"/>
                  </a:cubicBezTo>
                  <a:lnTo>
                    <a:pt x="77225" y="22410"/>
                  </a:lnTo>
                  <a:cubicBezTo>
                    <a:pt x="75909" y="20779"/>
                    <a:pt x="74594" y="19096"/>
                    <a:pt x="72806" y="17833"/>
                  </a:cubicBezTo>
                  <a:cubicBezTo>
                    <a:pt x="72175" y="17360"/>
                    <a:pt x="71438" y="16939"/>
                    <a:pt x="70649" y="16571"/>
                  </a:cubicBezTo>
                  <a:cubicBezTo>
                    <a:pt x="67124" y="9048"/>
                    <a:pt x="60496" y="3209"/>
                    <a:pt x="52763" y="1000"/>
                  </a:cubicBezTo>
                  <a:cubicBezTo>
                    <a:pt x="50501" y="316"/>
                    <a:pt x="48134" y="0"/>
                    <a:pt x="45662" y="0"/>
                  </a:cubicBezTo>
                  <a:close/>
                </a:path>
              </a:pathLst>
            </a:custGeom>
            <a:solidFill>
              <a:srgbClr val="52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7"/>
            <p:cNvSpPr/>
            <p:nvPr/>
          </p:nvSpPr>
          <p:spPr>
            <a:xfrm>
              <a:off x="-1999875" y="5985625"/>
              <a:ext cx="1947725" cy="436625"/>
            </a:xfrm>
            <a:custGeom>
              <a:rect b="b" l="l" r="r" t="t"/>
              <a:pathLst>
                <a:path extrusionOk="0" h="17465" w="77909">
                  <a:moveTo>
                    <a:pt x="59602" y="0"/>
                  </a:moveTo>
                  <a:cubicBezTo>
                    <a:pt x="56814" y="7154"/>
                    <a:pt x="49344" y="11836"/>
                    <a:pt x="41769" y="13362"/>
                  </a:cubicBezTo>
                  <a:cubicBezTo>
                    <a:pt x="38718" y="13940"/>
                    <a:pt x="35562" y="14151"/>
                    <a:pt x="32458" y="14309"/>
                  </a:cubicBezTo>
                  <a:cubicBezTo>
                    <a:pt x="28215" y="14579"/>
                    <a:pt x="23959" y="14835"/>
                    <a:pt x="19717" y="14835"/>
                  </a:cubicBezTo>
                  <a:cubicBezTo>
                    <a:pt x="15701" y="14835"/>
                    <a:pt x="11699" y="14606"/>
                    <a:pt x="7734" y="13940"/>
                  </a:cubicBezTo>
                  <a:cubicBezTo>
                    <a:pt x="5103" y="13467"/>
                    <a:pt x="2526" y="12836"/>
                    <a:pt x="1" y="12099"/>
                  </a:cubicBezTo>
                  <a:lnTo>
                    <a:pt x="1" y="12099"/>
                  </a:lnTo>
                  <a:cubicBezTo>
                    <a:pt x="6734" y="15098"/>
                    <a:pt x="17465" y="17465"/>
                    <a:pt x="33826" y="17465"/>
                  </a:cubicBezTo>
                  <a:cubicBezTo>
                    <a:pt x="35193" y="17465"/>
                    <a:pt x="36561" y="17465"/>
                    <a:pt x="37929" y="17412"/>
                  </a:cubicBezTo>
                  <a:cubicBezTo>
                    <a:pt x="67335" y="16728"/>
                    <a:pt x="75015" y="8680"/>
                    <a:pt x="76962" y="5208"/>
                  </a:cubicBezTo>
                  <a:cubicBezTo>
                    <a:pt x="77856" y="3577"/>
                    <a:pt x="77909" y="2315"/>
                    <a:pt x="77698" y="1841"/>
                  </a:cubicBezTo>
                  <a:cubicBezTo>
                    <a:pt x="76593" y="1263"/>
                    <a:pt x="69439" y="579"/>
                    <a:pt x="59602" y="0"/>
                  </a:cubicBezTo>
                  <a:close/>
                </a:path>
              </a:pathLst>
            </a:custGeom>
            <a:solidFill>
              <a:srgbClr val="D3CC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7"/>
            <p:cNvSpPr/>
            <p:nvPr/>
          </p:nvSpPr>
          <p:spPr>
            <a:xfrm>
              <a:off x="-1970875" y="5700350"/>
              <a:ext cx="227300" cy="183050"/>
            </a:xfrm>
            <a:custGeom>
              <a:rect b="b" l="l" r="r" t="t"/>
              <a:pathLst>
                <a:path extrusionOk="0" h="7322" w="9092">
                  <a:moveTo>
                    <a:pt x="8461" y="1"/>
                  </a:moveTo>
                  <a:cubicBezTo>
                    <a:pt x="8398" y="1"/>
                    <a:pt x="8330" y="16"/>
                    <a:pt x="8257" y="48"/>
                  </a:cubicBezTo>
                  <a:cubicBezTo>
                    <a:pt x="5153" y="1206"/>
                    <a:pt x="1681" y="3678"/>
                    <a:pt x="156" y="6729"/>
                  </a:cubicBezTo>
                  <a:cubicBezTo>
                    <a:pt x="1" y="7040"/>
                    <a:pt x="246" y="7321"/>
                    <a:pt x="533" y="7321"/>
                  </a:cubicBezTo>
                  <a:cubicBezTo>
                    <a:pt x="635" y="7321"/>
                    <a:pt x="743" y="7286"/>
                    <a:pt x="840" y="7203"/>
                  </a:cubicBezTo>
                  <a:cubicBezTo>
                    <a:pt x="2050" y="6256"/>
                    <a:pt x="3102" y="5151"/>
                    <a:pt x="4259" y="4152"/>
                  </a:cubicBezTo>
                  <a:cubicBezTo>
                    <a:pt x="5627" y="2994"/>
                    <a:pt x="7205" y="2047"/>
                    <a:pt x="8678" y="995"/>
                  </a:cubicBezTo>
                  <a:cubicBezTo>
                    <a:pt x="9092" y="719"/>
                    <a:pt x="8902" y="1"/>
                    <a:pt x="8461" y="1"/>
                  </a:cubicBezTo>
                  <a:close/>
                </a:path>
              </a:pathLst>
            </a:custGeom>
            <a:solidFill>
              <a:srgbClr val="FFE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7"/>
            <p:cNvSpPr/>
            <p:nvPr/>
          </p:nvSpPr>
          <p:spPr>
            <a:xfrm>
              <a:off x="-1707925" y="5663350"/>
              <a:ext cx="99575" cy="38225"/>
            </a:xfrm>
            <a:custGeom>
              <a:rect b="b" l="l" r="r" t="t"/>
              <a:pathLst>
                <a:path extrusionOk="0" h="1529" w="3983">
                  <a:moveTo>
                    <a:pt x="3419" y="1"/>
                  </a:moveTo>
                  <a:cubicBezTo>
                    <a:pt x="3402" y="1"/>
                    <a:pt x="3385" y="1"/>
                    <a:pt x="3368" y="3"/>
                  </a:cubicBezTo>
                  <a:cubicBezTo>
                    <a:pt x="2316" y="56"/>
                    <a:pt x="1316" y="319"/>
                    <a:pt x="369" y="687"/>
                  </a:cubicBezTo>
                  <a:cubicBezTo>
                    <a:pt x="1" y="897"/>
                    <a:pt x="1" y="1528"/>
                    <a:pt x="527" y="1528"/>
                  </a:cubicBezTo>
                  <a:cubicBezTo>
                    <a:pt x="1526" y="1476"/>
                    <a:pt x="2526" y="1318"/>
                    <a:pt x="3473" y="950"/>
                  </a:cubicBezTo>
                  <a:cubicBezTo>
                    <a:pt x="3983" y="797"/>
                    <a:pt x="3949" y="1"/>
                    <a:pt x="3419" y="1"/>
                  </a:cubicBezTo>
                  <a:close/>
                </a:path>
              </a:pathLst>
            </a:custGeom>
            <a:solidFill>
              <a:srgbClr val="FFE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7"/>
            <p:cNvSpPr/>
            <p:nvPr/>
          </p:nvSpPr>
          <p:spPr>
            <a:xfrm>
              <a:off x="-1603925" y="5184650"/>
              <a:ext cx="372100" cy="233725"/>
            </a:xfrm>
            <a:custGeom>
              <a:rect b="b" l="l" r="r" t="t"/>
              <a:pathLst>
                <a:path extrusionOk="0" h="9349" w="14884">
                  <a:moveTo>
                    <a:pt x="13906" y="1"/>
                  </a:moveTo>
                  <a:cubicBezTo>
                    <a:pt x="8832" y="1"/>
                    <a:pt x="2389" y="4162"/>
                    <a:pt x="155" y="8683"/>
                  </a:cubicBezTo>
                  <a:cubicBezTo>
                    <a:pt x="0" y="9030"/>
                    <a:pt x="242" y="9349"/>
                    <a:pt x="527" y="9349"/>
                  </a:cubicBezTo>
                  <a:cubicBezTo>
                    <a:pt x="631" y="9349"/>
                    <a:pt x="740" y="9307"/>
                    <a:pt x="838" y="9209"/>
                  </a:cubicBezTo>
                  <a:cubicBezTo>
                    <a:pt x="2890" y="7420"/>
                    <a:pt x="4573" y="5579"/>
                    <a:pt x="6941" y="4159"/>
                  </a:cubicBezTo>
                  <a:cubicBezTo>
                    <a:pt x="9203" y="2686"/>
                    <a:pt x="11780" y="2212"/>
                    <a:pt x="14253" y="1213"/>
                  </a:cubicBezTo>
                  <a:cubicBezTo>
                    <a:pt x="14884" y="1002"/>
                    <a:pt x="14831" y="55"/>
                    <a:pt x="14095" y="3"/>
                  </a:cubicBezTo>
                  <a:cubicBezTo>
                    <a:pt x="14032" y="2"/>
                    <a:pt x="13969" y="1"/>
                    <a:pt x="13906" y="1"/>
                  </a:cubicBezTo>
                  <a:close/>
                </a:path>
              </a:pathLst>
            </a:custGeom>
            <a:solidFill>
              <a:srgbClr val="FFE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7"/>
            <p:cNvSpPr/>
            <p:nvPr/>
          </p:nvSpPr>
          <p:spPr>
            <a:xfrm>
              <a:off x="-1210800" y="5187725"/>
              <a:ext cx="106550" cy="31200"/>
            </a:xfrm>
            <a:custGeom>
              <a:rect b="b" l="l" r="r" t="t"/>
              <a:pathLst>
                <a:path extrusionOk="0" h="1248" w="4262">
                  <a:moveTo>
                    <a:pt x="1393" y="0"/>
                  </a:moveTo>
                  <a:cubicBezTo>
                    <a:pt x="1013" y="0"/>
                    <a:pt x="633" y="42"/>
                    <a:pt x="264" y="143"/>
                  </a:cubicBezTo>
                  <a:cubicBezTo>
                    <a:pt x="53" y="195"/>
                    <a:pt x="1" y="511"/>
                    <a:pt x="211" y="616"/>
                  </a:cubicBezTo>
                  <a:cubicBezTo>
                    <a:pt x="1211" y="1195"/>
                    <a:pt x="2526" y="1248"/>
                    <a:pt x="3630" y="1248"/>
                  </a:cubicBezTo>
                  <a:cubicBezTo>
                    <a:pt x="4156" y="1248"/>
                    <a:pt x="4262" y="511"/>
                    <a:pt x="3736" y="406"/>
                  </a:cubicBezTo>
                  <a:cubicBezTo>
                    <a:pt x="3019" y="191"/>
                    <a:pt x="2205" y="0"/>
                    <a:pt x="1393" y="0"/>
                  </a:cubicBezTo>
                  <a:close/>
                </a:path>
              </a:pathLst>
            </a:custGeom>
            <a:solidFill>
              <a:srgbClr val="FFE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7"/>
            <p:cNvSpPr/>
            <p:nvPr/>
          </p:nvSpPr>
          <p:spPr>
            <a:xfrm>
              <a:off x="-855725" y="5546475"/>
              <a:ext cx="331875" cy="64600"/>
            </a:xfrm>
            <a:custGeom>
              <a:rect b="b" l="l" r="r" t="t"/>
              <a:pathLst>
                <a:path extrusionOk="0" h="2584" w="13275">
                  <a:moveTo>
                    <a:pt x="4800" y="0"/>
                  </a:moveTo>
                  <a:cubicBezTo>
                    <a:pt x="3289" y="0"/>
                    <a:pt x="1810" y="170"/>
                    <a:pt x="474" y="522"/>
                  </a:cubicBezTo>
                  <a:cubicBezTo>
                    <a:pt x="1" y="627"/>
                    <a:pt x="159" y="1311"/>
                    <a:pt x="580" y="1364"/>
                  </a:cubicBezTo>
                  <a:cubicBezTo>
                    <a:pt x="2316" y="1469"/>
                    <a:pt x="3999" y="1416"/>
                    <a:pt x="5735" y="1522"/>
                  </a:cubicBezTo>
                  <a:cubicBezTo>
                    <a:pt x="7944" y="1679"/>
                    <a:pt x="10101" y="2258"/>
                    <a:pt x="12310" y="2574"/>
                  </a:cubicBezTo>
                  <a:cubicBezTo>
                    <a:pt x="12343" y="2580"/>
                    <a:pt x="12375" y="2583"/>
                    <a:pt x="12407" y="2583"/>
                  </a:cubicBezTo>
                  <a:cubicBezTo>
                    <a:pt x="12891" y="2583"/>
                    <a:pt x="13274" y="1874"/>
                    <a:pt x="12731" y="1627"/>
                  </a:cubicBezTo>
                  <a:cubicBezTo>
                    <a:pt x="10450" y="571"/>
                    <a:pt x="7573" y="0"/>
                    <a:pt x="4800" y="0"/>
                  </a:cubicBezTo>
                  <a:close/>
                </a:path>
              </a:pathLst>
            </a:custGeom>
            <a:solidFill>
              <a:srgbClr val="FFE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7"/>
            <p:cNvSpPr/>
            <p:nvPr/>
          </p:nvSpPr>
          <p:spPr>
            <a:xfrm>
              <a:off x="-514800" y="5626525"/>
              <a:ext cx="94775" cy="65925"/>
            </a:xfrm>
            <a:custGeom>
              <a:rect b="b" l="l" r="r" t="t"/>
              <a:pathLst>
                <a:path extrusionOk="0" h="2637" w="3791">
                  <a:moveTo>
                    <a:pt x="511" y="0"/>
                  </a:moveTo>
                  <a:cubicBezTo>
                    <a:pt x="38" y="0"/>
                    <a:pt x="0" y="642"/>
                    <a:pt x="304" y="845"/>
                  </a:cubicBezTo>
                  <a:cubicBezTo>
                    <a:pt x="1146" y="1476"/>
                    <a:pt x="2040" y="2107"/>
                    <a:pt x="2987" y="2581"/>
                  </a:cubicBezTo>
                  <a:cubicBezTo>
                    <a:pt x="3055" y="2619"/>
                    <a:pt x="3126" y="2637"/>
                    <a:pt x="3196" y="2637"/>
                  </a:cubicBezTo>
                  <a:cubicBezTo>
                    <a:pt x="3506" y="2637"/>
                    <a:pt x="3790" y="2293"/>
                    <a:pt x="3618" y="1949"/>
                  </a:cubicBezTo>
                  <a:cubicBezTo>
                    <a:pt x="2987" y="845"/>
                    <a:pt x="1777" y="161"/>
                    <a:pt x="567" y="3"/>
                  </a:cubicBezTo>
                  <a:cubicBezTo>
                    <a:pt x="548" y="1"/>
                    <a:pt x="529" y="0"/>
                    <a:pt x="511" y="0"/>
                  </a:cubicBezTo>
                  <a:close/>
                </a:path>
              </a:pathLst>
            </a:custGeom>
            <a:solidFill>
              <a:srgbClr val="FFE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5" name="Google Shape;1535;p37"/>
          <p:cNvGrpSpPr/>
          <p:nvPr/>
        </p:nvGrpSpPr>
        <p:grpSpPr>
          <a:xfrm>
            <a:off x="3933967" y="1801168"/>
            <a:ext cx="597549" cy="351203"/>
            <a:chOff x="8325" y="5320175"/>
            <a:chExt cx="1866175" cy="1096825"/>
          </a:xfrm>
        </p:grpSpPr>
        <p:sp>
          <p:nvSpPr>
            <p:cNvPr id="1536" name="Google Shape;1536;p37"/>
            <p:cNvSpPr/>
            <p:nvPr/>
          </p:nvSpPr>
          <p:spPr>
            <a:xfrm>
              <a:off x="42525" y="5353050"/>
              <a:ext cx="1796475" cy="1031075"/>
            </a:xfrm>
            <a:custGeom>
              <a:rect b="b" l="l" r="r" t="t"/>
              <a:pathLst>
                <a:path extrusionOk="0" h="41243" w="71859">
                  <a:moveTo>
                    <a:pt x="36561" y="0"/>
                  </a:moveTo>
                  <a:cubicBezTo>
                    <a:pt x="27512" y="0"/>
                    <a:pt x="20358" y="5629"/>
                    <a:pt x="20253" y="5629"/>
                  </a:cubicBezTo>
                  <a:cubicBezTo>
                    <a:pt x="20200" y="5682"/>
                    <a:pt x="20200" y="5734"/>
                    <a:pt x="20148" y="5734"/>
                  </a:cubicBezTo>
                  <a:cubicBezTo>
                    <a:pt x="19780" y="5892"/>
                    <a:pt x="11363" y="9837"/>
                    <a:pt x="12678" y="19359"/>
                  </a:cubicBezTo>
                  <a:cubicBezTo>
                    <a:pt x="12730" y="19727"/>
                    <a:pt x="12467" y="20043"/>
                    <a:pt x="12099" y="20095"/>
                  </a:cubicBezTo>
                  <a:lnTo>
                    <a:pt x="11994" y="20095"/>
                  </a:lnTo>
                  <a:cubicBezTo>
                    <a:pt x="11678" y="20095"/>
                    <a:pt x="11415" y="19885"/>
                    <a:pt x="11363" y="19517"/>
                  </a:cubicBezTo>
                  <a:cubicBezTo>
                    <a:pt x="10311" y="11626"/>
                    <a:pt x="15466" y="7154"/>
                    <a:pt x="18096" y="5419"/>
                  </a:cubicBezTo>
                  <a:cubicBezTo>
                    <a:pt x="17465" y="5313"/>
                    <a:pt x="16886" y="5261"/>
                    <a:pt x="16255" y="5261"/>
                  </a:cubicBezTo>
                  <a:cubicBezTo>
                    <a:pt x="7786" y="5261"/>
                    <a:pt x="1315" y="15150"/>
                    <a:pt x="631" y="24356"/>
                  </a:cubicBezTo>
                  <a:cubicBezTo>
                    <a:pt x="0" y="32247"/>
                    <a:pt x="3577" y="37560"/>
                    <a:pt x="10258" y="38612"/>
                  </a:cubicBezTo>
                  <a:cubicBezTo>
                    <a:pt x="21095" y="40348"/>
                    <a:pt x="30669" y="41242"/>
                    <a:pt x="38665" y="41242"/>
                  </a:cubicBezTo>
                  <a:cubicBezTo>
                    <a:pt x="54131" y="41242"/>
                    <a:pt x="64073" y="38033"/>
                    <a:pt x="68123" y="31668"/>
                  </a:cubicBezTo>
                  <a:cubicBezTo>
                    <a:pt x="71858" y="25934"/>
                    <a:pt x="69965" y="18728"/>
                    <a:pt x="67703" y="13730"/>
                  </a:cubicBezTo>
                  <a:cubicBezTo>
                    <a:pt x="64073" y="5682"/>
                    <a:pt x="58812" y="3998"/>
                    <a:pt x="55077" y="3998"/>
                  </a:cubicBezTo>
                  <a:cubicBezTo>
                    <a:pt x="52552" y="3998"/>
                    <a:pt x="50764" y="4735"/>
                    <a:pt x="50606" y="4787"/>
                  </a:cubicBezTo>
                  <a:cubicBezTo>
                    <a:pt x="38402" y="10889"/>
                    <a:pt x="42873" y="20569"/>
                    <a:pt x="43031" y="20990"/>
                  </a:cubicBezTo>
                  <a:cubicBezTo>
                    <a:pt x="43189" y="21305"/>
                    <a:pt x="43084" y="21726"/>
                    <a:pt x="42768" y="21884"/>
                  </a:cubicBezTo>
                  <a:cubicBezTo>
                    <a:pt x="42663" y="21936"/>
                    <a:pt x="42557" y="21936"/>
                    <a:pt x="42452" y="21936"/>
                  </a:cubicBezTo>
                  <a:cubicBezTo>
                    <a:pt x="42242" y="21936"/>
                    <a:pt x="41979" y="21779"/>
                    <a:pt x="41874" y="21568"/>
                  </a:cubicBezTo>
                  <a:cubicBezTo>
                    <a:pt x="41821" y="21463"/>
                    <a:pt x="36929" y="10837"/>
                    <a:pt x="49080" y="4103"/>
                  </a:cubicBezTo>
                  <a:cubicBezTo>
                    <a:pt x="45240" y="1368"/>
                    <a:pt x="41032" y="0"/>
                    <a:pt x="36561"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7"/>
            <p:cNvSpPr/>
            <p:nvPr/>
          </p:nvSpPr>
          <p:spPr>
            <a:xfrm>
              <a:off x="8325" y="5320175"/>
              <a:ext cx="1866175" cy="1096825"/>
            </a:xfrm>
            <a:custGeom>
              <a:rect b="b" l="l" r="r" t="t"/>
              <a:pathLst>
                <a:path extrusionOk="0" h="43873" w="74647">
                  <a:moveTo>
                    <a:pt x="37929" y="1315"/>
                  </a:moveTo>
                  <a:cubicBezTo>
                    <a:pt x="42400" y="1315"/>
                    <a:pt x="46608" y="2683"/>
                    <a:pt x="50448" y="5418"/>
                  </a:cubicBezTo>
                  <a:cubicBezTo>
                    <a:pt x="38297" y="12152"/>
                    <a:pt x="43189" y="22778"/>
                    <a:pt x="43242" y="22883"/>
                  </a:cubicBezTo>
                  <a:cubicBezTo>
                    <a:pt x="43347" y="23094"/>
                    <a:pt x="43610" y="23251"/>
                    <a:pt x="43820" y="23251"/>
                  </a:cubicBezTo>
                  <a:cubicBezTo>
                    <a:pt x="43925" y="23251"/>
                    <a:pt x="44031" y="23251"/>
                    <a:pt x="44136" y="23199"/>
                  </a:cubicBezTo>
                  <a:cubicBezTo>
                    <a:pt x="44452" y="23041"/>
                    <a:pt x="44557" y="22620"/>
                    <a:pt x="44399" y="22305"/>
                  </a:cubicBezTo>
                  <a:cubicBezTo>
                    <a:pt x="44241" y="21884"/>
                    <a:pt x="39770" y="12204"/>
                    <a:pt x="51974" y="6102"/>
                  </a:cubicBezTo>
                  <a:cubicBezTo>
                    <a:pt x="52132" y="6050"/>
                    <a:pt x="53920" y="5313"/>
                    <a:pt x="56445" y="5313"/>
                  </a:cubicBezTo>
                  <a:cubicBezTo>
                    <a:pt x="60180" y="5313"/>
                    <a:pt x="65441" y="6997"/>
                    <a:pt x="69071" y="15045"/>
                  </a:cubicBezTo>
                  <a:cubicBezTo>
                    <a:pt x="71333" y="20043"/>
                    <a:pt x="73226" y="27249"/>
                    <a:pt x="69491" y="32983"/>
                  </a:cubicBezTo>
                  <a:cubicBezTo>
                    <a:pt x="65441" y="39348"/>
                    <a:pt x="55499" y="42557"/>
                    <a:pt x="40033" y="42557"/>
                  </a:cubicBezTo>
                  <a:cubicBezTo>
                    <a:pt x="32037" y="42557"/>
                    <a:pt x="22515" y="41663"/>
                    <a:pt x="11626" y="39927"/>
                  </a:cubicBezTo>
                  <a:cubicBezTo>
                    <a:pt x="4945" y="38875"/>
                    <a:pt x="1368" y="33562"/>
                    <a:pt x="1999" y="25671"/>
                  </a:cubicBezTo>
                  <a:cubicBezTo>
                    <a:pt x="2736" y="16465"/>
                    <a:pt x="9154" y="6576"/>
                    <a:pt x="17623" y="6576"/>
                  </a:cubicBezTo>
                  <a:cubicBezTo>
                    <a:pt x="18254" y="6576"/>
                    <a:pt x="18833" y="6628"/>
                    <a:pt x="19464" y="6734"/>
                  </a:cubicBezTo>
                  <a:cubicBezTo>
                    <a:pt x="16834" y="8469"/>
                    <a:pt x="11626" y="12941"/>
                    <a:pt x="12731" y="20832"/>
                  </a:cubicBezTo>
                  <a:cubicBezTo>
                    <a:pt x="12783" y="21200"/>
                    <a:pt x="13046" y="21410"/>
                    <a:pt x="13362" y="21410"/>
                  </a:cubicBezTo>
                  <a:lnTo>
                    <a:pt x="13467" y="21410"/>
                  </a:lnTo>
                  <a:cubicBezTo>
                    <a:pt x="13835" y="21358"/>
                    <a:pt x="14098" y="21042"/>
                    <a:pt x="14046" y="20674"/>
                  </a:cubicBezTo>
                  <a:cubicBezTo>
                    <a:pt x="12731" y="11152"/>
                    <a:pt x="21148" y="7207"/>
                    <a:pt x="21516" y="7049"/>
                  </a:cubicBezTo>
                  <a:cubicBezTo>
                    <a:pt x="21568" y="7049"/>
                    <a:pt x="21621" y="6997"/>
                    <a:pt x="21621" y="6944"/>
                  </a:cubicBezTo>
                  <a:cubicBezTo>
                    <a:pt x="21726" y="6891"/>
                    <a:pt x="28880" y="1315"/>
                    <a:pt x="37929" y="1315"/>
                  </a:cubicBezTo>
                  <a:close/>
                  <a:moveTo>
                    <a:pt x="37876" y="0"/>
                  </a:moveTo>
                  <a:cubicBezTo>
                    <a:pt x="29354" y="0"/>
                    <a:pt x="22515" y="4682"/>
                    <a:pt x="21095" y="5734"/>
                  </a:cubicBezTo>
                  <a:cubicBezTo>
                    <a:pt x="19938" y="5418"/>
                    <a:pt x="18780" y="5208"/>
                    <a:pt x="17623" y="5208"/>
                  </a:cubicBezTo>
                  <a:cubicBezTo>
                    <a:pt x="8417" y="5208"/>
                    <a:pt x="1421" y="15729"/>
                    <a:pt x="684" y="25566"/>
                  </a:cubicBezTo>
                  <a:cubicBezTo>
                    <a:pt x="0" y="34193"/>
                    <a:pt x="3998" y="40085"/>
                    <a:pt x="11416" y="41242"/>
                  </a:cubicBezTo>
                  <a:cubicBezTo>
                    <a:pt x="22357" y="42978"/>
                    <a:pt x="31984" y="43873"/>
                    <a:pt x="40033" y="43873"/>
                  </a:cubicBezTo>
                  <a:cubicBezTo>
                    <a:pt x="55972" y="43873"/>
                    <a:pt x="66283" y="40453"/>
                    <a:pt x="70596" y="33720"/>
                  </a:cubicBezTo>
                  <a:cubicBezTo>
                    <a:pt x="74647" y="27460"/>
                    <a:pt x="72648" y="19832"/>
                    <a:pt x="70281" y="14519"/>
                  </a:cubicBezTo>
                  <a:cubicBezTo>
                    <a:pt x="66329" y="5826"/>
                    <a:pt x="60538" y="4023"/>
                    <a:pt x="56410" y="4023"/>
                  </a:cubicBezTo>
                  <a:cubicBezTo>
                    <a:pt x="54217" y="4023"/>
                    <a:pt x="52493" y="4532"/>
                    <a:pt x="51764" y="4787"/>
                  </a:cubicBezTo>
                  <a:cubicBezTo>
                    <a:pt x="47555" y="1631"/>
                    <a:pt x="42926" y="0"/>
                    <a:pt x="37876" y="0"/>
                  </a:cubicBezTo>
                  <a:close/>
                </a:path>
              </a:pathLst>
            </a:custGeom>
            <a:solidFill>
              <a:srgbClr val="52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7"/>
            <p:cNvSpPr/>
            <p:nvPr/>
          </p:nvSpPr>
          <p:spPr>
            <a:xfrm>
              <a:off x="42525" y="5835700"/>
              <a:ext cx="1763600" cy="548425"/>
            </a:xfrm>
            <a:custGeom>
              <a:rect b="b" l="l" r="r" t="t"/>
              <a:pathLst>
                <a:path extrusionOk="0" h="21937" w="70544">
                  <a:moveTo>
                    <a:pt x="1578" y="0"/>
                  </a:moveTo>
                  <a:cubicBezTo>
                    <a:pt x="1105" y="1631"/>
                    <a:pt x="737" y="3367"/>
                    <a:pt x="631" y="5050"/>
                  </a:cubicBezTo>
                  <a:cubicBezTo>
                    <a:pt x="0" y="12941"/>
                    <a:pt x="3577" y="18254"/>
                    <a:pt x="10258" y="19306"/>
                  </a:cubicBezTo>
                  <a:cubicBezTo>
                    <a:pt x="21147" y="21042"/>
                    <a:pt x="30669" y="21936"/>
                    <a:pt x="38665" y="21936"/>
                  </a:cubicBezTo>
                  <a:cubicBezTo>
                    <a:pt x="54131" y="21936"/>
                    <a:pt x="64073" y="18675"/>
                    <a:pt x="68123" y="12362"/>
                  </a:cubicBezTo>
                  <a:cubicBezTo>
                    <a:pt x="70333" y="8996"/>
                    <a:pt x="70543" y="5155"/>
                    <a:pt x="69965" y="1526"/>
                  </a:cubicBezTo>
                  <a:lnTo>
                    <a:pt x="69965" y="1526"/>
                  </a:lnTo>
                  <a:cubicBezTo>
                    <a:pt x="67124" y="3998"/>
                    <a:pt x="64126" y="6208"/>
                    <a:pt x="60917" y="8101"/>
                  </a:cubicBezTo>
                  <a:cubicBezTo>
                    <a:pt x="58497" y="9574"/>
                    <a:pt x="55867" y="10889"/>
                    <a:pt x="53131" y="11415"/>
                  </a:cubicBezTo>
                  <a:cubicBezTo>
                    <a:pt x="52325" y="11567"/>
                    <a:pt x="51498" y="11649"/>
                    <a:pt x="50672" y="11649"/>
                  </a:cubicBezTo>
                  <a:cubicBezTo>
                    <a:pt x="48641" y="11649"/>
                    <a:pt x="46623" y="11155"/>
                    <a:pt x="44977" y="9995"/>
                  </a:cubicBezTo>
                  <a:cubicBezTo>
                    <a:pt x="43084" y="13099"/>
                    <a:pt x="39454" y="14782"/>
                    <a:pt x="35877" y="15150"/>
                  </a:cubicBezTo>
                  <a:cubicBezTo>
                    <a:pt x="35352" y="15196"/>
                    <a:pt x="34829" y="15217"/>
                    <a:pt x="34307" y="15217"/>
                  </a:cubicBezTo>
                  <a:cubicBezTo>
                    <a:pt x="31216" y="15217"/>
                    <a:pt x="28168" y="14465"/>
                    <a:pt x="25198" y="13520"/>
                  </a:cubicBezTo>
                  <a:cubicBezTo>
                    <a:pt x="20411" y="12047"/>
                    <a:pt x="15361" y="9890"/>
                    <a:pt x="12783" y="5576"/>
                  </a:cubicBezTo>
                  <a:cubicBezTo>
                    <a:pt x="11787" y="6404"/>
                    <a:pt x="10579" y="6770"/>
                    <a:pt x="9335" y="6770"/>
                  </a:cubicBezTo>
                  <a:cubicBezTo>
                    <a:pt x="6701" y="6770"/>
                    <a:pt x="3899" y="5129"/>
                    <a:pt x="2578" y="2736"/>
                  </a:cubicBezTo>
                  <a:cubicBezTo>
                    <a:pt x="2104" y="1841"/>
                    <a:pt x="1789" y="894"/>
                    <a:pt x="1578" y="0"/>
                  </a:cubicBezTo>
                  <a:close/>
                </a:path>
              </a:pathLst>
            </a:custGeom>
            <a:solidFill>
              <a:srgbClr val="BB8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7"/>
            <p:cNvSpPr/>
            <p:nvPr/>
          </p:nvSpPr>
          <p:spPr>
            <a:xfrm>
              <a:off x="537025" y="5559525"/>
              <a:ext cx="64400" cy="44800"/>
            </a:xfrm>
            <a:custGeom>
              <a:rect b="b" l="l" r="r" t="t"/>
              <a:pathLst>
                <a:path extrusionOk="0" h="1792" w="2576">
                  <a:moveTo>
                    <a:pt x="1933" y="1"/>
                  </a:moveTo>
                  <a:cubicBezTo>
                    <a:pt x="1866" y="1"/>
                    <a:pt x="1798" y="17"/>
                    <a:pt x="1736" y="53"/>
                  </a:cubicBezTo>
                  <a:cubicBezTo>
                    <a:pt x="1262" y="368"/>
                    <a:pt x="736" y="684"/>
                    <a:pt x="263" y="1052"/>
                  </a:cubicBezTo>
                  <a:cubicBezTo>
                    <a:pt x="11" y="1254"/>
                    <a:pt x="0" y="1792"/>
                    <a:pt x="414" y="1792"/>
                  </a:cubicBezTo>
                  <a:cubicBezTo>
                    <a:pt x="433" y="1792"/>
                    <a:pt x="453" y="1791"/>
                    <a:pt x="473" y="1789"/>
                  </a:cubicBezTo>
                  <a:cubicBezTo>
                    <a:pt x="841" y="1736"/>
                    <a:pt x="1157" y="1631"/>
                    <a:pt x="1525" y="1421"/>
                  </a:cubicBezTo>
                  <a:cubicBezTo>
                    <a:pt x="1893" y="1210"/>
                    <a:pt x="2104" y="1000"/>
                    <a:pt x="2314" y="684"/>
                  </a:cubicBezTo>
                  <a:cubicBezTo>
                    <a:pt x="2576" y="379"/>
                    <a:pt x="2259" y="1"/>
                    <a:pt x="1933" y="1"/>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7"/>
            <p:cNvSpPr/>
            <p:nvPr/>
          </p:nvSpPr>
          <p:spPr>
            <a:xfrm>
              <a:off x="700375" y="5447400"/>
              <a:ext cx="73975" cy="40725"/>
            </a:xfrm>
            <a:custGeom>
              <a:rect b="b" l="l" r="r" t="t"/>
              <a:pathLst>
                <a:path extrusionOk="0" h="1629" w="2959">
                  <a:moveTo>
                    <a:pt x="2503" y="0"/>
                  </a:moveTo>
                  <a:cubicBezTo>
                    <a:pt x="2473" y="0"/>
                    <a:pt x="2441" y="4"/>
                    <a:pt x="2408" y="14"/>
                  </a:cubicBezTo>
                  <a:lnTo>
                    <a:pt x="1462" y="329"/>
                  </a:lnTo>
                  <a:cubicBezTo>
                    <a:pt x="1093" y="435"/>
                    <a:pt x="778" y="645"/>
                    <a:pt x="462" y="803"/>
                  </a:cubicBezTo>
                  <a:cubicBezTo>
                    <a:pt x="0" y="1034"/>
                    <a:pt x="309" y="1629"/>
                    <a:pt x="746" y="1629"/>
                  </a:cubicBezTo>
                  <a:cubicBezTo>
                    <a:pt x="808" y="1629"/>
                    <a:pt x="871" y="1618"/>
                    <a:pt x="935" y="1592"/>
                  </a:cubicBezTo>
                  <a:cubicBezTo>
                    <a:pt x="1251" y="1487"/>
                    <a:pt x="1514" y="1329"/>
                    <a:pt x="1830" y="1224"/>
                  </a:cubicBezTo>
                  <a:cubicBezTo>
                    <a:pt x="2145" y="1066"/>
                    <a:pt x="2408" y="803"/>
                    <a:pt x="2671" y="645"/>
                  </a:cubicBezTo>
                  <a:cubicBezTo>
                    <a:pt x="2959" y="453"/>
                    <a:pt x="2810" y="0"/>
                    <a:pt x="2503" y="0"/>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7"/>
            <p:cNvSpPr/>
            <p:nvPr/>
          </p:nvSpPr>
          <p:spPr>
            <a:xfrm>
              <a:off x="736900" y="5558200"/>
              <a:ext cx="51300" cy="25000"/>
            </a:xfrm>
            <a:custGeom>
              <a:rect b="b" l="l" r="r" t="t"/>
              <a:pathLst>
                <a:path extrusionOk="0" h="1000" w="2052">
                  <a:moveTo>
                    <a:pt x="1473" y="1"/>
                  </a:moveTo>
                  <a:cubicBezTo>
                    <a:pt x="1105" y="1"/>
                    <a:pt x="737" y="53"/>
                    <a:pt x="369" y="211"/>
                  </a:cubicBezTo>
                  <a:cubicBezTo>
                    <a:pt x="1" y="421"/>
                    <a:pt x="211" y="1000"/>
                    <a:pt x="579" y="1000"/>
                  </a:cubicBezTo>
                  <a:cubicBezTo>
                    <a:pt x="1000" y="1000"/>
                    <a:pt x="1316" y="895"/>
                    <a:pt x="1684" y="737"/>
                  </a:cubicBezTo>
                  <a:cubicBezTo>
                    <a:pt x="2052" y="579"/>
                    <a:pt x="1842" y="1"/>
                    <a:pt x="1473" y="1"/>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7"/>
            <p:cNvSpPr/>
            <p:nvPr/>
          </p:nvSpPr>
          <p:spPr>
            <a:xfrm>
              <a:off x="893400" y="5427375"/>
              <a:ext cx="95050" cy="53250"/>
            </a:xfrm>
            <a:custGeom>
              <a:rect b="b" l="l" r="r" t="t"/>
              <a:pathLst>
                <a:path extrusionOk="0" h="2130" w="3802">
                  <a:moveTo>
                    <a:pt x="3110" y="1"/>
                  </a:moveTo>
                  <a:cubicBezTo>
                    <a:pt x="3057" y="1"/>
                    <a:pt x="3003" y="9"/>
                    <a:pt x="2946" y="26"/>
                  </a:cubicBezTo>
                  <a:cubicBezTo>
                    <a:pt x="2526" y="131"/>
                    <a:pt x="2157" y="341"/>
                    <a:pt x="1736" y="552"/>
                  </a:cubicBezTo>
                  <a:cubicBezTo>
                    <a:pt x="1316" y="762"/>
                    <a:pt x="790" y="920"/>
                    <a:pt x="421" y="1183"/>
                  </a:cubicBezTo>
                  <a:cubicBezTo>
                    <a:pt x="0" y="1446"/>
                    <a:pt x="158" y="2077"/>
                    <a:pt x="684" y="2130"/>
                  </a:cubicBezTo>
                  <a:cubicBezTo>
                    <a:pt x="1158" y="2130"/>
                    <a:pt x="1631" y="1919"/>
                    <a:pt x="2105" y="1762"/>
                  </a:cubicBezTo>
                  <a:cubicBezTo>
                    <a:pt x="2631" y="1551"/>
                    <a:pt x="3104" y="1341"/>
                    <a:pt x="3472" y="920"/>
                  </a:cubicBezTo>
                  <a:cubicBezTo>
                    <a:pt x="3801" y="544"/>
                    <a:pt x="3543" y="1"/>
                    <a:pt x="3110" y="1"/>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7"/>
            <p:cNvSpPr/>
            <p:nvPr/>
          </p:nvSpPr>
          <p:spPr>
            <a:xfrm>
              <a:off x="997150" y="5511300"/>
              <a:ext cx="73825" cy="39500"/>
            </a:xfrm>
            <a:custGeom>
              <a:rect b="b" l="l" r="r" t="t"/>
              <a:pathLst>
                <a:path extrusionOk="0" h="1580" w="2953">
                  <a:moveTo>
                    <a:pt x="2222" y="1"/>
                  </a:moveTo>
                  <a:cubicBezTo>
                    <a:pt x="1642" y="1"/>
                    <a:pt x="1068" y="338"/>
                    <a:pt x="532" y="561"/>
                  </a:cubicBezTo>
                  <a:cubicBezTo>
                    <a:pt x="0" y="803"/>
                    <a:pt x="135" y="1579"/>
                    <a:pt x="652" y="1579"/>
                  </a:cubicBezTo>
                  <a:cubicBezTo>
                    <a:pt x="697" y="1579"/>
                    <a:pt x="745" y="1574"/>
                    <a:pt x="795" y="1561"/>
                  </a:cubicBezTo>
                  <a:cubicBezTo>
                    <a:pt x="1427" y="1351"/>
                    <a:pt x="2321" y="1245"/>
                    <a:pt x="2742" y="719"/>
                  </a:cubicBezTo>
                  <a:cubicBezTo>
                    <a:pt x="2952" y="509"/>
                    <a:pt x="2900" y="88"/>
                    <a:pt x="2531" y="35"/>
                  </a:cubicBezTo>
                  <a:cubicBezTo>
                    <a:pt x="2428" y="12"/>
                    <a:pt x="2325" y="1"/>
                    <a:pt x="2222" y="1"/>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7"/>
            <p:cNvSpPr/>
            <p:nvPr/>
          </p:nvSpPr>
          <p:spPr>
            <a:xfrm>
              <a:off x="825325" y="5659150"/>
              <a:ext cx="67450" cy="43850"/>
            </a:xfrm>
            <a:custGeom>
              <a:rect b="b" l="l" r="r" t="t"/>
              <a:pathLst>
                <a:path extrusionOk="0" h="1754" w="2698">
                  <a:moveTo>
                    <a:pt x="2088" y="1"/>
                  </a:moveTo>
                  <a:cubicBezTo>
                    <a:pt x="2055" y="1"/>
                    <a:pt x="2021" y="5"/>
                    <a:pt x="1987" y="13"/>
                  </a:cubicBezTo>
                  <a:cubicBezTo>
                    <a:pt x="1303" y="224"/>
                    <a:pt x="619" y="539"/>
                    <a:pt x="198" y="1118"/>
                  </a:cubicBezTo>
                  <a:cubicBezTo>
                    <a:pt x="0" y="1366"/>
                    <a:pt x="222" y="1754"/>
                    <a:pt x="513" y="1754"/>
                  </a:cubicBezTo>
                  <a:cubicBezTo>
                    <a:pt x="530" y="1754"/>
                    <a:pt x="548" y="1752"/>
                    <a:pt x="567" y="1749"/>
                  </a:cubicBezTo>
                  <a:cubicBezTo>
                    <a:pt x="1303" y="1696"/>
                    <a:pt x="1882" y="1276"/>
                    <a:pt x="2408" y="750"/>
                  </a:cubicBezTo>
                  <a:cubicBezTo>
                    <a:pt x="2698" y="508"/>
                    <a:pt x="2455" y="1"/>
                    <a:pt x="2088" y="1"/>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7"/>
            <p:cNvSpPr/>
            <p:nvPr/>
          </p:nvSpPr>
          <p:spPr>
            <a:xfrm>
              <a:off x="569400" y="5676925"/>
              <a:ext cx="60350" cy="40775"/>
            </a:xfrm>
            <a:custGeom>
              <a:rect b="b" l="l" r="r" t="t"/>
              <a:pathLst>
                <a:path extrusionOk="0" h="1631" w="2414">
                  <a:moveTo>
                    <a:pt x="1946" y="1"/>
                  </a:moveTo>
                  <a:cubicBezTo>
                    <a:pt x="1899" y="1"/>
                    <a:pt x="1852" y="12"/>
                    <a:pt x="1808" y="39"/>
                  </a:cubicBezTo>
                  <a:cubicBezTo>
                    <a:pt x="1335" y="407"/>
                    <a:pt x="861" y="775"/>
                    <a:pt x="335" y="1038"/>
                  </a:cubicBezTo>
                  <a:cubicBezTo>
                    <a:pt x="0" y="1182"/>
                    <a:pt x="188" y="1631"/>
                    <a:pt x="502" y="1631"/>
                  </a:cubicBezTo>
                  <a:cubicBezTo>
                    <a:pt x="533" y="1631"/>
                    <a:pt x="565" y="1626"/>
                    <a:pt x="598" y="1617"/>
                  </a:cubicBezTo>
                  <a:cubicBezTo>
                    <a:pt x="1282" y="1459"/>
                    <a:pt x="1861" y="1143"/>
                    <a:pt x="2282" y="512"/>
                  </a:cubicBezTo>
                  <a:cubicBezTo>
                    <a:pt x="2413" y="293"/>
                    <a:pt x="2179" y="1"/>
                    <a:pt x="1946" y="1"/>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7"/>
            <p:cNvSpPr/>
            <p:nvPr/>
          </p:nvSpPr>
          <p:spPr>
            <a:xfrm>
              <a:off x="672075" y="5758000"/>
              <a:ext cx="51225" cy="32275"/>
            </a:xfrm>
            <a:custGeom>
              <a:rect b="b" l="l" r="r" t="t"/>
              <a:pathLst>
                <a:path extrusionOk="0" h="1291" w="2049">
                  <a:moveTo>
                    <a:pt x="1388" y="0"/>
                  </a:moveTo>
                  <a:cubicBezTo>
                    <a:pt x="1369" y="0"/>
                    <a:pt x="1350" y="2"/>
                    <a:pt x="1331" y="5"/>
                  </a:cubicBezTo>
                  <a:cubicBezTo>
                    <a:pt x="910" y="110"/>
                    <a:pt x="647" y="268"/>
                    <a:pt x="331" y="478"/>
                  </a:cubicBezTo>
                  <a:cubicBezTo>
                    <a:pt x="1" y="714"/>
                    <a:pt x="137" y="1290"/>
                    <a:pt x="511" y="1290"/>
                  </a:cubicBezTo>
                  <a:cubicBezTo>
                    <a:pt x="554" y="1290"/>
                    <a:pt x="599" y="1283"/>
                    <a:pt x="647" y="1267"/>
                  </a:cubicBezTo>
                  <a:cubicBezTo>
                    <a:pt x="1068" y="1162"/>
                    <a:pt x="1384" y="1004"/>
                    <a:pt x="1699" y="741"/>
                  </a:cubicBezTo>
                  <a:cubicBezTo>
                    <a:pt x="2048" y="442"/>
                    <a:pt x="1735" y="0"/>
                    <a:pt x="1388" y="0"/>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7"/>
            <p:cNvSpPr/>
            <p:nvPr/>
          </p:nvSpPr>
          <p:spPr>
            <a:xfrm>
              <a:off x="918800" y="5712450"/>
              <a:ext cx="73600" cy="52050"/>
            </a:xfrm>
            <a:custGeom>
              <a:rect b="b" l="l" r="r" t="t"/>
              <a:pathLst>
                <a:path extrusionOk="0" h="2082" w="2944">
                  <a:moveTo>
                    <a:pt x="2359" y="1"/>
                  </a:moveTo>
                  <a:cubicBezTo>
                    <a:pt x="2306" y="1"/>
                    <a:pt x="2251" y="12"/>
                    <a:pt x="2193" y="38"/>
                  </a:cubicBezTo>
                  <a:cubicBezTo>
                    <a:pt x="1878" y="143"/>
                    <a:pt x="1562" y="301"/>
                    <a:pt x="1246" y="459"/>
                  </a:cubicBezTo>
                  <a:cubicBezTo>
                    <a:pt x="931" y="669"/>
                    <a:pt x="668" y="985"/>
                    <a:pt x="405" y="1248"/>
                  </a:cubicBezTo>
                  <a:cubicBezTo>
                    <a:pt x="1" y="1607"/>
                    <a:pt x="363" y="2082"/>
                    <a:pt x="806" y="2082"/>
                  </a:cubicBezTo>
                  <a:cubicBezTo>
                    <a:pt x="881" y="2082"/>
                    <a:pt x="959" y="2068"/>
                    <a:pt x="1036" y="2037"/>
                  </a:cubicBezTo>
                  <a:cubicBezTo>
                    <a:pt x="1667" y="1774"/>
                    <a:pt x="2193" y="1406"/>
                    <a:pt x="2667" y="880"/>
                  </a:cubicBezTo>
                  <a:cubicBezTo>
                    <a:pt x="2944" y="602"/>
                    <a:pt x="2734" y="1"/>
                    <a:pt x="2359" y="1"/>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7"/>
            <p:cNvSpPr/>
            <p:nvPr/>
          </p:nvSpPr>
          <p:spPr>
            <a:xfrm>
              <a:off x="1304625" y="5508125"/>
              <a:ext cx="50400" cy="33800"/>
            </a:xfrm>
            <a:custGeom>
              <a:rect b="b" l="l" r="r" t="t"/>
              <a:pathLst>
                <a:path extrusionOk="0" h="1352" w="2016">
                  <a:moveTo>
                    <a:pt x="1476" y="1"/>
                  </a:moveTo>
                  <a:cubicBezTo>
                    <a:pt x="1025" y="1"/>
                    <a:pt x="578" y="493"/>
                    <a:pt x="227" y="794"/>
                  </a:cubicBezTo>
                  <a:cubicBezTo>
                    <a:pt x="1" y="975"/>
                    <a:pt x="164" y="1351"/>
                    <a:pt x="416" y="1351"/>
                  </a:cubicBezTo>
                  <a:cubicBezTo>
                    <a:pt x="456" y="1351"/>
                    <a:pt x="499" y="1342"/>
                    <a:pt x="543" y="1320"/>
                  </a:cubicBezTo>
                  <a:cubicBezTo>
                    <a:pt x="964" y="1162"/>
                    <a:pt x="1700" y="1004"/>
                    <a:pt x="1911" y="583"/>
                  </a:cubicBezTo>
                  <a:cubicBezTo>
                    <a:pt x="2016" y="268"/>
                    <a:pt x="1858" y="5"/>
                    <a:pt x="1542" y="5"/>
                  </a:cubicBezTo>
                  <a:cubicBezTo>
                    <a:pt x="1520" y="2"/>
                    <a:pt x="1498" y="1"/>
                    <a:pt x="1476" y="1"/>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7"/>
            <p:cNvSpPr/>
            <p:nvPr/>
          </p:nvSpPr>
          <p:spPr>
            <a:xfrm>
              <a:off x="1172625" y="5637650"/>
              <a:ext cx="68225" cy="48375"/>
            </a:xfrm>
            <a:custGeom>
              <a:rect b="b" l="l" r="r" t="t"/>
              <a:pathLst>
                <a:path extrusionOk="0" h="1935" w="2729">
                  <a:moveTo>
                    <a:pt x="2151" y="0"/>
                  </a:moveTo>
                  <a:cubicBezTo>
                    <a:pt x="2097" y="0"/>
                    <a:pt x="2040" y="10"/>
                    <a:pt x="1983" y="31"/>
                  </a:cubicBezTo>
                  <a:cubicBezTo>
                    <a:pt x="1351" y="347"/>
                    <a:pt x="878" y="715"/>
                    <a:pt x="352" y="1189"/>
                  </a:cubicBezTo>
                  <a:cubicBezTo>
                    <a:pt x="1" y="1452"/>
                    <a:pt x="309" y="1935"/>
                    <a:pt x="665" y="1935"/>
                  </a:cubicBezTo>
                  <a:cubicBezTo>
                    <a:pt x="736" y="1935"/>
                    <a:pt x="808" y="1916"/>
                    <a:pt x="878" y="1873"/>
                  </a:cubicBezTo>
                  <a:cubicBezTo>
                    <a:pt x="1457" y="1504"/>
                    <a:pt x="1983" y="1136"/>
                    <a:pt x="2456" y="663"/>
                  </a:cubicBezTo>
                  <a:cubicBezTo>
                    <a:pt x="2729" y="390"/>
                    <a:pt x="2491" y="0"/>
                    <a:pt x="2151" y="0"/>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7"/>
            <p:cNvSpPr/>
            <p:nvPr/>
          </p:nvSpPr>
          <p:spPr>
            <a:xfrm>
              <a:off x="1314875" y="5646775"/>
              <a:ext cx="61325" cy="38075"/>
            </a:xfrm>
            <a:custGeom>
              <a:rect b="b" l="l" r="r" t="t"/>
              <a:pathLst>
                <a:path extrusionOk="0" h="1523" w="2453">
                  <a:moveTo>
                    <a:pt x="2027" y="0"/>
                  </a:moveTo>
                  <a:cubicBezTo>
                    <a:pt x="1978" y="0"/>
                    <a:pt x="1924" y="11"/>
                    <a:pt x="1869" y="35"/>
                  </a:cubicBezTo>
                  <a:cubicBezTo>
                    <a:pt x="1606" y="140"/>
                    <a:pt x="1238" y="193"/>
                    <a:pt x="1027" y="350"/>
                  </a:cubicBezTo>
                  <a:cubicBezTo>
                    <a:pt x="764" y="508"/>
                    <a:pt x="501" y="719"/>
                    <a:pt x="238" y="929"/>
                  </a:cubicBezTo>
                  <a:cubicBezTo>
                    <a:pt x="1" y="1119"/>
                    <a:pt x="192" y="1523"/>
                    <a:pt x="463" y="1523"/>
                  </a:cubicBezTo>
                  <a:cubicBezTo>
                    <a:pt x="492" y="1523"/>
                    <a:pt x="523" y="1518"/>
                    <a:pt x="554" y="1508"/>
                  </a:cubicBezTo>
                  <a:cubicBezTo>
                    <a:pt x="869" y="1402"/>
                    <a:pt x="1080" y="1297"/>
                    <a:pt x="1343" y="1139"/>
                  </a:cubicBezTo>
                  <a:cubicBezTo>
                    <a:pt x="1658" y="982"/>
                    <a:pt x="1921" y="719"/>
                    <a:pt x="2184" y="561"/>
                  </a:cubicBezTo>
                  <a:cubicBezTo>
                    <a:pt x="2452" y="337"/>
                    <a:pt x="2303" y="0"/>
                    <a:pt x="2027" y="0"/>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7"/>
            <p:cNvSpPr/>
            <p:nvPr/>
          </p:nvSpPr>
          <p:spPr>
            <a:xfrm>
              <a:off x="1451300" y="5565950"/>
              <a:ext cx="53375" cy="38450"/>
            </a:xfrm>
            <a:custGeom>
              <a:rect b="b" l="l" r="r" t="t"/>
              <a:pathLst>
                <a:path extrusionOk="0" h="1538" w="2135">
                  <a:moveTo>
                    <a:pt x="1542" y="0"/>
                  </a:moveTo>
                  <a:cubicBezTo>
                    <a:pt x="1516" y="0"/>
                    <a:pt x="1489" y="2"/>
                    <a:pt x="1462" y="6"/>
                  </a:cubicBezTo>
                  <a:cubicBezTo>
                    <a:pt x="883" y="59"/>
                    <a:pt x="410" y="427"/>
                    <a:pt x="147" y="953"/>
                  </a:cubicBezTo>
                  <a:cubicBezTo>
                    <a:pt x="1" y="1245"/>
                    <a:pt x="260" y="1538"/>
                    <a:pt x="550" y="1538"/>
                  </a:cubicBezTo>
                  <a:cubicBezTo>
                    <a:pt x="573" y="1538"/>
                    <a:pt x="597" y="1536"/>
                    <a:pt x="620" y="1532"/>
                  </a:cubicBezTo>
                  <a:cubicBezTo>
                    <a:pt x="1199" y="1479"/>
                    <a:pt x="1672" y="1111"/>
                    <a:pt x="1988" y="637"/>
                  </a:cubicBezTo>
                  <a:cubicBezTo>
                    <a:pt x="2134" y="296"/>
                    <a:pt x="1874" y="0"/>
                    <a:pt x="1542" y="0"/>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7"/>
            <p:cNvSpPr/>
            <p:nvPr/>
          </p:nvSpPr>
          <p:spPr>
            <a:xfrm>
              <a:off x="1385875" y="5708975"/>
              <a:ext cx="57950" cy="40175"/>
            </a:xfrm>
            <a:custGeom>
              <a:rect b="b" l="l" r="r" t="t"/>
              <a:pathLst>
                <a:path extrusionOk="0" h="1607" w="2318">
                  <a:moveTo>
                    <a:pt x="1773" y="1"/>
                  </a:moveTo>
                  <a:cubicBezTo>
                    <a:pt x="1735" y="1"/>
                    <a:pt x="1697" y="7"/>
                    <a:pt x="1659" y="19"/>
                  </a:cubicBezTo>
                  <a:cubicBezTo>
                    <a:pt x="1449" y="72"/>
                    <a:pt x="1186" y="124"/>
                    <a:pt x="975" y="282"/>
                  </a:cubicBezTo>
                  <a:cubicBezTo>
                    <a:pt x="765" y="387"/>
                    <a:pt x="554" y="598"/>
                    <a:pt x="397" y="756"/>
                  </a:cubicBezTo>
                  <a:cubicBezTo>
                    <a:pt x="1" y="1108"/>
                    <a:pt x="341" y="1607"/>
                    <a:pt x="739" y="1607"/>
                  </a:cubicBezTo>
                  <a:cubicBezTo>
                    <a:pt x="818" y="1607"/>
                    <a:pt x="898" y="1588"/>
                    <a:pt x="975" y="1545"/>
                  </a:cubicBezTo>
                  <a:cubicBezTo>
                    <a:pt x="1186" y="1439"/>
                    <a:pt x="1449" y="1334"/>
                    <a:pt x="1659" y="1176"/>
                  </a:cubicBezTo>
                  <a:cubicBezTo>
                    <a:pt x="1817" y="1019"/>
                    <a:pt x="1975" y="808"/>
                    <a:pt x="2133" y="598"/>
                  </a:cubicBezTo>
                  <a:cubicBezTo>
                    <a:pt x="2318" y="320"/>
                    <a:pt x="2054" y="1"/>
                    <a:pt x="1773" y="1"/>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7"/>
            <p:cNvSpPr/>
            <p:nvPr/>
          </p:nvSpPr>
          <p:spPr>
            <a:xfrm>
              <a:off x="1201475" y="5763350"/>
              <a:ext cx="48350" cy="19850"/>
            </a:xfrm>
            <a:custGeom>
              <a:rect b="b" l="l" r="r" t="t"/>
              <a:pathLst>
                <a:path extrusionOk="0" h="794" w="1934">
                  <a:moveTo>
                    <a:pt x="1513" y="1"/>
                  </a:moveTo>
                  <a:cubicBezTo>
                    <a:pt x="1092" y="1"/>
                    <a:pt x="724" y="54"/>
                    <a:pt x="303" y="159"/>
                  </a:cubicBezTo>
                  <a:cubicBezTo>
                    <a:pt x="1" y="259"/>
                    <a:pt x="36" y="793"/>
                    <a:pt x="362" y="793"/>
                  </a:cubicBezTo>
                  <a:cubicBezTo>
                    <a:pt x="377" y="793"/>
                    <a:pt x="392" y="792"/>
                    <a:pt x="408" y="790"/>
                  </a:cubicBezTo>
                  <a:cubicBezTo>
                    <a:pt x="829" y="790"/>
                    <a:pt x="1197" y="790"/>
                    <a:pt x="1618" y="632"/>
                  </a:cubicBezTo>
                  <a:cubicBezTo>
                    <a:pt x="1933" y="474"/>
                    <a:pt x="1881" y="1"/>
                    <a:pt x="1513" y="1"/>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7"/>
            <p:cNvSpPr/>
            <p:nvPr/>
          </p:nvSpPr>
          <p:spPr>
            <a:xfrm>
              <a:off x="1517200" y="5643675"/>
              <a:ext cx="46925" cy="29100"/>
            </a:xfrm>
            <a:custGeom>
              <a:rect b="b" l="l" r="r" t="t"/>
              <a:pathLst>
                <a:path extrusionOk="0" h="1164" w="1877">
                  <a:moveTo>
                    <a:pt x="1351" y="1"/>
                  </a:moveTo>
                  <a:cubicBezTo>
                    <a:pt x="930" y="53"/>
                    <a:pt x="562" y="317"/>
                    <a:pt x="246" y="580"/>
                  </a:cubicBezTo>
                  <a:cubicBezTo>
                    <a:pt x="0" y="825"/>
                    <a:pt x="214" y="1163"/>
                    <a:pt x="544" y="1163"/>
                  </a:cubicBezTo>
                  <a:cubicBezTo>
                    <a:pt x="567" y="1163"/>
                    <a:pt x="590" y="1162"/>
                    <a:pt x="614" y="1158"/>
                  </a:cubicBezTo>
                  <a:cubicBezTo>
                    <a:pt x="1035" y="1106"/>
                    <a:pt x="1404" y="1000"/>
                    <a:pt x="1719" y="580"/>
                  </a:cubicBezTo>
                  <a:cubicBezTo>
                    <a:pt x="1877" y="369"/>
                    <a:pt x="1614" y="1"/>
                    <a:pt x="1351" y="1"/>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7"/>
            <p:cNvSpPr/>
            <p:nvPr/>
          </p:nvSpPr>
          <p:spPr>
            <a:xfrm>
              <a:off x="332925" y="5541250"/>
              <a:ext cx="40225" cy="34675"/>
            </a:xfrm>
            <a:custGeom>
              <a:rect b="b" l="l" r="r" t="t"/>
              <a:pathLst>
                <a:path extrusionOk="0" h="1387" w="1609">
                  <a:moveTo>
                    <a:pt x="1197" y="1"/>
                  </a:moveTo>
                  <a:cubicBezTo>
                    <a:pt x="1137" y="1"/>
                    <a:pt x="1073" y="15"/>
                    <a:pt x="1009" y="47"/>
                  </a:cubicBezTo>
                  <a:cubicBezTo>
                    <a:pt x="641" y="205"/>
                    <a:pt x="431" y="468"/>
                    <a:pt x="168" y="784"/>
                  </a:cubicBezTo>
                  <a:cubicBezTo>
                    <a:pt x="0" y="1035"/>
                    <a:pt x="266" y="1386"/>
                    <a:pt x="514" y="1386"/>
                  </a:cubicBezTo>
                  <a:cubicBezTo>
                    <a:pt x="578" y="1386"/>
                    <a:pt x="640" y="1363"/>
                    <a:pt x="694" y="1310"/>
                  </a:cubicBezTo>
                  <a:cubicBezTo>
                    <a:pt x="1009" y="1099"/>
                    <a:pt x="1325" y="889"/>
                    <a:pt x="1483" y="521"/>
                  </a:cubicBezTo>
                  <a:cubicBezTo>
                    <a:pt x="1609" y="227"/>
                    <a:pt x="1434" y="1"/>
                    <a:pt x="1197" y="1"/>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7"/>
            <p:cNvSpPr/>
            <p:nvPr/>
          </p:nvSpPr>
          <p:spPr>
            <a:xfrm>
              <a:off x="219650" y="5606750"/>
              <a:ext cx="47850" cy="38275"/>
            </a:xfrm>
            <a:custGeom>
              <a:rect b="b" l="l" r="r" t="t"/>
              <a:pathLst>
                <a:path extrusionOk="0" h="1531" w="1914">
                  <a:moveTo>
                    <a:pt x="1527" y="1"/>
                  </a:moveTo>
                  <a:cubicBezTo>
                    <a:pt x="1467" y="1"/>
                    <a:pt x="1401" y="18"/>
                    <a:pt x="1332" y="58"/>
                  </a:cubicBezTo>
                  <a:cubicBezTo>
                    <a:pt x="1121" y="163"/>
                    <a:pt x="911" y="268"/>
                    <a:pt x="753" y="426"/>
                  </a:cubicBezTo>
                  <a:cubicBezTo>
                    <a:pt x="543" y="584"/>
                    <a:pt x="385" y="794"/>
                    <a:pt x="175" y="952"/>
                  </a:cubicBezTo>
                  <a:cubicBezTo>
                    <a:pt x="1" y="1169"/>
                    <a:pt x="186" y="1530"/>
                    <a:pt x="434" y="1530"/>
                  </a:cubicBezTo>
                  <a:cubicBezTo>
                    <a:pt x="486" y="1530"/>
                    <a:pt x="541" y="1514"/>
                    <a:pt x="595" y="1478"/>
                  </a:cubicBezTo>
                  <a:cubicBezTo>
                    <a:pt x="806" y="1320"/>
                    <a:pt x="1016" y="1215"/>
                    <a:pt x="1227" y="1057"/>
                  </a:cubicBezTo>
                  <a:cubicBezTo>
                    <a:pt x="1437" y="899"/>
                    <a:pt x="1542" y="689"/>
                    <a:pt x="1700" y="531"/>
                  </a:cubicBezTo>
                  <a:cubicBezTo>
                    <a:pt x="1913" y="318"/>
                    <a:pt x="1781" y="1"/>
                    <a:pt x="1527" y="1"/>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7"/>
            <p:cNvSpPr/>
            <p:nvPr/>
          </p:nvSpPr>
          <p:spPr>
            <a:xfrm>
              <a:off x="252925" y="5676325"/>
              <a:ext cx="55800" cy="36750"/>
            </a:xfrm>
            <a:custGeom>
              <a:rect b="b" l="l" r="r" t="t"/>
              <a:pathLst>
                <a:path extrusionOk="0" h="1470" w="2232">
                  <a:moveTo>
                    <a:pt x="1737" y="1"/>
                  </a:moveTo>
                  <a:cubicBezTo>
                    <a:pt x="1628" y="1"/>
                    <a:pt x="1515" y="37"/>
                    <a:pt x="1421" y="115"/>
                  </a:cubicBezTo>
                  <a:cubicBezTo>
                    <a:pt x="1106" y="378"/>
                    <a:pt x="790" y="641"/>
                    <a:pt x="317" y="746"/>
                  </a:cubicBezTo>
                  <a:cubicBezTo>
                    <a:pt x="1" y="799"/>
                    <a:pt x="1" y="1325"/>
                    <a:pt x="317" y="1430"/>
                  </a:cubicBezTo>
                  <a:cubicBezTo>
                    <a:pt x="440" y="1457"/>
                    <a:pt x="567" y="1470"/>
                    <a:pt x="694" y="1470"/>
                  </a:cubicBezTo>
                  <a:cubicBezTo>
                    <a:pt x="1320" y="1470"/>
                    <a:pt x="1939" y="1149"/>
                    <a:pt x="2158" y="536"/>
                  </a:cubicBezTo>
                  <a:cubicBezTo>
                    <a:pt x="2232" y="203"/>
                    <a:pt x="1994" y="1"/>
                    <a:pt x="1737" y="1"/>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7"/>
            <p:cNvSpPr/>
            <p:nvPr/>
          </p:nvSpPr>
          <p:spPr>
            <a:xfrm>
              <a:off x="157275" y="5722175"/>
              <a:ext cx="51725" cy="34800"/>
            </a:xfrm>
            <a:custGeom>
              <a:rect b="b" l="l" r="r" t="t"/>
              <a:pathLst>
                <a:path extrusionOk="0" h="1392" w="2069">
                  <a:moveTo>
                    <a:pt x="1663" y="1"/>
                  </a:moveTo>
                  <a:cubicBezTo>
                    <a:pt x="1632" y="1"/>
                    <a:pt x="1599" y="6"/>
                    <a:pt x="1565" y="17"/>
                  </a:cubicBezTo>
                  <a:cubicBezTo>
                    <a:pt x="1091" y="175"/>
                    <a:pt x="723" y="385"/>
                    <a:pt x="355" y="648"/>
                  </a:cubicBezTo>
                  <a:cubicBezTo>
                    <a:pt x="0" y="870"/>
                    <a:pt x="206" y="1391"/>
                    <a:pt x="532" y="1391"/>
                  </a:cubicBezTo>
                  <a:cubicBezTo>
                    <a:pt x="593" y="1391"/>
                    <a:pt x="657" y="1373"/>
                    <a:pt x="723" y="1332"/>
                  </a:cubicBezTo>
                  <a:cubicBezTo>
                    <a:pt x="1144" y="1122"/>
                    <a:pt x="1512" y="911"/>
                    <a:pt x="1881" y="596"/>
                  </a:cubicBezTo>
                  <a:cubicBezTo>
                    <a:pt x="2068" y="361"/>
                    <a:pt x="1921" y="1"/>
                    <a:pt x="1663" y="1"/>
                  </a:cubicBezTo>
                  <a:close/>
                </a:path>
              </a:pathLst>
            </a:custGeom>
            <a:solidFill>
              <a:srgbClr val="FAD2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9" name="Google Shape;1559;p37"/>
          <p:cNvSpPr/>
          <p:nvPr/>
        </p:nvSpPr>
        <p:spPr>
          <a:xfrm>
            <a:off x="5492027" y="2583112"/>
            <a:ext cx="432" cy="424"/>
          </a:xfrm>
          <a:custGeom>
            <a:rect b="b" l="l" r="r" t="t"/>
            <a:pathLst>
              <a:path extrusionOk="0" h="53" w="54">
                <a:moveTo>
                  <a:pt x="1" y="0"/>
                </a:moveTo>
                <a:cubicBezTo>
                  <a:pt x="1" y="0"/>
                  <a:pt x="1" y="53"/>
                  <a:pt x="1" y="53"/>
                </a:cubicBezTo>
                <a:cubicBezTo>
                  <a:pt x="53" y="53"/>
                  <a:pt x="53" y="0"/>
                  <a:pt x="1"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7"/>
          <p:cNvSpPr txBox="1"/>
          <p:nvPr/>
        </p:nvSpPr>
        <p:spPr>
          <a:xfrm>
            <a:off x="175275" y="2435300"/>
            <a:ext cx="2874900" cy="4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accent2"/>
                </a:solidFill>
                <a:latin typeface="Roboto"/>
                <a:ea typeface="Roboto"/>
                <a:cs typeface="Roboto"/>
                <a:sym typeface="Roboto"/>
              </a:rPr>
              <a:t>Build Customer Personas</a:t>
            </a:r>
            <a:endParaRPr b="1" sz="1800">
              <a:solidFill>
                <a:schemeClr val="accent2"/>
              </a:solidFill>
              <a:latin typeface="Roboto"/>
              <a:ea typeface="Roboto"/>
              <a:cs typeface="Roboto"/>
              <a:sym typeface="Roboto"/>
            </a:endParaRPr>
          </a:p>
        </p:txBody>
      </p:sp>
      <p:sp>
        <p:nvSpPr>
          <p:cNvPr id="1561" name="Google Shape;1561;p37"/>
          <p:cNvSpPr txBox="1"/>
          <p:nvPr/>
        </p:nvSpPr>
        <p:spPr>
          <a:xfrm>
            <a:off x="891550" y="1396863"/>
            <a:ext cx="1789200" cy="4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accent3"/>
                </a:solidFill>
                <a:latin typeface="Roboto"/>
                <a:ea typeface="Roboto"/>
                <a:cs typeface="Roboto"/>
                <a:sym typeface="Roboto"/>
              </a:rPr>
              <a:t>Demographic</a:t>
            </a:r>
            <a:endParaRPr b="1" sz="1800">
              <a:solidFill>
                <a:schemeClr val="accent3"/>
              </a:solidFill>
              <a:latin typeface="Roboto"/>
              <a:ea typeface="Roboto"/>
              <a:cs typeface="Roboto"/>
              <a:sym typeface="Roboto"/>
            </a:endParaRPr>
          </a:p>
        </p:txBody>
      </p:sp>
      <p:sp>
        <p:nvSpPr>
          <p:cNvPr id="1562" name="Google Shape;1562;p37"/>
          <p:cNvSpPr txBox="1"/>
          <p:nvPr/>
        </p:nvSpPr>
        <p:spPr>
          <a:xfrm>
            <a:off x="6467400" y="3005600"/>
            <a:ext cx="2523000" cy="4785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800">
                <a:solidFill>
                  <a:schemeClr val="accent1"/>
                </a:solidFill>
                <a:latin typeface="Roboto"/>
                <a:ea typeface="Roboto"/>
                <a:cs typeface="Roboto"/>
                <a:sym typeface="Roboto"/>
              </a:rPr>
              <a:t>Customer Preference</a:t>
            </a:r>
            <a:endParaRPr b="1" sz="1800">
              <a:solidFill>
                <a:schemeClr val="accent1"/>
              </a:solidFill>
              <a:latin typeface="Roboto"/>
              <a:ea typeface="Roboto"/>
              <a:cs typeface="Roboto"/>
              <a:sym typeface="Roboto"/>
            </a:endParaRPr>
          </a:p>
        </p:txBody>
      </p:sp>
      <p:sp>
        <p:nvSpPr>
          <p:cNvPr id="1563" name="Google Shape;1563;p37"/>
          <p:cNvSpPr txBox="1"/>
          <p:nvPr/>
        </p:nvSpPr>
        <p:spPr>
          <a:xfrm>
            <a:off x="6467400" y="1398425"/>
            <a:ext cx="1953000" cy="4785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800">
                <a:solidFill>
                  <a:schemeClr val="accent4"/>
                </a:solidFill>
                <a:latin typeface="Roboto"/>
                <a:ea typeface="Roboto"/>
                <a:cs typeface="Roboto"/>
                <a:sym typeface="Roboto"/>
              </a:rPr>
              <a:t>Socio-Economic</a:t>
            </a:r>
            <a:endParaRPr b="1" sz="1800">
              <a:solidFill>
                <a:schemeClr val="accent4"/>
              </a:solidFill>
              <a:latin typeface="Roboto"/>
              <a:ea typeface="Roboto"/>
              <a:cs typeface="Roboto"/>
              <a:sym typeface="Roboto"/>
            </a:endParaRPr>
          </a:p>
        </p:txBody>
      </p:sp>
      <p:sp>
        <p:nvSpPr>
          <p:cNvPr id="1564" name="Google Shape;1564;p37"/>
          <p:cNvSpPr txBox="1"/>
          <p:nvPr/>
        </p:nvSpPr>
        <p:spPr>
          <a:xfrm>
            <a:off x="1013500" y="1756675"/>
            <a:ext cx="1773600" cy="75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1"/>
                </a:solidFill>
                <a:latin typeface="Roboto"/>
                <a:ea typeface="Roboto"/>
                <a:cs typeface="Roboto"/>
                <a:sym typeface="Roboto"/>
              </a:rPr>
              <a:t>→ </a:t>
            </a:r>
            <a:r>
              <a:rPr lang="en" sz="1200">
                <a:latin typeface="Roboto"/>
                <a:ea typeface="Roboto"/>
                <a:cs typeface="Roboto"/>
                <a:sym typeface="Roboto"/>
              </a:rPr>
              <a:t>E.g. age, race, sex</a:t>
            </a:r>
            <a:endParaRPr sz="1200">
              <a:latin typeface="Roboto"/>
              <a:ea typeface="Roboto"/>
              <a:cs typeface="Roboto"/>
              <a:sym typeface="Roboto"/>
            </a:endParaRPr>
          </a:p>
        </p:txBody>
      </p:sp>
      <p:sp>
        <p:nvSpPr>
          <p:cNvPr id="1565" name="Google Shape;1565;p37"/>
          <p:cNvSpPr txBox="1"/>
          <p:nvPr/>
        </p:nvSpPr>
        <p:spPr>
          <a:xfrm>
            <a:off x="6813875" y="3365200"/>
            <a:ext cx="2391300" cy="7557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None/>
            </a:pPr>
            <a:r>
              <a:rPr lang="en" sz="1200">
                <a:solidFill>
                  <a:schemeClr val="dk1"/>
                </a:solidFill>
                <a:latin typeface="Roboto"/>
                <a:ea typeface="Roboto"/>
                <a:cs typeface="Roboto"/>
                <a:sym typeface="Roboto"/>
              </a:rPr>
              <a:t>→ </a:t>
            </a:r>
            <a:r>
              <a:rPr lang="en" sz="1200">
                <a:latin typeface="Roboto"/>
                <a:ea typeface="Roboto"/>
                <a:cs typeface="Roboto"/>
                <a:sym typeface="Roboto"/>
              </a:rPr>
              <a:t>Branded vs. Generic?</a:t>
            </a:r>
            <a:endParaRPr sz="1200">
              <a:latin typeface="Roboto"/>
              <a:ea typeface="Roboto"/>
              <a:cs typeface="Roboto"/>
              <a:sym typeface="Roboto"/>
            </a:endParaRPr>
          </a:p>
          <a:p>
            <a:pPr indent="0" lvl="0" marL="0" rtl="0" algn="l">
              <a:lnSpc>
                <a:spcPct val="107000"/>
              </a:lnSpc>
              <a:spcBef>
                <a:spcPts val="800"/>
              </a:spcBef>
              <a:spcAft>
                <a:spcPts val="0"/>
              </a:spcAft>
              <a:buNone/>
            </a:pPr>
            <a:r>
              <a:rPr lang="en" sz="1200">
                <a:solidFill>
                  <a:schemeClr val="dk1"/>
                </a:solidFill>
                <a:latin typeface="Roboto"/>
                <a:ea typeface="Roboto"/>
                <a:cs typeface="Roboto"/>
                <a:sym typeface="Roboto"/>
              </a:rPr>
              <a:t>→ </a:t>
            </a:r>
            <a:r>
              <a:rPr lang="en" sz="1200">
                <a:latin typeface="Roboto"/>
                <a:ea typeface="Roboto"/>
                <a:cs typeface="Roboto"/>
                <a:sym typeface="Roboto"/>
              </a:rPr>
              <a:t>Small-batch vs. Volume discounts? </a:t>
            </a:r>
            <a:endParaRPr sz="1200">
              <a:latin typeface="Roboto"/>
              <a:ea typeface="Roboto"/>
              <a:cs typeface="Roboto"/>
              <a:sym typeface="Roboto"/>
            </a:endParaRPr>
          </a:p>
          <a:p>
            <a:pPr indent="0" lvl="0" marL="0" rtl="0" algn="l">
              <a:lnSpc>
                <a:spcPct val="107000"/>
              </a:lnSpc>
              <a:spcBef>
                <a:spcPts val="800"/>
              </a:spcBef>
              <a:spcAft>
                <a:spcPts val="800"/>
              </a:spcAft>
              <a:buNone/>
            </a:pPr>
            <a:r>
              <a:rPr lang="en" sz="1200">
                <a:solidFill>
                  <a:schemeClr val="dk1"/>
                </a:solidFill>
                <a:latin typeface="Roboto"/>
                <a:ea typeface="Roboto"/>
                <a:cs typeface="Roboto"/>
                <a:sym typeface="Roboto"/>
              </a:rPr>
              <a:t>→ </a:t>
            </a:r>
            <a:r>
              <a:rPr lang="en" sz="1200">
                <a:latin typeface="Roboto"/>
                <a:ea typeface="Roboto"/>
                <a:cs typeface="Roboto"/>
                <a:sym typeface="Roboto"/>
              </a:rPr>
              <a:t>“Paper vs. Plastic”? </a:t>
            </a:r>
            <a:endParaRPr sz="1200">
              <a:latin typeface="Roboto"/>
              <a:ea typeface="Roboto"/>
              <a:cs typeface="Roboto"/>
              <a:sym typeface="Roboto"/>
            </a:endParaRPr>
          </a:p>
        </p:txBody>
      </p:sp>
      <p:sp>
        <p:nvSpPr>
          <p:cNvPr id="1566" name="Google Shape;1566;p37"/>
          <p:cNvSpPr txBox="1"/>
          <p:nvPr/>
        </p:nvSpPr>
        <p:spPr>
          <a:xfrm>
            <a:off x="6710075" y="1756675"/>
            <a:ext cx="2164800" cy="7557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None/>
            </a:pPr>
            <a:r>
              <a:rPr lang="en" sz="1200">
                <a:latin typeface="Roboto"/>
                <a:ea typeface="Roboto"/>
                <a:cs typeface="Roboto"/>
                <a:sym typeface="Roboto"/>
              </a:rPr>
              <a:t>→ </a:t>
            </a:r>
            <a:r>
              <a:rPr lang="en" sz="1200">
                <a:latin typeface="Roboto"/>
                <a:ea typeface="Roboto"/>
                <a:cs typeface="Roboto"/>
                <a:sym typeface="Roboto"/>
              </a:rPr>
              <a:t>HHI, lifecycle stage, education, employment status, ethnicity…</a:t>
            </a:r>
            <a:endParaRPr sz="1200">
              <a:latin typeface="Roboto"/>
              <a:ea typeface="Roboto"/>
              <a:cs typeface="Roboto"/>
              <a:sym typeface="Roboto"/>
            </a:endParaRPr>
          </a:p>
          <a:p>
            <a:pPr indent="0" lvl="0" marL="0" rtl="0" algn="r">
              <a:lnSpc>
                <a:spcPct val="115000"/>
              </a:lnSpc>
              <a:spcBef>
                <a:spcPts val="800"/>
              </a:spcBef>
              <a:spcAft>
                <a:spcPts val="1600"/>
              </a:spcAft>
              <a:buNone/>
            </a:pPr>
            <a:r>
              <a:t/>
            </a:r>
            <a:endParaRPr sz="1200">
              <a:latin typeface="Roboto"/>
              <a:ea typeface="Roboto"/>
              <a:cs typeface="Roboto"/>
              <a:sym typeface="Roboto"/>
            </a:endParaRPr>
          </a:p>
        </p:txBody>
      </p:sp>
      <p:sp>
        <p:nvSpPr>
          <p:cNvPr id="1567" name="Google Shape;1567;p37"/>
          <p:cNvSpPr txBox="1"/>
          <p:nvPr/>
        </p:nvSpPr>
        <p:spPr>
          <a:xfrm>
            <a:off x="306975" y="2837600"/>
            <a:ext cx="2391300" cy="14643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None/>
            </a:pPr>
            <a:r>
              <a:rPr b="1" lang="en" sz="1200">
                <a:solidFill>
                  <a:srgbClr val="A64D79"/>
                </a:solidFill>
                <a:latin typeface="Roboto"/>
                <a:ea typeface="Roboto"/>
                <a:cs typeface="Roboto"/>
                <a:sym typeface="Roboto"/>
              </a:rPr>
              <a:t>‘Bargain hunters’ </a:t>
            </a:r>
            <a:r>
              <a:rPr lang="en" sz="1200">
                <a:latin typeface="Roboto"/>
                <a:ea typeface="Roboto"/>
                <a:cs typeface="Roboto"/>
                <a:sym typeface="Roboto"/>
              </a:rPr>
              <a:t>→ use coupons &gt; 50% of the time</a:t>
            </a:r>
            <a:endParaRPr sz="1200">
              <a:latin typeface="Roboto"/>
              <a:ea typeface="Roboto"/>
              <a:cs typeface="Roboto"/>
              <a:sym typeface="Roboto"/>
            </a:endParaRPr>
          </a:p>
          <a:p>
            <a:pPr indent="0" lvl="0" marL="0" rtl="0" algn="l">
              <a:lnSpc>
                <a:spcPct val="107000"/>
              </a:lnSpc>
              <a:spcBef>
                <a:spcPts val="800"/>
              </a:spcBef>
              <a:spcAft>
                <a:spcPts val="0"/>
              </a:spcAft>
              <a:buNone/>
            </a:pPr>
            <a:r>
              <a:rPr b="1" lang="en" sz="1200">
                <a:solidFill>
                  <a:srgbClr val="A64D79"/>
                </a:solidFill>
                <a:latin typeface="Roboto"/>
                <a:ea typeface="Roboto"/>
                <a:cs typeface="Roboto"/>
                <a:sym typeface="Roboto"/>
              </a:rPr>
              <a:t>‘Silver foxes’</a:t>
            </a:r>
            <a:r>
              <a:rPr lang="en" sz="1200">
                <a:latin typeface="Roboto"/>
                <a:ea typeface="Roboto"/>
                <a:cs typeface="Roboto"/>
                <a:sym typeface="Roboto"/>
              </a:rPr>
              <a:t> → customers 55+ in FL who love golf</a:t>
            </a:r>
            <a:endParaRPr sz="1200">
              <a:latin typeface="Roboto"/>
              <a:ea typeface="Roboto"/>
              <a:cs typeface="Roboto"/>
              <a:sym typeface="Roboto"/>
            </a:endParaRPr>
          </a:p>
          <a:p>
            <a:pPr indent="0" lvl="0" marL="0" rtl="0" algn="l">
              <a:lnSpc>
                <a:spcPct val="107000"/>
              </a:lnSpc>
              <a:spcBef>
                <a:spcPts val="800"/>
              </a:spcBef>
              <a:spcAft>
                <a:spcPts val="800"/>
              </a:spcAft>
              <a:buNone/>
            </a:pPr>
            <a:r>
              <a:rPr b="1" lang="en" sz="1200">
                <a:solidFill>
                  <a:srgbClr val="A64D79"/>
                </a:solidFill>
                <a:latin typeface="Roboto"/>
                <a:ea typeface="Roboto"/>
                <a:cs typeface="Roboto"/>
                <a:sym typeface="Roboto"/>
              </a:rPr>
              <a:t>‘Blue Mooners’ </a:t>
            </a:r>
            <a:r>
              <a:rPr lang="en" sz="1200">
                <a:latin typeface="Roboto"/>
                <a:ea typeface="Roboto"/>
                <a:cs typeface="Roboto"/>
                <a:sym typeface="Roboto"/>
              </a:rPr>
              <a:t>→ low freq/open rates, but high order values</a:t>
            </a:r>
            <a:endParaRPr sz="1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grpSp>
        <p:nvGrpSpPr>
          <p:cNvPr id="1572" name="Google Shape;1572;p38"/>
          <p:cNvGrpSpPr/>
          <p:nvPr/>
        </p:nvGrpSpPr>
        <p:grpSpPr>
          <a:xfrm rot="5400000">
            <a:off x="-909435" y="2627775"/>
            <a:ext cx="2558380" cy="2020828"/>
            <a:chOff x="4337635" y="2925033"/>
            <a:chExt cx="2879761" cy="2272892"/>
          </a:xfrm>
        </p:grpSpPr>
        <p:sp>
          <p:nvSpPr>
            <p:cNvPr id="1573" name="Google Shape;1573;p38"/>
            <p:cNvSpPr/>
            <p:nvPr/>
          </p:nvSpPr>
          <p:spPr>
            <a:xfrm rot="-6479905">
              <a:off x="4918325" y="2977580"/>
              <a:ext cx="1494220" cy="230679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74" name="Google Shape;1574;p38"/>
            <p:cNvSpPr/>
            <p:nvPr/>
          </p:nvSpPr>
          <p:spPr>
            <a:xfrm>
              <a:off x="6549853" y="2925033"/>
              <a:ext cx="667544" cy="1559658"/>
            </a:xfrm>
            <a:custGeom>
              <a:rect b="b" l="l" r="r" t="t"/>
              <a:pathLst>
                <a:path extrusionOk="0" h="16939" w="7250">
                  <a:moveTo>
                    <a:pt x="1764" y="1"/>
                  </a:moveTo>
                  <a:lnTo>
                    <a:pt x="1" y="1285"/>
                  </a:lnTo>
                  <a:cubicBezTo>
                    <a:pt x="3453" y="6046"/>
                    <a:pt x="5075" y="11053"/>
                    <a:pt x="5069" y="16939"/>
                  </a:cubicBezTo>
                  <a:lnTo>
                    <a:pt x="7244" y="16939"/>
                  </a:lnTo>
                  <a:cubicBezTo>
                    <a:pt x="7250" y="10574"/>
                    <a:pt x="5499" y="5155"/>
                    <a:pt x="1764"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75" name="Google Shape;1575;p38"/>
            <p:cNvSpPr/>
            <p:nvPr/>
          </p:nvSpPr>
          <p:spPr>
            <a:xfrm>
              <a:off x="6070985" y="3043258"/>
              <a:ext cx="952700" cy="1441434"/>
            </a:xfrm>
            <a:custGeom>
              <a:rect b="b" l="l" r="r" t="t"/>
              <a:pathLst>
                <a:path extrusionOk="0" h="15655" w="10347">
                  <a:moveTo>
                    <a:pt x="5272" y="1"/>
                  </a:moveTo>
                  <a:lnTo>
                    <a:pt x="0" y="3828"/>
                  </a:lnTo>
                  <a:cubicBezTo>
                    <a:pt x="2415" y="7146"/>
                    <a:pt x="3840" y="11225"/>
                    <a:pt x="3840" y="15642"/>
                  </a:cubicBezTo>
                  <a:lnTo>
                    <a:pt x="10340" y="15655"/>
                  </a:lnTo>
                  <a:cubicBezTo>
                    <a:pt x="10346" y="9769"/>
                    <a:pt x="8724" y="4762"/>
                    <a:pt x="5272" y="1"/>
                  </a:cubicBezTo>
                  <a:close/>
                </a:path>
              </a:pathLst>
            </a:custGeom>
            <a:solidFill>
              <a:srgbClr val="B1E69A"/>
            </a:solidFill>
            <a:ln>
              <a:noFill/>
            </a:ln>
          </p:spPr>
          <p:txBody>
            <a:bodyPr anchorCtr="0" anchor="ctr" bIns="91425" lIns="182875" spcFirstLastPara="1" rIns="0" wrap="square" tIns="91425">
              <a:noAutofit/>
            </a:bodyPr>
            <a:lstStyle/>
            <a:p>
              <a:pPr indent="0" lvl="0" marL="0" rtl="0" algn="ctr">
                <a:spcBef>
                  <a:spcPts val="0"/>
                </a:spcBef>
                <a:spcAft>
                  <a:spcPts val="0"/>
                </a:spcAft>
                <a:buClr>
                  <a:schemeClr val="dk1"/>
                </a:buClr>
                <a:buSzPts val="1100"/>
                <a:buFont typeface="Arial"/>
                <a:buNone/>
              </a:pPr>
              <a:r>
                <a:rPr b="1" lang="en" sz="1100">
                  <a:solidFill>
                    <a:schemeClr val="lt1"/>
                  </a:solidFill>
                  <a:latin typeface="Roboto"/>
                  <a:ea typeface="Roboto"/>
                  <a:cs typeface="Roboto"/>
                  <a:sym typeface="Roboto"/>
                </a:rPr>
                <a:t>Green</a:t>
              </a:r>
              <a:endParaRPr b="1" sz="1100">
                <a:latin typeface="Roboto"/>
                <a:ea typeface="Roboto"/>
                <a:cs typeface="Roboto"/>
                <a:sym typeface="Roboto"/>
              </a:endParaRPr>
            </a:p>
          </p:txBody>
        </p:sp>
        <p:sp>
          <p:nvSpPr>
            <p:cNvPr id="1576" name="Google Shape;1576;p38"/>
            <p:cNvSpPr/>
            <p:nvPr/>
          </p:nvSpPr>
          <p:spPr>
            <a:xfrm>
              <a:off x="5280703" y="4085460"/>
              <a:ext cx="438553" cy="398685"/>
            </a:xfrm>
            <a:custGeom>
              <a:rect b="b" l="l" r="r" t="t"/>
              <a:pathLst>
                <a:path extrusionOk="0" h="4330" w="4763">
                  <a:moveTo>
                    <a:pt x="3166" y="1"/>
                  </a:moveTo>
                  <a:cubicBezTo>
                    <a:pt x="2163" y="1"/>
                    <a:pt x="916" y="1033"/>
                    <a:pt x="431" y="2013"/>
                  </a:cubicBezTo>
                  <a:cubicBezTo>
                    <a:pt x="1" y="2886"/>
                    <a:pt x="155" y="3740"/>
                    <a:pt x="683" y="4329"/>
                  </a:cubicBezTo>
                  <a:lnTo>
                    <a:pt x="965" y="4329"/>
                  </a:lnTo>
                  <a:cubicBezTo>
                    <a:pt x="400" y="3801"/>
                    <a:pt x="210" y="2984"/>
                    <a:pt x="621" y="2155"/>
                  </a:cubicBezTo>
                  <a:cubicBezTo>
                    <a:pt x="1055" y="1282"/>
                    <a:pt x="2166" y="366"/>
                    <a:pt x="3053" y="366"/>
                  </a:cubicBezTo>
                  <a:cubicBezTo>
                    <a:pt x="3221" y="366"/>
                    <a:pt x="3381" y="399"/>
                    <a:pt x="3527" y="471"/>
                  </a:cubicBezTo>
                  <a:cubicBezTo>
                    <a:pt x="4449" y="926"/>
                    <a:pt x="4467" y="2763"/>
                    <a:pt x="3951" y="3807"/>
                  </a:cubicBezTo>
                  <a:cubicBezTo>
                    <a:pt x="3853" y="4010"/>
                    <a:pt x="3730" y="4182"/>
                    <a:pt x="3589" y="4329"/>
                  </a:cubicBezTo>
                  <a:lnTo>
                    <a:pt x="3890" y="4329"/>
                  </a:lnTo>
                  <a:cubicBezTo>
                    <a:pt x="4000" y="4194"/>
                    <a:pt x="4099" y="4041"/>
                    <a:pt x="4185" y="3875"/>
                  </a:cubicBezTo>
                  <a:cubicBezTo>
                    <a:pt x="4762" y="2701"/>
                    <a:pt x="4744" y="631"/>
                    <a:pt x="3705" y="121"/>
                  </a:cubicBezTo>
                  <a:cubicBezTo>
                    <a:pt x="3539" y="38"/>
                    <a:pt x="3357" y="1"/>
                    <a:pt x="3166"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77" name="Google Shape;1577;p38"/>
            <p:cNvSpPr/>
            <p:nvPr/>
          </p:nvSpPr>
          <p:spPr>
            <a:xfrm>
              <a:off x="5299947" y="4119067"/>
              <a:ext cx="392147" cy="365077"/>
            </a:xfrm>
            <a:custGeom>
              <a:rect b="b" l="l" r="r" t="t"/>
              <a:pathLst>
                <a:path extrusionOk="0" h="3965" w="4259">
                  <a:moveTo>
                    <a:pt x="2119" y="1451"/>
                  </a:moveTo>
                  <a:cubicBezTo>
                    <a:pt x="2280" y="1451"/>
                    <a:pt x="2444" y="1487"/>
                    <a:pt x="2600" y="1562"/>
                  </a:cubicBezTo>
                  <a:cubicBezTo>
                    <a:pt x="2722" y="1624"/>
                    <a:pt x="2827" y="1710"/>
                    <a:pt x="2913" y="1808"/>
                  </a:cubicBezTo>
                  <a:cubicBezTo>
                    <a:pt x="2913" y="1802"/>
                    <a:pt x="2913" y="1802"/>
                    <a:pt x="2913" y="1802"/>
                  </a:cubicBezTo>
                  <a:cubicBezTo>
                    <a:pt x="2919" y="1808"/>
                    <a:pt x="2919" y="1808"/>
                    <a:pt x="2925" y="1814"/>
                  </a:cubicBezTo>
                  <a:cubicBezTo>
                    <a:pt x="2931" y="1826"/>
                    <a:pt x="2944" y="1839"/>
                    <a:pt x="2950" y="1845"/>
                  </a:cubicBezTo>
                  <a:cubicBezTo>
                    <a:pt x="2962" y="1857"/>
                    <a:pt x="2974" y="1876"/>
                    <a:pt x="2987" y="1888"/>
                  </a:cubicBezTo>
                  <a:lnTo>
                    <a:pt x="3011" y="1925"/>
                  </a:lnTo>
                  <a:cubicBezTo>
                    <a:pt x="3023" y="1937"/>
                    <a:pt x="3036" y="1956"/>
                    <a:pt x="3042" y="1974"/>
                  </a:cubicBezTo>
                  <a:cubicBezTo>
                    <a:pt x="3054" y="1992"/>
                    <a:pt x="3060" y="2005"/>
                    <a:pt x="3073" y="2023"/>
                  </a:cubicBezTo>
                  <a:cubicBezTo>
                    <a:pt x="3079" y="2042"/>
                    <a:pt x="3091" y="2060"/>
                    <a:pt x="3097" y="2078"/>
                  </a:cubicBezTo>
                  <a:lnTo>
                    <a:pt x="3116" y="2115"/>
                  </a:lnTo>
                  <a:cubicBezTo>
                    <a:pt x="3122" y="2134"/>
                    <a:pt x="3128" y="2152"/>
                    <a:pt x="3134" y="2164"/>
                  </a:cubicBezTo>
                  <a:cubicBezTo>
                    <a:pt x="3140" y="2177"/>
                    <a:pt x="3146" y="2189"/>
                    <a:pt x="3146" y="2201"/>
                  </a:cubicBezTo>
                  <a:cubicBezTo>
                    <a:pt x="3152" y="2226"/>
                    <a:pt x="3159" y="2244"/>
                    <a:pt x="3165" y="2263"/>
                  </a:cubicBezTo>
                  <a:cubicBezTo>
                    <a:pt x="3171" y="2275"/>
                    <a:pt x="3171" y="2281"/>
                    <a:pt x="3171" y="2293"/>
                  </a:cubicBezTo>
                  <a:cubicBezTo>
                    <a:pt x="3183" y="2324"/>
                    <a:pt x="3183" y="2349"/>
                    <a:pt x="3189" y="2379"/>
                  </a:cubicBezTo>
                  <a:cubicBezTo>
                    <a:pt x="3189" y="2392"/>
                    <a:pt x="3189" y="2404"/>
                    <a:pt x="3195" y="2410"/>
                  </a:cubicBezTo>
                  <a:cubicBezTo>
                    <a:pt x="3195" y="2435"/>
                    <a:pt x="3195" y="2453"/>
                    <a:pt x="3202" y="2478"/>
                  </a:cubicBezTo>
                  <a:cubicBezTo>
                    <a:pt x="3202" y="2490"/>
                    <a:pt x="3202" y="2502"/>
                    <a:pt x="3202" y="2508"/>
                  </a:cubicBezTo>
                  <a:cubicBezTo>
                    <a:pt x="3202" y="2533"/>
                    <a:pt x="3202" y="2558"/>
                    <a:pt x="3202" y="2576"/>
                  </a:cubicBezTo>
                  <a:cubicBezTo>
                    <a:pt x="3202" y="2588"/>
                    <a:pt x="3202" y="2594"/>
                    <a:pt x="3202" y="2607"/>
                  </a:cubicBezTo>
                  <a:cubicBezTo>
                    <a:pt x="3195" y="2637"/>
                    <a:pt x="3195" y="2668"/>
                    <a:pt x="3189" y="2699"/>
                  </a:cubicBezTo>
                  <a:cubicBezTo>
                    <a:pt x="3189" y="2705"/>
                    <a:pt x="3189" y="2711"/>
                    <a:pt x="3183" y="2717"/>
                  </a:cubicBezTo>
                  <a:cubicBezTo>
                    <a:pt x="3183" y="2748"/>
                    <a:pt x="3177" y="2773"/>
                    <a:pt x="3171" y="2797"/>
                  </a:cubicBezTo>
                  <a:cubicBezTo>
                    <a:pt x="3165" y="2803"/>
                    <a:pt x="3165" y="2816"/>
                    <a:pt x="3159" y="2828"/>
                  </a:cubicBezTo>
                  <a:cubicBezTo>
                    <a:pt x="3152" y="2846"/>
                    <a:pt x="3146" y="2871"/>
                    <a:pt x="3140" y="2895"/>
                  </a:cubicBezTo>
                  <a:cubicBezTo>
                    <a:pt x="3134" y="2902"/>
                    <a:pt x="3134" y="2914"/>
                    <a:pt x="3128" y="2920"/>
                  </a:cubicBezTo>
                  <a:cubicBezTo>
                    <a:pt x="3116" y="2957"/>
                    <a:pt x="3103" y="2988"/>
                    <a:pt x="3091" y="3018"/>
                  </a:cubicBezTo>
                  <a:cubicBezTo>
                    <a:pt x="2899" y="3398"/>
                    <a:pt x="2519" y="3619"/>
                    <a:pt x="2120" y="3619"/>
                  </a:cubicBezTo>
                  <a:cubicBezTo>
                    <a:pt x="1958" y="3619"/>
                    <a:pt x="1792" y="3582"/>
                    <a:pt x="1635" y="3504"/>
                  </a:cubicBezTo>
                  <a:cubicBezTo>
                    <a:pt x="1598" y="3485"/>
                    <a:pt x="1561" y="3467"/>
                    <a:pt x="1531" y="3442"/>
                  </a:cubicBezTo>
                  <a:cubicBezTo>
                    <a:pt x="1518" y="3436"/>
                    <a:pt x="1506" y="3430"/>
                    <a:pt x="1494" y="3418"/>
                  </a:cubicBezTo>
                  <a:cubicBezTo>
                    <a:pt x="1469" y="3405"/>
                    <a:pt x="1451" y="3387"/>
                    <a:pt x="1426" y="3369"/>
                  </a:cubicBezTo>
                  <a:lnTo>
                    <a:pt x="1395" y="3338"/>
                  </a:lnTo>
                  <a:cubicBezTo>
                    <a:pt x="1371" y="3319"/>
                    <a:pt x="1352" y="3301"/>
                    <a:pt x="1334" y="3283"/>
                  </a:cubicBezTo>
                  <a:cubicBezTo>
                    <a:pt x="1322" y="3270"/>
                    <a:pt x="1316" y="3264"/>
                    <a:pt x="1303" y="3252"/>
                  </a:cubicBezTo>
                  <a:cubicBezTo>
                    <a:pt x="1279" y="3221"/>
                    <a:pt x="1254" y="3190"/>
                    <a:pt x="1230" y="3160"/>
                  </a:cubicBezTo>
                  <a:cubicBezTo>
                    <a:pt x="1205" y="3129"/>
                    <a:pt x="1186" y="3092"/>
                    <a:pt x="1168" y="3055"/>
                  </a:cubicBezTo>
                  <a:cubicBezTo>
                    <a:pt x="1162" y="3049"/>
                    <a:pt x="1156" y="3037"/>
                    <a:pt x="1150" y="3024"/>
                  </a:cubicBezTo>
                  <a:cubicBezTo>
                    <a:pt x="1137" y="3000"/>
                    <a:pt x="1125" y="2975"/>
                    <a:pt x="1113" y="2951"/>
                  </a:cubicBezTo>
                  <a:cubicBezTo>
                    <a:pt x="1113" y="2938"/>
                    <a:pt x="1107" y="2926"/>
                    <a:pt x="1100" y="2908"/>
                  </a:cubicBezTo>
                  <a:cubicBezTo>
                    <a:pt x="1088" y="2883"/>
                    <a:pt x="1082" y="2859"/>
                    <a:pt x="1076" y="2828"/>
                  </a:cubicBezTo>
                  <a:cubicBezTo>
                    <a:pt x="1070" y="2822"/>
                    <a:pt x="1070" y="2809"/>
                    <a:pt x="1064" y="2797"/>
                  </a:cubicBezTo>
                  <a:cubicBezTo>
                    <a:pt x="1057" y="2760"/>
                    <a:pt x="1045" y="2717"/>
                    <a:pt x="1039" y="2680"/>
                  </a:cubicBezTo>
                  <a:cubicBezTo>
                    <a:pt x="1014" y="2472"/>
                    <a:pt x="1045" y="2257"/>
                    <a:pt x="1143" y="2054"/>
                  </a:cubicBezTo>
                  <a:cubicBezTo>
                    <a:pt x="1332" y="1673"/>
                    <a:pt x="1717" y="1451"/>
                    <a:pt x="2119" y="1451"/>
                  </a:cubicBezTo>
                  <a:close/>
                  <a:moveTo>
                    <a:pt x="2848" y="1"/>
                  </a:moveTo>
                  <a:cubicBezTo>
                    <a:pt x="1957" y="1"/>
                    <a:pt x="846" y="917"/>
                    <a:pt x="412" y="1790"/>
                  </a:cubicBezTo>
                  <a:cubicBezTo>
                    <a:pt x="1" y="2619"/>
                    <a:pt x="191" y="3436"/>
                    <a:pt x="756" y="3964"/>
                  </a:cubicBezTo>
                  <a:lnTo>
                    <a:pt x="3380" y="3964"/>
                  </a:lnTo>
                  <a:cubicBezTo>
                    <a:pt x="3521" y="3817"/>
                    <a:pt x="3644" y="3645"/>
                    <a:pt x="3742" y="3442"/>
                  </a:cubicBezTo>
                  <a:cubicBezTo>
                    <a:pt x="4258" y="2404"/>
                    <a:pt x="4240" y="561"/>
                    <a:pt x="3324" y="106"/>
                  </a:cubicBezTo>
                  <a:cubicBezTo>
                    <a:pt x="3177" y="34"/>
                    <a:pt x="3016" y="1"/>
                    <a:pt x="2848" y="1"/>
                  </a:cubicBezTo>
                  <a:close/>
                </a:path>
              </a:pathLst>
            </a:custGeom>
            <a:solidFill>
              <a:srgbClr val="E4F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78" name="Google Shape;1578;p38"/>
            <p:cNvSpPr/>
            <p:nvPr/>
          </p:nvSpPr>
          <p:spPr>
            <a:xfrm>
              <a:off x="5593575" y="4338115"/>
              <a:ext cx="645" cy="3499"/>
            </a:xfrm>
            <a:custGeom>
              <a:rect b="b" l="l" r="r" t="t"/>
              <a:pathLst>
                <a:path extrusionOk="0" h="38" w="7">
                  <a:moveTo>
                    <a:pt x="0" y="0"/>
                  </a:moveTo>
                  <a:cubicBezTo>
                    <a:pt x="6" y="13"/>
                    <a:pt x="6" y="25"/>
                    <a:pt x="6" y="37"/>
                  </a:cubicBezTo>
                  <a:cubicBezTo>
                    <a:pt x="6" y="25"/>
                    <a:pt x="6" y="13"/>
                    <a:pt x="0" y="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79" name="Google Shape;1579;p38"/>
            <p:cNvSpPr/>
            <p:nvPr/>
          </p:nvSpPr>
          <p:spPr>
            <a:xfrm>
              <a:off x="5398928" y="4379364"/>
              <a:ext cx="2394" cy="7458"/>
            </a:xfrm>
            <a:custGeom>
              <a:rect b="b" l="l" r="r" t="t"/>
              <a:pathLst>
                <a:path extrusionOk="0" h="81" w="26">
                  <a:moveTo>
                    <a:pt x="25" y="81"/>
                  </a:moveTo>
                  <a:cubicBezTo>
                    <a:pt x="19" y="56"/>
                    <a:pt x="7" y="32"/>
                    <a:pt x="1" y="1"/>
                  </a:cubicBezTo>
                  <a:cubicBezTo>
                    <a:pt x="7" y="32"/>
                    <a:pt x="19" y="56"/>
                    <a:pt x="25" y="8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80" name="Google Shape;1580;p38"/>
            <p:cNvSpPr/>
            <p:nvPr/>
          </p:nvSpPr>
          <p:spPr>
            <a:xfrm>
              <a:off x="5407491" y="4400358"/>
              <a:ext cx="5709" cy="9668"/>
            </a:xfrm>
            <a:custGeom>
              <a:rect b="b" l="l" r="r" t="t"/>
              <a:pathLst>
                <a:path extrusionOk="0" h="105" w="62">
                  <a:moveTo>
                    <a:pt x="62" y="105"/>
                  </a:moveTo>
                  <a:cubicBezTo>
                    <a:pt x="43" y="68"/>
                    <a:pt x="18" y="37"/>
                    <a:pt x="0" y="0"/>
                  </a:cubicBezTo>
                  <a:cubicBezTo>
                    <a:pt x="18" y="37"/>
                    <a:pt x="43" y="68"/>
                    <a:pt x="62" y="105"/>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81" name="Google Shape;1581;p38"/>
            <p:cNvSpPr/>
            <p:nvPr/>
          </p:nvSpPr>
          <p:spPr>
            <a:xfrm>
              <a:off x="5593022" y="4367579"/>
              <a:ext cx="645" cy="2302"/>
            </a:xfrm>
            <a:custGeom>
              <a:rect b="b" l="l" r="r" t="t"/>
              <a:pathLst>
                <a:path extrusionOk="0" h="25" w="7">
                  <a:moveTo>
                    <a:pt x="6" y="0"/>
                  </a:moveTo>
                  <a:cubicBezTo>
                    <a:pt x="6" y="6"/>
                    <a:pt x="6" y="18"/>
                    <a:pt x="0" y="24"/>
                  </a:cubicBezTo>
                  <a:cubicBezTo>
                    <a:pt x="6" y="18"/>
                    <a:pt x="6" y="12"/>
                    <a:pt x="6" y="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82" name="Google Shape;1582;p38"/>
            <p:cNvSpPr/>
            <p:nvPr/>
          </p:nvSpPr>
          <p:spPr>
            <a:xfrm>
              <a:off x="5594680" y="4356253"/>
              <a:ext cx="92" cy="2854"/>
            </a:xfrm>
            <a:custGeom>
              <a:rect b="b" l="l" r="r" t="t"/>
              <a:pathLst>
                <a:path extrusionOk="0" h="31" w="1">
                  <a:moveTo>
                    <a:pt x="1" y="0"/>
                  </a:moveTo>
                  <a:cubicBezTo>
                    <a:pt x="1" y="12"/>
                    <a:pt x="1" y="25"/>
                    <a:pt x="1" y="31"/>
                  </a:cubicBezTo>
                  <a:cubicBezTo>
                    <a:pt x="1" y="25"/>
                    <a:pt x="1" y="12"/>
                    <a:pt x="1" y="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83" name="Google Shape;1583;p38"/>
            <p:cNvSpPr/>
            <p:nvPr/>
          </p:nvSpPr>
          <p:spPr>
            <a:xfrm>
              <a:off x="5590720" y="4376602"/>
              <a:ext cx="1197" cy="2854"/>
            </a:xfrm>
            <a:custGeom>
              <a:rect b="b" l="l" r="r" t="t"/>
              <a:pathLst>
                <a:path extrusionOk="0" h="31" w="13">
                  <a:moveTo>
                    <a:pt x="13" y="0"/>
                  </a:moveTo>
                  <a:cubicBezTo>
                    <a:pt x="7" y="12"/>
                    <a:pt x="7" y="19"/>
                    <a:pt x="1" y="31"/>
                  </a:cubicBezTo>
                  <a:cubicBezTo>
                    <a:pt x="7" y="19"/>
                    <a:pt x="7" y="12"/>
                    <a:pt x="13" y="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84" name="Google Shape;1584;p38"/>
            <p:cNvSpPr/>
            <p:nvPr/>
          </p:nvSpPr>
          <p:spPr>
            <a:xfrm>
              <a:off x="5574884" y="4292814"/>
              <a:ext cx="2394" cy="3499"/>
            </a:xfrm>
            <a:custGeom>
              <a:rect b="b" l="l" r="r" t="t"/>
              <a:pathLst>
                <a:path extrusionOk="0" h="38" w="26">
                  <a:moveTo>
                    <a:pt x="1" y="1"/>
                  </a:moveTo>
                  <a:cubicBezTo>
                    <a:pt x="4" y="7"/>
                    <a:pt x="8" y="13"/>
                    <a:pt x="13" y="19"/>
                  </a:cubicBezTo>
                  <a:lnTo>
                    <a:pt x="13" y="19"/>
                  </a:lnTo>
                  <a:lnTo>
                    <a:pt x="1" y="1"/>
                  </a:lnTo>
                  <a:close/>
                  <a:moveTo>
                    <a:pt x="13" y="19"/>
                  </a:moveTo>
                  <a:lnTo>
                    <a:pt x="25" y="38"/>
                  </a:lnTo>
                  <a:cubicBezTo>
                    <a:pt x="22" y="32"/>
                    <a:pt x="17" y="26"/>
                    <a:pt x="13" y="19"/>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85" name="Google Shape;1585;p38"/>
            <p:cNvSpPr/>
            <p:nvPr/>
          </p:nvSpPr>
          <p:spPr>
            <a:xfrm>
              <a:off x="5580592" y="4300732"/>
              <a:ext cx="2302" cy="4696"/>
            </a:xfrm>
            <a:custGeom>
              <a:rect b="b" l="l" r="r" t="t"/>
              <a:pathLst>
                <a:path extrusionOk="0" h="51" w="25">
                  <a:moveTo>
                    <a:pt x="0" y="1"/>
                  </a:moveTo>
                  <a:lnTo>
                    <a:pt x="0" y="1"/>
                  </a:lnTo>
                  <a:cubicBezTo>
                    <a:pt x="6" y="19"/>
                    <a:pt x="12" y="32"/>
                    <a:pt x="25" y="50"/>
                  </a:cubicBezTo>
                  <a:cubicBezTo>
                    <a:pt x="18" y="32"/>
                    <a:pt x="6" y="19"/>
                    <a:pt x="0"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86" name="Google Shape;1586;p38"/>
            <p:cNvSpPr/>
            <p:nvPr/>
          </p:nvSpPr>
          <p:spPr>
            <a:xfrm>
              <a:off x="5569267" y="4286092"/>
              <a:ext cx="2854" cy="2854"/>
            </a:xfrm>
            <a:custGeom>
              <a:rect b="b" l="l" r="r" t="t"/>
              <a:pathLst>
                <a:path extrusionOk="0" h="31" w="31">
                  <a:moveTo>
                    <a:pt x="0" y="0"/>
                  </a:moveTo>
                  <a:cubicBezTo>
                    <a:pt x="12" y="12"/>
                    <a:pt x="19" y="19"/>
                    <a:pt x="31" y="31"/>
                  </a:cubicBezTo>
                  <a:cubicBezTo>
                    <a:pt x="19" y="19"/>
                    <a:pt x="12" y="12"/>
                    <a:pt x="0" y="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87" name="Google Shape;1587;p38"/>
            <p:cNvSpPr/>
            <p:nvPr/>
          </p:nvSpPr>
          <p:spPr>
            <a:xfrm>
              <a:off x="5587866" y="4385626"/>
              <a:ext cx="1289" cy="2946"/>
            </a:xfrm>
            <a:custGeom>
              <a:rect b="b" l="l" r="r" t="t"/>
              <a:pathLst>
                <a:path extrusionOk="0" h="32" w="14">
                  <a:moveTo>
                    <a:pt x="1" y="31"/>
                  </a:moveTo>
                  <a:cubicBezTo>
                    <a:pt x="7" y="19"/>
                    <a:pt x="7" y="7"/>
                    <a:pt x="13" y="0"/>
                  </a:cubicBezTo>
                  <a:cubicBezTo>
                    <a:pt x="7" y="7"/>
                    <a:pt x="7" y="19"/>
                    <a:pt x="1" y="3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88" name="Google Shape;1588;p38"/>
            <p:cNvSpPr/>
            <p:nvPr/>
          </p:nvSpPr>
          <p:spPr>
            <a:xfrm>
              <a:off x="5396165" y="4365829"/>
              <a:ext cx="2302" cy="10865"/>
            </a:xfrm>
            <a:custGeom>
              <a:rect b="b" l="l" r="r" t="t"/>
              <a:pathLst>
                <a:path extrusionOk="0" h="118" w="25">
                  <a:moveTo>
                    <a:pt x="25" y="117"/>
                  </a:moveTo>
                  <a:cubicBezTo>
                    <a:pt x="12" y="74"/>
                    <a:pt x="6" y="37"/>
                    <a:pt x="0" y="0"/>
                  </a:cubicBezTo>
                  <a:cubicBezTo>
                    <a:pt x="6" y="37"/>
                    <a:pt x="12" y="74"/>
                    <a:pt x="25" y="117"/>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89" name="Google Shape;1589;p38"/>
            <p:cNvSpPr/>
            <p:nvPr/>
          </p:nvSpPr>
          <p:spPr>
            <a:xfrm>
              <a:off x="5402887" y="4390137"/>
              <a:ext cx="3499" cy="7458"/>
            </a:xfrm>
            <a:custGeom>
              <a:rect b="b" l="l" r="r" t="t"/>
              <a:pathLst>
                <a:path extrusionOk="0" h="81" w="38">
                  <a:moveTo>
                    <a:pt x="1" y="1"/>
                  </a:moveTo>
                  <a:lnTo>
                    <a:pt x="1" y="1"/>
                  </a:lnTo>
                  <a:cubicBezTo>
                    <a:pt x="13" y="31"/>
                    <a:pt x="19" y="56"/>
                    <a:pt x="38" y="80"/>
                  </a:cubicBezTo>
                  <a:cubicBezTo>
                    <a:pt x="26" y="56"/>
                    <a:pt x="13" y="31"/>
                    <a:pt x="1"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90" name="Google Shape;1590;p38"/>
            <p:cNvSpPr/>
            <p:nvPr/>
          </p:nvSpPr>
          <p:spPr>
            <a:xfrm>
              <a:off x="5594680" y="4347138"/>
              <a:ext cx="92" cy="3499"/>
            </a:xfrm>
            <a:custGeom>
              <a:rect b="b" l="l" r="r" t="t"/>
              <a:pathLst>
                <a:path extrusionOk="0" h="38" w="1">
                  <a:moveTo>
                    <a:pt x="1" y="1"/>
                  </a:moveTo>
                  <a:cubicBezTo>
                    <a:pt x="1" y="13"/>
                    <a:pt x="1" y="25"/>
                    <a:pt x="1" y="38"/>
                  </a:cubicBezTo>
                  <a:cubicBezTo>
                    <a:pt x="1" y="25"/>
                    <a:pt x="1" y="13"/>
                    <a:pt x="1"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91" name="Google Shape;1591;p38"/>
            <p:cNvSpPr/>
            <p:nvPr/>
          </p:nvSpPr>
          <p:spPr>
            <a:xfrm>
              <a:off x="5588419" y="4318318"/>
              <a:ext cx="1842" cy="3499"/>
            </a:xfrm>
            <a:custGeom>
              <a:rect b="b" l="l" r="r" t="t"/>
              <a:pathLst>
                <a:path extrusionOk="0" h="38" w="20">
                  <a:moveTo>
                    <a:pt x="1" y="0"/>
                  </a:moveTo>
                  <a:cubicBezTo>
                    <a:pt x="7" y="13"/>
                    <a:pt x="13" y="25"/>
                    <a:pt x="19" y="37"/>
                  </a:cubicBezTo>
                  <a:cubicBezTo>
                    <a:pt x="13" y="25"/>
                    <a:pt x="7" y="13"/>
                    <a:pt x="1" y="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92" name="Google Shape;1592;p38"/>
            <p:cNvSpPr/>
            <p:nvPr/>
          </p:nvSpPr>
          <p:spPr>
            <a:xfrm>
              <a:off x="5440269" y="4435991"/>
              <a:ext cx="10220" cy="5709"/>
            </a:xfrm>
            <a:custGeom>
              <a:rect b="b" l="l" r="r" t="t"/>
              <a:pathLst>
                <a:path extrusionOk="0" h="62" w="111">
                  <a:moveTo>
                    <a:pt x="111" y="62"/>
                  </a:moveTo>
                  <a:cubicBezTo>
                    <a:pt x="74" y="43"/>
                    <a:pt x="37" y="25"/>
                    <a:pt x="0" y="0"/>
                  </a:cubicBezTo>
                  <a:cubicBezTo>
                    <a:pt x="37" y="25"/>
                    <a:pt x="74" y="43"/>
                    <a:pt x="111" y="62"/>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93" name="Google Shape;1593;p38"/>
            <p:cNvSpPr/>
            <p:nvPr/>
          </p:nvSpPr>
          <p:spPr>
            <a:xfrm>
              <a:off x="5591273" y="4327342"/>
              <a:ext cx="1197" cy="2946"/>
            </a:xfrm>
            <a:custGeom>
              <a:rect b="b" l="l" r="r" t="t"/>
              <a:pathLst>
                <a:path extrusionOk="0" h="32" w="13">
                  <a:moveTo>
                    <a:pt x="1" y="1"/>
                  </a:moveTo>
                  <a:cubicBezTo>
                    <a:pt x="7" y="13"/>
                    <a:pt x="7" y="19"/>
                    <a:pt x="13" y="31"/>
                  </a:cubicBezTo>
                  <a:cubicBezTo>
                    <a:pt x="7" y="19"/>
                    <a:pt x="7" y="13"/>
                    <a:pt x="1"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94" name="Google Shape;1594;p38"/>
            <p:cNvSpPr/>
            <p:nvPr/>
          </p:nvSpPr>
          <p:spPr>
            <a:xfrm>
              <a:off x="5585656" y="4310400"/>
              <a:ext cx="1197" cy="3499"/>
            </a:xfrm>
            <a:custGeom>
              <a:rect b="b" l="l" r="r" t="t"/>
              <a:pathLst>
                <a:path extrusionOk="0" h="38" w="13">
                  <a:moveTo>
                    <a:pt x="0" y="0"/>
                  </a:moveTo>
                  <a:lnTo>
                    <a:pt x="13" y="37"/>
                  </a:ln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95" name="Google Shape;1595;p38"/>
            <p:cNvSpPr/>
            <p:nvPr/>
          </p:nvSpPr>
          <p:spPr>
            <a:xfrm>
              <a:off x="5431246" y="4429177"/>
              <a:ext cx="6261" cy="4604"/>
            </a:xfrm>
            <a:custGeom>
              <a:rect b="b" l="l" r="r" t="t"/>
              <a:pathLst>
                <a:path extrusionOk="0" h="50" w="68">
                  <a:moveTo>
                    <a:pt x="68" y="50"/>
                  </a:moveTo>
                  <a:cubicBezTo>
                    <a:pt x="43" y="37"/>
                    <a:pt x="25" y="19"/>
                    <a:pt x="0" y="1"/>
                  </a:cubicBezTo>
                  <a:cubicBezTo>
                    <a:pt x="25" y="19"/>
                    <a:pt x="43" y="37"/>
                    <a:pt x="68" y="5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96" name="Google Shape;1596;p38"/>
            <p:cNvSpPr/>
            <p:nvPr/>
          </p:nvSpPr>
          <p:spPr>
            <a:xfrm>
              <a:off x="5413107" y="4409933"/>
              <a:ext cx="7458" cy="8563"/>
            </a:xfrm>
            <a:custGeom>
              <a:rect b="b" l="l" r="r" t="t"/>
              <a:pathLst>
                <a:path extrusionOk="0" h="93" w="81">
                  <a:moveTo>
                    <a:pt x="80" y="93"/>
                  </a:moveTo>
                  <a:cubicBezTo>
                    <a:pt x="50" y="62"/>
                    <a:pt x="25" y="31"/>
                    <a:pt x="1" y="1"/>
                  </a:cubicBezTo>
                  <a:cubicBezTo>
                    <a:pt x="25" y="31"/>
                    <a:pt x="50" y="62"/>
                    <a:pt x="80" y="93"/>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97" name="Google Shape;1597;p38"/>
            <p:cNvSpPr/>
            <p:nvPr/>
          </p:nvSpPr>
          <p:spPr>
            <a:xfrm>
              <a:off x="5422683" y="4421259"/>
              <a:ext cx="5801" cy="5156"/>
            </a:xfrm>
            <a:custGeom>
              <a:rect b="b" l="l" r="r" t="t"/>
              <a:pathLst>
                <a:path extrusionOk="0" h="56" w="63">
                  <a:moveTo>
                    <a:pt x="62" y="56"/>
                  </a:moveTo>
                  <a:cubicBezTo>
                    <a:pt x="38" y="37"/>
                    <a:pt x="19" y="19"/>
                    <a:pt x="1" y="1"/>
                  </a:cubicBezTo>
                  <a:cubicBezTo>
                    <a:pt x="19" y="19"/>
                    <a:pt x="38" y="37"/>
                    <a:pt x="62" y="56"/>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98" name="Google Shape;1598;p38"/>
            <p:cNvSpPr/>
            <p:nvPr/>
          </p:nvSpPr>
          <p:spPr>
            <a:xfrm>
              <a:off x="5393311" y="4252577"/>
              <a:ext cx="188478" cy="168958"/>
            </a:xfrm>
            <a:custGeom>
              <a:rect b="b" l="l" r="r" t="t"/>
              <a:pathLst>
                <a:path extrusionOk="0" h="1835" w="2047">
                  <a:moveTo>
                    <a:pt x="1109" y="1"/>
                  </a:moveTo>
                  <a:cubicBezTo>
                    <a:pt x="709" y="1"/>
                    <a:pt x="324" y="223"/>
                    <a:pt x="136" y="604"/>
                  </a:cubicBezTo>
                  <a:cubicBezTo>
                    <a:pt x="31" y="807"/>
                    <a:pt x="0" y="1022"/>
                    <a:pt x="31" y="1224"/>
                  </a:cubicBezTo>
                  <a:cubicBezTo>
                    <a:pt x="123" y="1439"/>
                    <a:pt x="289" y="1617"/>
                    <a:pt x="510" y="1728"/>
                  </a:cubicBezTo>
                  <a:cubicBezTo>
                    <a:pt x="659" y="1800"/>
                    <a:pt x="815" y="1835"/>
                    <a:pt x="969" y="1835"/>
                  </a:cubicBezTo>
                  <a:cubicBezTo>
                    <a:pt x="1352" y="1835"/>
                    <a:pt x="1719" y="1623"/>
                    <a:pt x="1899" y="1255"/>
                  </a:cubicBezTo>
                  <a:cubicBezTo>
                    <a:pt x="2046" y="960"/>
                    <a:pt x="2034" y="628"/>
                    <a:pt x="1905" y="352"/>
                  </a:cubicBezTo>
                  <a:cubicBezTo>
                    <a:pt x="1813" y="260"/>
                    <a:pt x="1708" y="174"/>
                    <a:pt x="1586" y="112"/>
                  </a:cubicBezTo>
                  <a:cubicBezTo>
                    <a:pt x="1432" y="37"/>
                    <a:pt x="1269" y="1"/>
                    <a:pt x="1109"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599" name="Google Shape;1599;p38"/>
            <p:cNvSpPr/>
            <p:nvPr/>
          </p:nvSpPr>
          <p:spPr>
            <a:xfrm>
              <a:off x="5396165" y="4284895"/>
              <a:ext cx="198606" cy="167208"/>
            </a:xfrm>
            <a:custGeom>
              <a:rect b="b" l="l" r="r" t="t"/>
              <a:pathLst>
                <a:path extrusionOk="0" h="1816" w="2157">
                  <a:moveTo>
                    <a:pt x="1868" y="1"/>
                  </a:moveTo>
                  <a:cubicBezTo>
                    <a:pt x="1871" y="4"/>
                    <a:pt x="1872" y="6"/>
                    <a:pt x="1874" y="7"/>
                  </a:cubicBezTo>
                  <a:cubicBezTo>
                    <a:pt x="1874" y="1"/>
                    <a:pt x="1868" y="1"/>
                    <a:pt x="1868" y="1"/>
                  </a:cubicBezTo>
                  <a:close/>
                  <a:moveTo>
                    <a:pt x="1874" y="7"/>
                  </a:moveTo>
                  <a:lnTo>
                    <a:pt x="1874" y="7"/>
                  </a:lnTo>
                  <a:cubicBezTo>
                    <a:pt x="2003" y="284"/>
                    <a:pt x="2009" y="609"/>
                    <a:pt x="1868" y="910"/>
                  </a:cubicBezTo>
                  <a:cubicBezTo>
                    <a:pt x="1684" y="1273"/>
                    <a:pt x="1316" y="1484"/>
                    <a:pt x="936" y="1484"/>
                  </a:cubicBezTo>
                  <a:cubicBezTo>
                    <a:pt x="782" y="1484"/>
                    <a:pt x="626" y="1450"/>
                    <a:pt x="479" y="1377"/>
                  </a:cubicBezTo>
                  <a:cubicBezTo>
                    <a:pt x="258" y="1266"/>
                    <a:pt x="92" y="1088"/>
                    <a:pt x="0" y="879"/>
                  </a:cubicBezTo>
                  <a:lnTo>
                    <a:pt x="0" y="879"/>
                  </a:lnTo>
                  <a:cubicBezTo>
                    <a:pt x="0" y="916"/>
                    <a:pt x="12" y="953"/>
                    <a:pt x="19" y="996"/>
                  </a:cubicBezTo>
                  <a:cubicBezTo>
                    <a:pt x="25" y="1008"/>
                    <a:pt x="25" y="1015"/>
                    <a:pt x="31" y="1027"/>
                  </a:cubicBezTo>
                  <a:cubicBezTo>
                    <a:pt x="37" y="1058"/>
                    <a:pt x="49" y="1082"/>
                    <a:pt x="55" y="1107"/>
                  </a:cubicBezTo>
                  <a:cubicBezTo>
                    <a:pt x="62" y="1119"/>
                    <a:pt x="68" y="1137"/>
                    <a:pt x="74" y="1150"/>
                  </a:cubicBezTo>
                  <a:cubicBezTo>
                    <a:pt x="80" y="1174"/>
                    <a:pt x="92" y="1199"/>
                    <a:pt x="105" y="1223"/>
                  </a:cubicBezTo>
                  <a:cubicBezTo>
                    <a:pt x="111" y="1236"/>
                    <a:pt x="117" y="1248"/>
                    <a:pt x="123" y="1254"/>
                  </a:cubicBezTo>
                  <a:cubicBezTo>
                    <a:pt x="141" y="1291"/>
                    <a:pt x="160" y="1322"/>
                    <a:pt x="185" y="1359"/>
                  </a:cubicBezTo>
                  <a:cubicBezTo>
                    <a:pt x="209" y="1389"/>
                    <a:pt x="234" y="1420"/>
                    <a:pt x="264" y="1451"/>
                  </a:cubicBezTo>
                  <a:cubicBezTo>
                    <a:pt x="271" y="1463"/>
                    <a:pt x="277" y="1469"/>
                    <a:pt x="289" y="1482"/>
                  </a:cubicBezTo>
                  <a:cubicBezTo>
                    <a:pt x="307" y="1500"/>
                    <a:pt x="326" y="1518"/>
                    <a:pt x="350" y="1537"/>
                  </a:cubicBezTo>
                  <a:lnTo>
                    <a:pt x="381" y="1568"/>
                  </a:lnTo>
                  <a:cubicBezTo>
                    <a:pt x="406" y="1586"/>
                    <a:pt x="424" y="1604"/>
                    <a:pt x="449" y="1617"/>
                  </a:cubicBezTo>
                  <a:cubicBezTo>
                    <a:pt x="461" y="1629"/>
                    <a:pt x="473" y="1635"/>
                    <a:pt x="486" y="1641"/>
                  </a:cubicBezTo>
                  <a:cubicBezTo>
                    <a:pt x="516" y="1666"/>
                    <a:pt x="553" y="1684"/>
                    <a:pt x="590" y="1703"/>
                  </a:cubicBezTo>
                  <a:cubicBezTo>
                    <a:pt x="746" y="1779"/>
                    <a:pt x="912" y="1815"/>
                    <a:pt x="1074" y="1815"/>
                  </a:cubicBezTo>
                  <a:cubicBezTo>
                    <a:pt x="1475" y="1815"/>
                    <a:pt x="1858" y="1596"/>
                    <a:pt x="2046" y="1211"/>
                  </a:cubicBezTo>
                  <a:cubicBezTo>
                    <a:pt x="2058" y="1180"/>
                    <a:pt x="2071" y="1150"/>
                    <a:pt x="2083" y="1119"/>
                  </a:cubicBezTo>
                  <a:cubicBezTo>
                    <a:pt x="2089" y="1113"/>
                    <a:pt x="2089" y="1101"/>
                    <a:pt x="2095" y="1094"/>
                  </a:cubicBezTo>
                  <a:cubicBezTo>
                    <a:pt x="2101" y="1070"/>
                    <a:pt x="2107" y="1051"/>
                    <a:pt x="2114" y="1027"/>
                  </a:cubicBezTo>
                  <a:cubicBezTo>
                    <a:pt x="2120" y="1015"/>
                    <a:pt x="2120" y="1008"/>
                    <a:pt x="2126" y="996"/>
                  </a:cubicBezTo>
                  <a:cubicBezTo>
                    <a:pt x="2132" y="972"/>
                    <a:pt x="2138" y="947"/>
                    <a:pt x="2138" y="922"/>
                  </a:cubicBezTo>
                  <a:cubicBezTo>
                    <a:pt x="2144" y="910"/>
                    <a:pt x="2144" y="904"/>
                    <a:pt x="2144" y="898"/>
                  </a:cubicBezTo>
                  <a:cubicBezTo>
                    <a:pt x="2150" y="867"/>
                    <a:pt x="2150" y="836"/>
                    <a:pt x="2157" y="806"/>
                  </a:cubicBezTo>
                  <a:cubicBezTo>
                    <a:pt x="2157" y="800"/>
                    <a:pt x="2157" y="787"/>
                    <a:pt x="2157" y="775"/>
                  </a:cubicBezTo>
                  <a:cubicBezTo>
                    <a:pt x="2157" y="757"/>
                    <a:pt x="2157" y="732"/>
                    <a:pt x="2157" y="714"/>
                  </a:cubicBezTo>
                  <a:cubicBezTo>
                    <a:pt x="2157" y="701"/>
                    <a:pt x="2157" y="689"/>
                    <a:pt x="2157" y="677"/>
                  </a:cubicBezTo>
                  <a:cubicBezTo>
                    <a:pt x="2157" y="652"/>
                    <a:pt x="2150" y="634"/>
                    <a:pt x="2150" y="609"/>
                  </a:cubicBezTo>
                  <a:cubicBezTo>
                    <a:pt x="2150" y="603"/>
                    <a:pt x="2144" y="591"/>
                    <a:pt x="2144" y="578"/>
                  </a:cubicBezTo>
                  <a:cubicBezTo>
                    <a:pt x="2138" y="548"/>
                    <a:pt x="2138" y="523"/>
                    <a:pt x="2132" y="492"/>
                  </a:cubicBezTo>
                  <a:cubicBezTo>
                    <a:pt x="2126" y="480"/>
                    <a:pt x="2126" y="474"/>
                    <a:pt x="2120" y="462"/>
                  </a:cubicBezTo>
                  <a:cubicBezTo>
                    <a:pt x="2114" y="443"/>
                    <a:pt x="2114" y="425"/>
                    <a:pt x="2101" y="406"/>
                  </a:cubicBezTo>
                  <a:cubicBezTo>
                    <a:pt x="2101" y="394"/>
                    <a:pt x="2095" y="376"/>
                    <a:pt x="2089" y="370"/>
                  </a:cubicBezTo>
                  <a:cubicBezTo>
                    <a:pt x="2083" y="351"/>
                    <a:pt x="2077" y="333"/>
                    <a:pt x="2071" y="314"/>
                  </a:cubicBezTo>
                  <a:cubicBezTo>
                    <a:pt x="2064" y="302"/>
                    <a:pt x="2058" y="290"/>
                    <a:pt x="2052" y="277"/>
                  </a:cubicBezTo>
                  <a:cubicBezTo>
                    <a:pt x="2046" y="259"/>
                    <a:pt x="2034" y="241"/>
                    <a:pt x="2028" y="222"/>
                  </a:cubicBezTo>
                  <a:cubicBezTo>
                    <a:pt x="2015" y="204"/>
                    <a:pt x="2009" y="191"/>
                    <a:pt x="2003" y="173"/>
                  </a:cubicBezTo>
                  <a:cubicBezTo>
                    <a:pt x="1991" y="155"/>
                    <a:pt x="1978" y="136"/>
                    <a:pt x="1966" y="124"/>
                  </a:cubicBezTo>
                  <a:cubicBezTo>
                    <a:pt x="1960" y="112"/>
                    <a:pt x="1948" y="99"/>
                    <a:pt x="1942" y="87"/>
                  </a:cubicBezTo>
                  <a:cubicBezTo>
                    <a:pt x="1929" y="75"/>
                    <a:pt x="1917" y="56"/>
                    <a:pt x="1911" y="44"/>
                  </a:cubicBezTo>
                  <a:cubicBezTo>
                    <a:pt x="1899" y="32"/>
                    <a:pt x="1892" y="25"/>
                    <a:pt x="1880" y="13"/>
                  </a:cubicBezTo>
                  <a:cubicBezTo>
                    <a:pt x="1877" y="10"/>
                    <a:pt x="1876" y="9"/>
                    <a:pt x="1874" y="7"/>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00" name="Google Shape;1600;p38"/>
            <p:cNvSpPr/>
            <p:nvPr/>
          </p:nvSpPr>
          <p:spPr>
            <a:xfrm>
              <a:off x="5664289" y="3912910"/>
              <a:ext cx="143177" cy="59296"/>
            </a:xfrm>
            <a:custGeom>
              <a:rect b="b" l="l" r="r" t="t"/>
              <a:pathLst>
                <a:path extrusionOk="0" h="644" w="1555">
                  <a:moveTo>
                    <a:pt x="855" y="0"/>
                  </a:moveTo>
                  <a:cubicBezTo>
                    <a:pt x="539" y="0"/>
                    <a:pt x="215" y="151"/>
                    <a:pt x="0" y="379"/>
                  </a:cubicBezTo>
                  <a:cubicBezTo>
                    <a:pt x="80" y="465"/>
                    <a:pt x="197" y="558"/>
                    <a:pt x="277" y="644"/>
                  </a:cubicBezTo>
                  <a:cubicBezTo>
                    <a:pt x="418" y="429"/>
                    <a:pt x="676" y="306"/>
                    <a:pt x="934" y="293"/>
                  </a:cubicBezTo>
                  <a:cubicBezTo>
                    <a:pt x="947" y="293"/>
                    <a:pt x="960" y="293"/>
                    <a:pt x="972" y="293"/>
                  </a:cubicBezTo>
                  <a:cubicBezTo>
                    <a:pt x="1138" y="293"/>
                    <a:pt x="1302" y="329"/>
                    <a:pt x="1456" y="398"/>
                  </a:cubicBezTo>
                  <a:cubicBezTo>
                    <a:pt x="1469" y="386"/>
                    <a:pt x="1475" y="373"/>
                    <a:pt x="1481" y="361"/>
                  </a:cubicBezTo>
                  <a:cubicBezTo>
                    <a:pt x="1505" y="324"/>
                    <a:pt x="1530" y="293"/>
                    <a:pt x="1555" y="263"/>
                  </a:cubicBezTo>
                  <a:cubicBezTo>
                    <a:pt x="1426" y="170"/>
                    <a:pt x="1297" y="97"/>
                    <a:pt x="1149" y="48"/>
                  </a:cubicBezTo>
                  <a:cubicBezTo>
                    <a:pt x="1055" y="15"/>
                    <a:pt x="955" y="0"/>
                    <a:pt x="855" y="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01" name="Google Shape;1601;p38"/>
            <p:cNvSpPr/>
            <p:nvPr/>
          </p:nvSpPr>
          <p:spPr>
            <a:xfrm>
              <a:off x="5844756" y="3830871"/>
              <a:ext cx="337179" cy="314436"/>
            </a:xfrm>
            <a:custGeom>
              <a:rect b="b" l="l" r="r" t="t"/>
              <a:pathLst>
                <a:path extrusionOk="0" h="3415" w="3662">
                  <a:moveTo>
                    <a:pt x="1083" y="0"/>
                  </a:moveTo>
                  <a:cubicBezTo>
                    <a:pt x="683" y="0"/>
                    <a:pt x="355" y="219"/>
                    <a:pt x="135" y="552"/>
                  </a:cubicBezTo>
                  <a:cubicBezTo>
                    <a:pt x="74" y="638"/>
                    <a:pt x="31" y="724"/>
                    <a:pt x="0" y="810"/>
                  </a:cubicBezTo>
                  <a:cubicBezTo>
                    <a:pt x="143" y="740"/>
                    <a:pt x="298" y="701"/>
                    <a:pt x="460" y="701"/>
                  </a:cubicBezTo>
                  <a:cubicBezTo>
                    <a:pt x="683" y="701"/>
                    <a:pt x="920" y="773"/>
                    <a:pt x="1161" y="932"/>
                  </a:cubicBezTo>
                  <a:cubicBezTo>
                    <a:pt x="1708" y="1295"/>
                    <a:pt x="2992" y="2769"/>
                    <a:pt x="3139" y="3414"/>
                  </a:cubicBezTo>
                  <a:cubicBezTo>
                    <a:pt x="3244" y="3384"/>
                    <a:pt x="3330" y="3328"/>
                    <a:pt x="3391" y="3230"/>
                  </a:cubicBezTo>
                  <a:cubicBezTo>
                    <a:pt x="3662" y="2825"/>
                    <a:pt x="2543" y="705"/>
                    <a:pt x="1905" y="281"/>
                  </a:cubicBezTo>
                  <a:cubicBezTo>
                    <a:pt x="1609" y="85"/>
                    <a:pt x="1332" y="0"/>
                    <a:pt x="1083"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02" name="Google Shape;1602;p38"/>
            <p:cNvSpPr/>
            <p:nvPr/>
          </p:nvSpPr>
          <p:spPr>
            <a:xfrm>
              <a:off x="5736107" y="3998725"/>
              <a:ext cx="383584" cy="216284"/>
            </a:xfrm>
            <a:custGeom>
              <a:rect b="b" l="l" r="r" t="t"/>
              <a:pathLst>
                <a:path extrusionOk="0" h="2349" w="4166">
                  <a:moveTo>
                    <a:pt x="486" y="0"/>
                  </a:moveTo>
                  <a:lnTo>
                    <a:pt x="486" y="0"/>
                  </a:lnTo>
                  <a:cubicBezTo>
                    <a:pt x="443" y="49"/>
                    <a:pt x="400" y="105"/>
                    <a:pt x="357" y="166"/>
                  </a:cubicBezTo>
                  <a:cubicBezTo>
                    <a:pt x="0" y="701"/>
                    <a:pt x="25" y="1389"/>
                    <a:pt x="799" y="1899"/>
                  </a:cubicBezTo>
                  <a:cubicBezTo>
                    <a:pt x="1197" y="2166"/>
                    <a:pt x="2271" y="2348"/>
                    <a:pt x="3090" y="2348"/>
                  </a:cubicBezTo>
                  <a:cubicBezTo>
                    <a:pt x="3587" y="2348"/>
                    <a:pt x="3990" y="2281"/>
                    <a:pt x="4092" y="2126"/>
                  </a:cubicBezTo>
                  <a:cubicBezTo>
                    <a:pt x="4141" y="2052"/>
                    <a:pt x="4166" y="1972"/>
                    <a:pt x="4166" y="1886"/>
                  </a:cubicBezTo>
                  <a:lnTo>
                    <a:pt x="4166" y="1886"/>
                  </a:lnTo>
                  <a:cubicBezTo>
                    <a:pt x="4118" y="1898"/>
                    <a:pt x="4060" y="1905"/>
                    <a:pt x="3994" y="1905"/>
                  </a:cubicBezTo>
                  <a:cubicBezTo>
                    <a:pt x="3957" y="1905"/>
                    <a:pt x="3918" y="1903"/>
                    <a:pt x="3877" y="1899"/>
                  </a:cubicBezTo>
                  <a:lnTo>
                    <a:pt x="3865" y="1899"/>
                  </a:lnTo>
                  <a:cubicBezTo>
                    <a:pt x="3840" y="1899"/>
                    <a:pt x="3816" y="1899"/>
                    <a:pt x="3791" y="1892"/>
                  </a:cubicBezTo>
                  <a:lnTo>
                    <a:pt x="3754" y="1892"/>
                  </a:lnTo>
                  <a:cubicBezTo>
                    <a:pt x="3736" y="1892"/>
                    <a:pt x="3711" y="1886"/>
                    <a:pt x="3693" y="1886"/>
                  </a:cubicBezTo>
                  <a:cubicBezTo>
                    <a:pt x="3680" y="1880"/>
                    <a:pt x="3668" y="1880"/>
                    <a:pt x="3656" y="1880"/>
                  </a:cubicBezTo>
                  <a:cubicBezTo>
                    <a:pt x="3631" y="1880"/>
                    <a:pt x="3607" y="1874"/>
                    <a:pt x="3582" y="1868"/>
                  </a:cubicBezTo>
                  <a:lnTo>
                    <a:pt x="3558" y="1868"/>
                  </a:lnTo>
                  <a:cubicBezTo>
                    <a:pt x="3521" y="1862"/>
                    <a:pt x="3490" y="1856"/>
                    <a:pt x="3453" y="1849"/>
                  </a:cubicBezTo>
                  <a:cubicBezTo>
                    <a:pt x="3441" y="1849"/>
                    <a:pt x="3435" y="1843"/>
                    <a:pt x="3422" y="1843"/>
                  </a:cubicBezTo>
                  <a:cubicBezTo>
                    <a:pt x="3398" y="1837"/>
                    <a:pt x="3367" y="1831"/>
                    <a:pt x="3343" y="1831"/>
                  </a:cubicBezTo>
                  <a:cubicBezTo>
                    <a:pt x="3330" y="1825"/>
                    <a:pt x="3318" y="1825"/>
                    <a:pt x="3306" y="1819"/>
                  </a:cubicBezTo>
                  <a:cubicBezTo>
                    <a:pt x="3275" y="1813"/>
                    <a:pt x="3250" y="1813"/>
                    <a:pt x="3226" y="1806"/>
                  </a:cubicBezTo>
                  <a:cubicBezTo>
                    <a:pt x="3214" y="1800"/>
                    <a:pt x="3201" y="1800"/>
                    <a:pt x="3189" y="1794"/>
                  </a:cubicBezTo>
                  <a:cubicBezTo>
                    <a:pt x="3152" y="1788"/>
                    <a:pt x="3115" y="1782"/>
                    <a:pt x="3078" y="1776"/>
                  </a:cubicBezTo>
                  <a:cubicBezTo>
                    <a:pt x="3072" y="1770"/>
                    <a:pt x="3072" y="1770"/>
                    <a:pt x="3072" y="1770"/>
                  </a:cubicBezTo>
                  <a:cubicBezTo>
                    <a:pt x="3029" y="1763"/>
                    <a:pt x="2992" y="1751"/>
                    <a:pt x="2949" y="1745"/>
                  </a:cubicBezTo>
                  <a:cubicBezTo>
                    <a:pt x="2937" y="1739"/>
                    <a:pt x="2925" y="1739"/>
                    <a:pt x="2912" y="1733"/>
                  </a:cubicBezTo>
                  <a:cubicBezTo>
                    <a:pt x="2882" y="1727"/>
                    <a:pt x="2857" y="1720"/>
                    <a:pt x="2826" y="1714"/>
                  </a:cubicBezTo>
                  <a:cubicBezTo>
                    <a:pt x="2814" y="1708"/>
                    <a:pt x="2802" y="1708"/>
                    <a:pt x="2790" y="1702"/>
                  </a:cubicBezTo>
                  <a:cubicBezTo>
                    <a:pt x="2759" y="1696"/>
                    <a:pt x="2728" y="1690"/>
                    <a:pt x="2697" y="1677"/>
                  </a:cubicBezTo>
                  <a:cubicBezTo>
                    <a:pt x="2685" y="1677"/>
                    <a:pt x="2673" y="1671"/>
                    <a:pt x="2661" y="1671"/>
                  </a:cubicBezTo>
                  <a:cubicBezTo>
                    <a:pt x="2624" y="1659"/>
                    <a:pt x="2581" y="1647"/>
                    <a:pt x="2544" y="1634"/>
                  </a:cubicBezTo>
                  <a:cubicBezTo>
                    <a:pt x="2532" y="1634"/>
                    <a:pt x="2525" y="1628"/>
                    <a:pt x="2513" y="1628"/>
                  </a:cubicBezTo>
                  <a:cubicBezTo>
                    <a:pt x="2482" y="1616"/>
                    <a:pt x="2452" y="1610"/>
                    <a:pt x="2421" y="1598"/>
                  </a:cubicBezTo>
                  <a:cubicBezTo>
                    <a:pt x="2403" y="1598"/>
                    <a:pt x="2390" y="1591"/>
                    <a:pt x="2378" y="1585"/>
                  </a:cubicBezTo>
                  <a:cubicBezTo>
                    <a:pt x="2347" y="1579"/>
                    <a:pt x="2323" y="1573"/>
                    <a:pt x="2292" y="1561"/>
                  </a:cubicBezTo>
                  <a:cubicBezTo>
                    <a:pt x="2280" y="1561"/>
                    <a:pt x="2267" y="1555"/>
                    <a:pt x="2255" y="1548"/>
                  </a:cubicBezTo>
                  <a:cubicBezTo>
                    <a:pt x="2218" y="1542"/>
                    <a:pt x="2188" y="1530"/>
                    <a:pt x="2157" y="1518"/>
                  </a:cubicBezTo>
                  <a:cubicBezTo>
                    <a:pt x="2151" y="1518"/>
                    <a:pt x="2145" y="1518"/>
                    <a:pt x="2132" y="1512"/>
                  </a:cubicBezTo>
                  <a:cubicBezTo>
                    <a:pt x="2095" y="1499"/>
                    <a:pt x="2059" y="1487"/>
                    <a:pt x="2022" y="1475"/>
                  </a:cubicBezTo>
                  <a:cubicBezTo>
                    <a:pt x="2009" y="1469"/>
                    <a:pt x="1997" y="1469"/>
                    <a:pt x="1985" y="1462"/>
                  </a:cubicBezTo>
                  <a:cubicBezTo>
                    <a:pt x="1960" y="1456"/>
                    <a:pt x="1930" y="1444"/>
                    <a:pt x="1905" y="1432"/>
                  </a:cubicBezTo>
                  <a:cubicBezTo>
                    <a:pt x="1893" y="1432"/>
                    <a:pt x="1880" y="1426"/>
                    <a:pt x="1868" y="1419"/>
                  </a:cubicBezTo>
                  <a:cubicBezTo>
                    <a:pt x="1844" y="1413"/>
                    <a:pt x="1813" y="1401"/>
                    <a:pt x="1788" y="1395"/>
                  </a:cubicBezTo>
                  <a:cubicBezTo>
                    <a:pt x="1776" y="1389"/>
                    <a:pt x="1770" y="1383"/>
                    <a:pt x="1758" y="1383"/>
                  </a:cubicBezTo>
                  <a:cubicBezTo>
                    <a:pt x="1721" y="1370"/>
                    <a:pt x="1684" y="1358"/>
                    <a:pt x="1653" y="1346"/>
                  </a:cubicBezTo>
                  <a:cubicBezTo>
                    <a:pt x="1647" y="1340"/>
                    <a:pt x="1647" y="1340"/>
                    <a:pt x="1641" y="1340"/>
                  </a:cubicBezTo>
                  <a:cubicBezTo>
                    <a:pt x="1610" y="1327"/>
                    <a:pt x="1579" y="1315"/>
                    <a:pt x="1555" y="1303"/>
                  </a:cubicBezTo>
                  <a:cubicBezTo>
                    <a:pt x="1542" y="1303"/>
                    <a:pt x="1530" y="1297"/>
                    <a:pt x="1524" y="1290"/>
                  </a:cubicBezTo>
                  <a:lnTo>
                    <a:pt x="1456" y="1266"/>
                  </a:lnTo>
                  <a:cubicBezTo>
                    <a:pt x="1444" y="1260"/>
                    <a:pt x="1438" y="1254"/>
                    <a:pt x="1426" y="1254"/>
                  </a:cubicBezTo>
                  <a:cubicBezTo>
                    <a:pt x="1401" y="1241"/>
                    <a:pt x="1377" y="1229"/>
                    <a:pt x="1358" y="1223"/>
                  </a:cubicBezTo>
                  <a:cubicBezTo>
                    <a:pt x="1352" y="1217"/>
                    <a:pt x="1346" y="1217"/>
                    <a:pt x="1340" y="1211"/>
                  </a:cubicBezTo>
                  <a:cubicBezTo>
                    <a:pt x="1309" y="1198"/>
                    <a:pt x="1284" y="1186"/>
                    <a:pt x="1260" y="1174"/>
                  </a:cubicBezTo>
                  <a:lnTo>
                    <a:pt x="1241" y="1168"/>
                  </a:lnTo>
                  <a:cubicBezTo>
                    <a:pt x="1223" y="1155"/>
                    <a:pt x="1205" y="1149"/>
                    <a:pt x="1186" y="1137"/>
                  </a:cubicBezTo>
                  <a:cubicBezTo>
                    <a:pt x="1180" y="1137"/>
                    <a:pt x="1168" y="1131"/>
                    <a:pt x="1162" y="1125"/>
                  </a:cubicBezTo>
                  <a:cubicBezTo>
                    <a:pt x="1149" y="1118"/>
                    <a:pt x="1131" y="1112"/>
                    <a:pt x="1119" y="1100"/>
                  </a:cubicBezTo>
                  <a:cubicBezTo>
                    <a:pt x="1112" y="1100"/>
                    <a:pt x="1106" y="1094"/>
                    <a:pt x="1100" y="1094"/>
                  </a:cubicBezTo>
                  <a:cubicBezTo>
                    <a:pt x="1082" y="1082"/>
                    <a:pt x="1063" y="1069"/>
                    <a:pt x="1045" y="1057"/>
                  </a:cubicBezTo>
                  <a:cubicBezTo>
                    <a:pt x="615" y="774"/>
                    <a:pt x="449" y="387"/>
                    <a:pt x="486"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03" name="Google Shape;1603;p38"/>
            <p:cNvSpPr/>
            <p:nvPr/>
          </p:nvSpPr>
          <p:spPr>
            <a:xfrm>
              <a:off x="5800560" y="3935929"/>
              <a:ext cx="7458" cy="9668"/>
            </a:xfrm>
            <a:custGeom>
              <a:rect b="b" l="l" r="r" t="t"/>
              <a:pathLst>
                <a:path extrusionOk="0" h="105" w="81">
                  <a:moveTo>
                    <a:pt x="81" y="0"/>
                  </a:moveTo>
                  <a:cubicBezTo>
                    <a:pt x="81" y="0"/>
                    <a:pt x="75" y="6"/>
                    <a:pt x="75" y="6"/>
                  </a:cubicBezTo>
                  <a:cubicBezTo>
                    <a:pt x="67" y="16"/>
                    <a:pt x="60" y="26"/>
                    <a:pt x="52" y="36"/>
                  </a:cubicBezTo>
                  <a:lnTo>
                    <a:pt x="52" y="36"/>
                  </a:lnTo>
                  <a:cubicBezTo>
                    <a:pt x="62" y="24"/>
                    <a:pt x="72" y="12"/>
                    <a:pt x="81" y="0"/>
                  </a:cubicBezTo>
                  <a:close/>
                  <a:moveTo>
                    <a:pt x="52" y="36"/>
                  </a:moveTo>
                  <a:cubicBezTo>
                    <a:pt x="35" y="58"/>
                    <a:pt x="16" y="81"/>
                    <a:pt x="1" y="105"/>
                  </a:cubicBezTo>
                  <a:cubicBezTo>
                    <a:pt x="18" y="83"/>
                    <a:pt x="35" y="59"/>
                    <a:pt x="52" y="36"/>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04" name="Google Shape;1604;p38"/>
            <p:cNvSpPr/>
            <p:nvPr/>
          </p:nvSpPr>
          <p:spPr>
            <a:xfrm>
              <a:off x="5783618" y="3895416"/>
              <a:ext cx="351911" cy="278803"/>
            </a:xfrm>
            <a:custGeom>
              <a:rect b="b" l="l" r="r" t="t"/>
              <a:pathLst>
                <a:path extrusionOk="0" h="3028" w="3822">
                  <a:moveTo>
                    <a:pt x="1124" y="0"/>
                  </a:moveTo>
                  <a:cubicBezTo>
                    <a:pt x="962" y="0"/>
                    <a:pt x="807" y="39"/>
                    <a:pt x="664" y="109"/>
                  </a:cubicBezTo>
                  <a:cubicBezTo>
                    <a:pt x="517" y="188"/>
                    <a:pt x="381" y="293"/>
                    <a:pt x="271" y="434"/>
                  </a:cubicBezTo>
                  <a:cubicBezTo>
                    <a:pt x="1" y="956"/>
                    <a:pt x="148" y="1595"/>
                    <a:pt x="854" y="2062"/>
                  </a:cubicBezTo>
                  <a:cubicBezTo>
                    <a:pt x="1260" y="2333"/>
                    <a:pt x="2439" y="2781"/>
                    <a:pt x="3361" y="3021"/>
                  </a:cubicBezTo>
                  <a:cubicBezTo>
                    <a:pt x="3402" y="3025"/>
                    <a:pt x="3441" y="3027"/>
                    <a:pt x="3478" y="3027"/>
                  </a:cubicBezTo>
                  <a:cubicBezTo>
                    <a:pt x="3544" y="3027"/>
                    <a:pt x="3602" y="3020"/>
                    <a:pt x="3650" y="3008"/>
                  </a:cubicBezTo>
                  <a:cubicBezTo>
                    <a:pt x="3711" y="2996"/>
                    <a:pt x="3760" y="2971"/>
                    <a:pt x="3785" y="2941"/>
                  </a:cubicBezTo>
                  <a:cubicBezTo>
                    <a:pt x="3822" y="2885"/>
                    <a:pt x="3822" y="2806"/>
                    <a:pt x="3797" y="2713"/>
                  </a:cubicBezTo>
                  <a:cubicBezTo>
                    <a:pt x="3656" y="2068"/>
                    <a:pt x="2372" y="594"/>
                    <a:pt x="1819" y="231"/>
                  </a:cubicBezTo>
                  <a:cubicBezTo>
                    <a:pt x="1581" y="72"/>
                    <a:pt x="1346" y="0"/>
                    <a:pt x="1124"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05" name="Google Shape;1605;p38"/>
            <p:cNvSpPr/>
            <p:nvPr/>
          </p:nvSpPr>
          <p:spPr>
            <a:xfrm>
              <a:off x="5955063" y="4145217"/>
              <a:ext cx="3959" cy="645"/>
            </a:xfrm>
            <a:custGeom>
              <a:rect b="b" l="l" r="r" t="t"/>
              <a:pathLst>
                <a:path extrusionOk="0" h="7" w="43">
                  <a:moveTo>
                    <a:pt x="0" y="0"/>
                  </a:moveTo>
                  <a:cubicBezTo>
                    <a:pt x="12" y="0"/>
                    <a:pt x="25" y="7"/>
                    <a:pt x="43" y="7"/>
                  </a:cubicBezTo>
                  <a:cubicBezTo>
                    <a:pt x="31" y="7"/>
                    <a:pt x="12" y="0"/>
                    <a:pt x="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06" name="Google Shape;1606;p38"/>
            <p:cNvSpPr/>
            <p:nvPr/>
          </p:nvSpPr>
          <p:spPr>
            <a:xfrm>
              <a:off x="5897884" y="4125973"/>
              <a:ext cx="2946" cy="1197"/>
            </a:xfrm>
            <a:custGeom>
              <a:rect b="b" l="l" r="r" t="t"/>
              <a:pathLst>
                <a:path extrusionOk="0" h="13" w="32">
                  <a:moveTo>
                    <a:pt x="1" y="1"/>
                  </a:moveTo>
                  <a:cubicBezTo>
                    <a:pt x="13" y="7"/>
                    <a:pt x="19" y="7"/>
                    <a:pt x="31" y="13"/>
                  </a:cubicBezTo>
                  <a:cubicBezTo>
                    <a:pt x="19" y="7"/>
                    <a:pt x="13" y="7"/>
                    <a:pt x="1"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07" name="Google Shape;1607;p38"/>
            <p:cNvSpPr/>
            <p:nvPr/>
          </p:nvSpPr>
          <p:spPr>
            <a:xfrm>
              <a:off x="5919337" y="4133339"/>
              <a:ext cx="2946" cy="1197"/>
            </a:xfrm>
            <a:custGeom>
              <a:rect b="b" l="l" r="r" t="t"/>
              <a:pathLst>
                <a:path extrusionOk="0" h="13" w="32">
                  <a:moveTo>
                    <a:pt x="1" y="0"/>
                  </a:moveTo>
                  <a:cubicBezTo>
                    <a:pt x="7" y="7"/>
                    <a:pt x="19" y="7"/>
                    <a:pt x="32" y="13"/>
                  </a:cubicBezTo>
                  <a:cubicBezTo>
                    <a:pt x="19" y="7"/>
                    <a:pt x="7" y="7"/>
                    <a:pt x="1"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08" name="Google Shape;1608;p38"/>
            <p:cNvSpPr/>
            <p:nvPr/>
          </p:nvSpPr>
          <p:spPr>
            <a:xfrm>
              <a:off x="5932964" y="4137851"/>
              <a:ext cx="1749" cy="645"/>
            </a:xfrm>
            <a:custGeom>
              <a:rect b="b" l="l" r="r" t="t"/>
              <a:pathLst>
                <a:path extrusionOk="0" h="7" w="19">
                  <a:moveTo>
                    <a:pt x="0" y="1"/>
                  </a:moveTo>
                  <a:cubicBezTo>
                    <a:pt x="7" y="7"/>
                    <a:pt x="13" y="7"/>
                    <a:pt x="19" y="7"/>
                  </a:cubicBezTo>
                  <a:cubicBezTo>
                    <a:pt x="13" y="7"/>
                    <a:pt x="7" y="7"/>
                    <a:pt x="0"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09" name="Google Shape;1609;p38"/>
            <p:cNvSpPr/>
            <p:nvPr/>
          </p:nvSpPr>
          <p:spPr>
            <a:xfrm>
              <a:off x="5943737" y="4141257"/>
              <a:ext cx="3407" cy="1197"/>
            </a:xfrm>
            <a:custGeom>
              <a:rect b="b" l="l" r="r" t="t"/>
              <a:pathLst>
                <a:path extrusionOk="0" h="13" w="37">
                  <a:moveTo>
                    <a:pt x="0" y="0"/>
                  </a:moveTo>
                  <a:cubicBezTo>
                    <a:pt x="12" y="7"/>
                    <a:pt x="25" y="13"/>
                    <a:pt x="37" y="13"/>
                  </a:cubicBezTo>
                  <a:cubicBezTo>
                    <a:pt x="25" y="13"/>
                    <a:pt x="12" y="7"/>
                    <a:pt x="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10" name="Google Shape;1610;p38"/>
            <p:cNvSpPr/>
            <p:nvPr/>
          </p:nvSpPr>
          <p:spPr>
            <a:xfrm>
              <a:off x="5887111" y="4122014"/>
              <a:ext cx="1289" cy="645"/>
            </a:xfrm>
            <a:custGeom>
              <a:rect b="b" l="l" r="r" t="t"/>
              <a:pathLst>
                <a:path extrusionOk="0" h="7" w="14">
                  <a:moveTo>
                    <a:pt x="1" y="1"/>
                  </a:moveTo>
                  <a:cubicBezTo>
                    <a:pt x="7" y="1"/>
                    <a:pt x="7" y="1"/>
                    <a:pt x="13" y="7"/>
                  </a:cubicBezTo>
                  <a:cubicBezTo>
                    <a:pt x="7" y="1"/>
                    <a:pt x="7" y="1"/>
                    <a:pt x="1"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11" name="Google Shape;1611;p38"/>
            <p:cNvSpPr/>
            <p:nvPr/>
          </p:nvSpPr>
          <p:spPr>
            <a:xfrm>
              <a:off x="5908104" y="4129932"/>
              <a:ext cx="3407" cy="1197"/>
            </a:xfrm>
            <a:custGeom>
              <a:rect b="b" l="l" r="r" t="t"/>
              <a:pathLst>
                <a:path extrusionOk="0" h="13" w="37">
                  <a:moveTo>
                    <a:pt x="0" y="1"/>
                  </a:moveTo>
                  <a:cubicBezTo>
                    <a:pt x="12" y="1"/>
                    <a:pt x="25" y="7"/>
                    <a:pt x="37" y="13"/>
                  </a:cubicBezTo>
                  <a:cubicBezTo>
                    <a:pt x="25" y="7"/>
                    <a:pt x="12" y="1"/>
                    <a:pt x="0"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12" name="Google Shape;1612;p38"/>
            <p:cNvSpPr/>
            <p:nvPr/>
          </p:nvSpPr>
          <p:spPr>
            <a:xfrm>
              <a:off x="5876430" y="4117502"/>
              <a:ext cx="2302" cy="1197"/>
            </a:xfrm>
            <a:custGeom>
              <a:rect b="b" l="l" r="r" t="t"/>
              <a:pathLst>
                <a:path extrusionOk="0" h="13" w="25">
                  <a:moveTo>
                    <a:pt x="0" y="0"/>
                  </a:moveTo>
                  <a:cubicBezTo>
                    <a:pt x="6" y="7"/>
                    <a:pt x="18" y="13"/>
                    <a:pt x="25" y="13"/>
                  </a:cubicBezTo>
                  <a:cubicBezTo>
                    <a:pt x="18" y="13"/>
                    <a:pt x="6" y="7"/>
                    <a:pt x="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13" name="Google Shape;1613;p38"/>
            <p:cNvSpPr/>
            <p:nvPr/>
          </p:nvSpPr>
          <p:spPr>
            <a:xfrm>
              <a:off x="5837390" y="4099363"/>
              <a:ext cx="1749" cy="645"/>
            </a:xfrm>
            <a:custGeom>
              <a:rect b="b" l="l" r="r" t="t"/>
              <a:pathLst>
                <a:path extrusionOk="0" h="7" w="19">
                  <a:moveTo>
                    <a:pt x="0" y="1"/>
                  </a:moveTo>
                  <a:cubicBezTo>
                    <a:pt x="6" y="1"/>
                    <a:pt x="12" y="7"/>
                    <a:pt x="19" y="7"/>
                  </a:cubicBezTo>
                  <a:cubicBezTo>
                    <a:pt x="12" y="7"/>
                    <a:pt x="6" y="1"/>
                    <a:pt x="0"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14" name="Google Shape;1614;p38"/>
            <p:cNvSpPr/>
            <p:nvPr/>
          </p:nvSpPr>
          <p:spPr>
            <a:xfrm>
              <a:off x="5850373" y="4106177"/>
              <a:ext cx="1749" cy="645"/>
            </a:xfrm>
            <a:custGeom>
              <a:rect b="b" l="l" r="r" t="t"/>
              <a:pathLst>
                <a:path extrusionOk="0" h="7" w="19">
                  <a:moveTo>
                    <a:pt x="0" y="1"/>
                  </a:moveTo>
                  <a:cubicBezTo>
                    <a:pt x="7" y="1"/>
                    <a:pt x="13" y="7"/>
                    <a:pt x="19" y="7"/>
                  </a:cubicBezTo>
                  <a:cubicBezTo>
                    <a:pt x="13" y="7"/>
                    <a:pt x="7" y="1"/>
                    <a:pt x="0"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15" name="Google Shape;1615;p38"/>
            <p:cNvSpPr/>
            <p:nvPr/>
          </p:nvSpPr>
          <p:spPr>
            <a:xfrm>
              <a:off x="5843007" y="4102217"/>
              <a:ext cx="2394" cy="1197"/>
            </a:xfrm>
            <a:custGeom>
              <a:rect b="b" l="l" r="r" t="t"/>
              <a:pathLst>
                <a:path extrusionOk="0" h="13" w="26">
                  <a:moveTo>
                    <a:pt x="1" y="1"/>
                  </a:moveTo>
                  <a:cubicBezTo>
                    <a:pt x="7" y="7"/>
                    <a:pt x="19" y="13"/>
                    <a:pt x="25" y="13"/>
                  </a:cubicBezTo>
                  <a:cubicBezTo>
                    <a:pt x="19" y="13"/>
                    <a:pt x="7" y="7"/>
                    <a:pt x="1"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16" name="Google Shape;1616;p38"/>
            <p:cNvSpPr/>
            <p:nvPr/>
          </p:nvSpPr>
          <p:spPr>
            <a:xfrm>
              <a:off x="5867315" y="4114095"/>
              <a:ext cx="2946" cy="1197"/>
            </a:xfrm>
            <a:custGeom>
              <a:rect b="b" l="l" r="r" t="t"/>
              <a:pathLst>
                <a:path extrusionOk="0" h="13" w="32">
                  <a:moveTo>
                    <a:pt x="1" y="1"/>
                  </a:moveTo>
                  <a:cubicBezTo>
                    <a:pt x="13" y="1"/>
                    <a:pt x="19" y="7"/>
                    <a:pt x="31" y="13"/>
                  </a:cubicBezTo>
                  <a:cubicBezTo>
                    <a:pt x="19" y="7"/>
                    <a:pt x="13" y="1"/>
                    <a:pt x="1"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17" name="Google Shape;1617;p38"/>
            <p:cNvSpPr/>
            <p:nvPr/>
          </p:nvSpPr>
          <p:spPr>
            <a:xfrm>
              <a:off x="5859396" y="4110136"/>
              <a:ext cx="1842" cy="1197"/>
            </a:xfrm>
            <a:custGeom>
              <a:rect b="b" l="l" r="r" t="t"/>
              <a:pathLst>
                <a:path extrusionOk="0" h="13" w="20">
                  <a:moveTo>
                    <a:pt x="1" y="1"/>
                  </a:moveTo>
                  <a:cubicBezTo>
                    <a:pt x="7" y="7"/>
                    <a:pt x="13" y="7"/>
                    <a:pt x="19" y="13"/>
                  </a:cubicBezTo>
                  <a:cubicBezTo>
                    <a:pt x="13" y="7"/>
                    <a:pt x="7" y="7"/>
                    <a:pt x="1"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18" name="Google Shape;1618;p38"/>
            <p:cNvSpPr/>
            <p:nvPr/>
          </p:nvSpPr>
          <p:spPr>
            <a:xfrm>
              <a:off x="6082311" y="4172931"/>
              <a:ext cx="2854" cy="92"/>
            </a:xfrm>
            <a:custGeom>
              <a:rect b="b" l="l" r="r" t="t"/>
              <a:pathLst>
                <a:path extrusionOk="0" h="1" w="31">
                  <a:moveTo>
                    <a:pt x="0" y="0"/>
                  </a:moveTo>
                  <a:cubicBezTo>
                    <a:pt x="6" y="0"/>
                    <a:pt x="19" y="0"/>
                    <a:pt x="31" y="0"/>
                  </a:cubicBezTo>
                  <a:cubicBezTo>
                    <a:pt x="19" y="0"/>
                    <a:pt x="6" y="0"/>
                    <a:pt x="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19" name="Google Shape;1619;p38"/>
            <p:cNvSpPr/>
            <p:nvPr/>
          </p:nvSpPr>
          <p:spPr>
            <a:xfrm>
              <a:off x="6063619" y="4170629"/>
              <a:ext cx="2394" cy="92"/>
            </a:xfrm>
            <a:custGeom>
              <a:rect b="b" l="l" r="r" t="t"/>
              <a:pathLst>
                <a:path extrusionOk="0" h="1" w="26">
                  <a:moveTo>
                    <a:pt x="1" y="1"/>
                  </a:moveTo>
                  <a:cubicBezTo>
                    <a:pt x="7" y="1"/>
                    <a:pt x="19" y="1"/>
                    <a:pt x="25" y="1"/>
                  </a:cubicBezTo>
                  <a:cubicBezTo>
                    <a:pt x="19" y="1"/>
                    <a:pt x="7" y="1"/>
                    <a:pt x="1"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20" name="Google Shape;1620;p38"/>
            <p:cNvSpPr/>
            <p:nvPr/>
          </p:nvSpPr>
          <p:spPr>
            <a:xfrm>
              <a:off x="6072643" y="4171826"/>
              <a:ext cx="3499" cy="645"/>
            </a:xfrm>
            <a:custGeom>
              <a:rect b="b" l="l" r="r" t="t"/>
              <a:pathLst>
                <a:path extrusionOk="0" h="7" w="38">
                  <a:moveTo>
                    <a:pt x="1" y="0"/>
                  </a:moveTo>
                  <a:cubicBezTo>
                    <a:pt x="13" y="0"/>
                    <a:pt x="25" y="6"/>
                    <a:pt x="38" y="6"/>
                  </a:cubicBezTo>
                  <a:cubicBezTo>
                    <a:pt x="25" y="6"/>
                    <a:pt x="13" y="0"/>
                    <a:pt x="1"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21" name="Google Shape;1621;p38"/>
            <p:cNvSpPr/>
            <p:nvPr/>
          </p:nvSpPr>
          <p:spPr>
            <a:xfrm>
              <a:off x="6051189" y="4168420"/>
              <a:ext cx="2946" cy="645"/>
            </a:xfrm>
            <a:custGeom>
              <a:rect b="b" l="l" r="r" t="t"/>
              <a:pathLst>
                <a:path extrusionOk="0" h="7" w="32">
                  <a:moveTo>
                    <a:pt x="0" y="0"/>
                  </a:moveTo>
                  <a:cubicBezTo>
                    <a:pt x="13" y="0"/>
                    <a:pt x="19" y="6"/>
                    <a:pt x="31" y="6"/>
                  </a:cubicBezTo>
                  <a:cubicBezTo>
                    <a:pt x="19" y="6"/>
                    <a:pt x="13" y="0"/>
                    <a:pt x="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22" name="Google Shape;1622;p38"/>
            <p:cNvSpPr/>
            <p:nvPr/>
          </p:nvSpPr>
          <p:spPr>
            <a:xfrm>
              <a:off x="6091886" y="4173484"/>
              <a:ext cx="1289" cy="92"/>
            </a:xfrm>
            <a:custGeom>
              <a:rect b="b" l="l" r="r" t="t"/>
              <a:pathLst>
                <a:path extrusionOk="0" h="1" w="14">
                  <a:moveTo>
                    <a:pt x="1" y="1"/>
                  </a:moveTo>
                  <a:cubicBezTo>
                    <a:pt x="7" y="1"/>
                    <a:pt x="13" y="1"/>
                    <a:pt x="13" y="1"/>
                  </a:cubicBezTo>
                  <a:cubicBezTo>
                    <a:pt x="13" y="1"/>
                    <a:pt x="7" y="1"/>
                    <a:pt x="1"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23" name="Google Shape;1623;p38"/>
            <p:cNvSpPr/>
            <p:nvPr/>
          </p:nvSpPr>
          <p:spPr>
            <a:xfrm>
              <a:off x="5967493" y="4148623"/>
              <a:ext cx="2854" cy="645"/>
            </a:xfrm>
            <a:custGeom>
              <a:rect b="b" l="l" r="r" t="t"/>
              <a:pathLst>
                <a:path extrusionOk="0" h="7" w="31">
                  <a:moveTo>
                    <a:pt x="0" y="0"/>
                  </a:moveTo>
                  <a:cubicBezTo>
                    <a:pt x="12" y="6"/>
                    <a:pt x="19" y="6"/>
                    <a:pt x="31" y="6"/>
                  </a:cubicBezTo>
                  <a:cubicBezTo>
                    <a:pt x="19" y="6"/>
                    <a:pt x="12" y="0"/>
                    <a:pt x="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24" name="Google Shape;1624;p38"/>
            <p:cNvSpPr/>
            <p:nvPr/>
          </p:nvSpPr>
          <p:spPr>
            <a:xfrm>
              <a:off x="6039864" y="4166670"/>
              <a:ext cx="4051" cy="737"/>
            </a:xfrm>
            <a:custGeom>
              <a:rect b="b" l="l" r="r" t="t"/>
              <a:pathLst>
                <a:path extrusionOk="0" h="8" w="44">
                  <a:moveTo>
                    <a:pt x="1" y="1"/>
                  </a:moveTo>
                  <a:cubicBezTo>
                    <a:pt x="19" y="1"/>
                    <a:pt x="31" y="1"/>
                    <a:pt x="44" y="7"/>
                  </a:cubicBezTo>
                  <a:cubicBezTo>
                    <a:pt x="31" y="1"/>
                    <a:pt x="19" y="1"/>
                    <a:pt x="1"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25" name="Google Shape;1625;p38"/>
            <p:cNvSpPr/>
            <p:nvPr/>
          </p:nvSpPr>
          <p:spPr>
            <a:xfrm>
              <a:off x="5981028" y="4152583"/>
              <a:ext cx="3499" cy="645"/>
            </a:xfrm>
            <a:custGeom>
              <a:rect b="b" l="l" r="r" t="t"/>
              <a:pathLst>
                <a:path extrusionOk="0" h="7" w="38">
                  <a:moveTo>
                    <a:pt x="1" y="0"/>
                  </a:moveTo>
                  <a:cubicBezTo>
                    <a:pt x="13" y="0"/>
                    <a:pt x="25" y="6"/>
                    <a:pt x="37" y="6"/>
                  </a:cubicBezTo>
                  <a:cubicBezTo>
                    <a:pt x="25" y="6"/>
                    <a:pt x="13" y="0"/>
                    <a:pt x="1"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26" name="Google Shape;1626;p38"/>
            <p:cNvSpPr/>
            <p:nvPr/>
          </p:nvSpPr>
          <p:spPr>
            <a:xfrm>
              <a:off x="6004231" y="4158199"/>
              <a:ext cx="3499" cy="1289"/>
            </a:xfrm>
            <a:custGeom>
              <a:rect b="b" l="l" r="r" t="t"/>
              <a:pathLst>
                <a:path extrusionOk="0" h="14" w="38">
                  <a:moveTo>
                    <a:pt x="0" y="1"/>
                  </a:moveTo>
                  <a:cubicBezTo>
                    <a:pt x="13" y="7"/>
                    <a:pt x="25" y="7"/>
                    <a:pt x="37" y="13"/>
                  </a:cubicBezTo>
                  <a:cubicBezTo>
                    <a:pt x="25" y="7"/>
                    <a:pt x="13" y="7"/>
                    <a:pt x="0"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27" name="Google Shape;1627;p38"/>
            <p:cNvSpPr/>
            <p:nvPr/>
          </p:nvSpPr>
          <p:spPr>
            <a:xfrm>
              <a:off x="5992353" y="4155437"/>
              <a:ext cx="4051" cy="1197"/>
            </a:xfrm>
            <a:custGeom>
              <a:rect b="b" l="l" r="r" t="t"/>
              <a:pathLst>
                <a:path extrusionOk="0" h="13" w="44">
                  <a:moveTo>
                    <a:pt x="0" y="0"/>
                  </a:moveTo>
                  <a:cubicBezTo>
                    <a:pt x="19" y="6"/>
                    <a:pt x="31" y="6"/>
                    <a:pt x="43" y="12"/>
                  </a:cubicBezTo>
                  <a:cubicBezTo>
                    <a:pt x="31" y="6"/>
                    <a:pt x="19" y="6"/>
                    <a:pt x="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28" name="Google Shape;1628;p38"/>
            <p:cNvSpPr/>
            <p:nvPr/>
          </p:nvSpPr>
          <p:spPr>
            <a:xfrm>
              <a:off x="6029091" y="4164460"/>
              <a:ext cx="4051" cy="645"/>
            </a:xfrm>
            <a:custGeom>
              <a:rect b="b" l="l" r="r" t="t"/>
              <a:pathLst>
                <a:path extrusionOk="0" h="7" w="44">
                  <a:moveTo>
                    <a:pt x="1" y="0"/>
                  </a:moveTo>
                  <a:lnTo>
                    <a:pt x="1" y="0"/>
                  </a:lnTo>
                  <a:cubicBezTo>
                    <a:pt x="13" y="0"/>
                    <a:pt x="25" y="0"/>
                    <a:pt x="44" y="6"/>
                  </a:cubicBezTo>
                  <a:cubicBezTo>
                    <a:pt x="32" y="0"/>
                    <a:pt x="13" y="0"/>
                    <a:pt x="1"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29" name="Google Shape;1629;p38"/>
            <p:cNvSpPr/>
            <p:nvPr/>
          </p:nvSpPr>
          <p:spPr>
            <a:xfrm>
              <a:off x="6018410" y="4161606"/>
              <a:ext cx="1197" cy="645"/>
            </a:xfrm>
            <a:custGeom>
              <a:rect b="b" l="l" r="r" t="t"/>
              <a:pathLst>
                <a:path extrusionOk="0" h="7" w="13">
                  <a:moveTo>
                    <a:pt x="0" y="1"/>
                  </a:moveTo>
                  <a:cubicBezTo>
                    <a:pt x="6" y="7"/>
                    <a:pt x="6" y="7"/>
                    <a:pt x="12" y="7"/>
                  </a:cubicBezTo>
                  <a:cubicBezTo>
                    <a:pt x="6" y="7"/>
                    <a:pt x="6" y="7"/>
                    <a:pt x="0"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30" name="Google Shape;1630;p38"/>
            <p:cNvSpPr/>
            <p:nvPr/>
          </p:nvSpPr>
          <p:spPr>
            <a:xfrm>
              <a:off x="5777357" y="3935377"/>
              <a:ext cx="315817" cy="238750"/>
            </a:xfrm>
            <a:custGeom>
              <a:rect b="b" l="l" r="r" t="t"/>
              <a:pathLst>
                <a:path extrusionOk="0" h="2593" w="3430">
                  <a:moveTo>
                    <a:pt x="339" y="0"/>
                  </a:moveTo>
                  <a:cubicBezTo>
                    <a:pt x="338" y="2"/>
                    <a:pt x="337" y="4"/>
                    <a:pt x="336" y="5"/>
                  </a:cubicBezTo>
                  <a:lnTo>
                    <a:pt x="336" y="5"/>
                  </a:lnTo>
                  <a:cubicBezTo>
                    <a:pt x="339" y="4"/>
                    <a:pt x="339" y="0"/>
                    <a:pt x="339" y="0"/>
                  </a:cubicBezTo>
                  <a:close/>
                  <a:moveTo>
                    <a:pt x="336" y="5"/>
                  </a:moveTo>
                  <a:cubicBezTo>
                    <a:pt x="335" y="6"/>
                    <a:pt x="334" y="6"/>
                    <a:pt x="333" y="6"/>
                  </a:cubicBezTo>
                  <a:cubicBezTo>
                    <a:pt x="308" y="37"/>
                    <a:pt x="277" y="74"/>
                    <a:pt x="253" y="117"/>
                  </a:cubicBezTo>
                  <a:cubicBezTo>
                    <a:pt x="247" y="129"/>
                    <a:pt x="241" y="142"/>
                    <a:pt x="228" y="154"/>
                  </a:cubicBezTo>
                  <a:cubicBezTo>
                    <a:pt x="124" y="326"/>
                    <a:pt x="56" y="504"/>
                    <a:pt x="44" y="688"/>
                  </a:cubicBezTo>
                  <a:cubicBezTo>
                    <a:pt x="1" y="1075"/>
                    <a:pt x="167" y="1462"/>
                    <a:pt x="597" y="1745"/>
                  </a:cubicBezTo>
                  <a:cubicBezTo>
                    <a:pt x="615" y="1757"/>
                    <a:pt x="634" y="1770"/>
                    <a:pt x="652" y="1782"/>
                  </a:cubicBezTo>
                  <a:cubicBezTo>
                    <a:pt x="658" y="1782"/>
                    <a:pt x="664" y="1788"/>
                    <a:pt x="671" y="1788"/>
                  </a:cubicBezTo>
                  <a:cubicBezTo>
                    <a:pt x="683" y="1800"/>
                    <a:pt x="701" y="1806"/>
                    <a:pt x="714" y="1813"/>
                  </a:cubicBezTo>
                  <a:cubicBezTo>
                    <a:pt x="720" y="1819"/>
                    <a:pt x="732" y="1825"/>
                    <a:pt x="738" y="1825"/>
                  </a:cubicBezTo>
                  <a:cubicBezTo>
                    <a:pt x="757" y="1837"/>
                    <a:pt x="775" y="1843"/>
                    <a:pt x="793" y="1856"/>
                  </a:cubicBezTo>
                  <a:cubicBezTo>
                    <a:pt x="800" y="1856"/>
                    <a:pt x="806" y="1862"/>
                    <a:pt x="812" y="1862"/>
                  </a:cubicBezTo>
                  <a:cubicBezTo>
                    <a:pt x="836" y="1874"/>
                    <a:pt x="861" y="1886"/>
                    <a:pt x="892" y="1899"/>
                  </a:cubicBezTo>
                  <a:cubicBezTo>
                    <a:pt x="898" y="1905"/>
                    <a:pt x="904" y="1905"/>
                    <a:pt x="910" y="1911"/>
                  </a:cubicBezTo>
                  <a:cubicBezTo>
                    <a:pt x="929" y="1917"/>
                    <a:pt x="953" y="1929"/>
                    <a:pt x="978" y="1942"/>
                  </a:cubicBezTo>
                  <a:cubicBezTo>
                    <a:pt x="990" y="1942"/>
                    <a:pt x="996" y="1948"/>
                    <a:pt x="1008" y="1954"/>
                  </a:cubicBezTo>
                  <a:cubicBezTo>
                    <a:pt x="1027" y="1960"/>
                    <a:pt x="1051" y="1972"/>
                    <a:pt x="1076" y="1978"/>
                  </a:cubicBezTo>
                  <a:cubicBezTo>
                    <a:pt x="1082" y="1985"/>
                    <a:pt x="1094" y="1991"/>
                    <a:pt x="1107" y="1991"/>
                  </a:cubicBezTo>
                  <a:cubicBezTo>
                    <a:pt x="1131" y="2003"/>
                    <a:pt x="1162" y="2015"/>
                    <a:pt x="1193" y="2028"/>
                  </a:cubicBezTo>
                  <a:cubicBezTo>
                    <a:pt x="1199" y="2028"/>
                    <a:pt x="1199" y="2028"/>
                    <a:pt x="1205" y="2034"/>
                  </a:cubicBezTo>
                  <a:cubicBezTo>
                    <a:pt x="1242" y="2046"/>
                    <a:pt x="1273" y="2058"/>
                    <a:pt x="1310" y="2071"/>
                  </a:cubicBezTo>
                  <a:cubicBezTo>
                    <a:pt x="1322" y="2077"/>
                    <a:pt x="1328" y="2077"/>
                    <a:pt x="1340" y="2083"/>
                  </a:cubicBezTo>
                  <a:cubicBezTo>
                    <a:pt x="1365" y="2095"/>
                    <a:pt x="1396" y="2101"/>
                    <a:pt x="1420" y="2114"/>
                  </a:cubicBezTo>
                  <a:cubicBezTo>
                    <a:pt x="1432" y="2114"/>
                    <a:pt x="1445" y="2120"/>
                    <a:pt x="1457" y="2126"/>
                  </a:cubicBezTo>
                  <a:cubicBezTo>
                    <a:pt x="1482" y="2132"/>
                    <a:pt x="1512" y="2144"/>
                    <a:pt x="1543" y="2150"/>
                  </a:cubicBezTo>
                  <a:cubicBezTo>
                    <a:pt x="1549" y="2157"/>
                    <a:pt x="1561" y="2163"/>
                    <a:pt x="1574" y="2163"/>
                  </a:cubicBezTo>
                  <a:cubicBezTo>
                    <a:pt x="1611" y="2175"/>
                    <a:pt x="1647" y="2187"/>
                    <a:pt x="1690" y="2200"/>
                  </a:cubicBezTo>
                  <a:cubicBezTo>
                    <a:pt x="1697" y="2206"/>
                    <a:pt x="1703" y="2206"/>
                    <a:pt x="1709" y="2206"/>
                  </a:cubicBezTo>
                  <a:cubicBezTo>
                    <a:pt x="1740" y="2218"/>
                    <a:pt x="1776" y="2230"/>
                    <a:pt x="1807" y="2243"/>
                  </a:cubicBezTo>
                  <a:cubicBezTo>
                    <a:pt x="1819" y="2243"/>
                    <a:pt x="1832" y="2249"/>
                    <a:pt x="1844" y="2249"/>
                  </a:cubicBezTo>
                  <a:cubicBezTo>
                    <a:pt x="1875" y="2261"/>
                    <a:pt x="1905" y="2267"/>
                    <a:pt x="1930" y="2279"/>
                  </a:cubicBezTo>
                  <a:cubicBezTo>
                    <a:pt x="1942" y="2279"/>
                    <a:pt x="1955" y="2286"/>
                    <a:pt x="1973" y="2292"/>
                  </a:cubicBezTo>
                  <a:cubicBezTo>
                    <a:pt x="2004" y="2298"/>
                    <a:pt x="2034" y="2310"/>
                    <a:pt x="2065" y="2316"/>
                  </a:cubicBezTo>
                  <a:cubicBezTo>
                    <a:pt x="2077" y="2322"/>
                    <a:pt x="2084" y="2322"/>
                    <a:pt x="2096" y="2322"/>
                  </a:cubicBezTo>
                  <a:cubicBezTo>
                    <a:pt x="2133" y="2335"/>
                    <a:pt x="2176" y="2347"/>
                    <a:pt x="2213" y="2359"/>
                  </a:cubicBezTo>
                  <a:cubicBezTo>
                    <a:pt x="2225" y="2359"/>
                    <a:pt x="2237" y="2365"/>
                    <a:pt x="2249" y="2365"/>
                  </a:cubicBezTo>
                  <a:cubicBezTo>
                    <a:pt x="2280" y="2378"/>
                    <a:pt x="2311" y="2384"/>
                    <a:pt x="2342" y="2390"/>
                  </a:cubicBezTo>
                  <a:cubicBezTo>
                    <a:pt x="2354" y="2396"/>
                    <a:pt x="2366" y="2396"/>
                    <a:pt x="2378" y="2402"/>
                  </a:cubicBezTo>
                  <a:cubicBezTo>
                    <a:pt x="2409" y="2408"/>
                    <a:pt x="2440" y="2415"/>
                    <a:pt x="2464" y="2427"/>
                  </a:cubicBezTo>
                  <a:cubicBezTo>
                    <a:pt x="2477" y="2427"/>
                    <a:pt x="2489" y="2433"/>
                    <a:pt x="2501" y="2433"/>
                  </a:cubicBezTo>
                  <a:cubicBezTo>
                    <a:pt x="2544" y="2445"/>
                    <a:pt x="2581" y="2451"/>
                    <a:pt x="2624" y="2464"/>
                  </a:cubicBezTo>
                  <a:lnTo>
                    <a:pt x="2630" y="2464"/>
                  </a:lnTo>
                  <a:cubicBezTo>
                    <a:pt x="2667" y="2470"/>
                    <a:pt x="2704" y="2476"/>
                    <a:pt x="2741" y="2488"/>
                  </a:cubicBezTo>
                  <a:cubicBezTo>
                    <a:pt x="2753" y="2488"/>
                    <a:pt x="2766" y="2494"/>
                    <a:pt x="2778" y="2494"/>
                  </a:cubicBezTo>
                  <a:cubicBezTo>
                    <a:pt x="2802" y="2501"/>
                    <a:pt x="2827" y="2507"/>
                    <a:pt x="2858" y="2513"/>
                  </a:cubicBezTo>
                  <a:cubicBezTo>
                    <a:pt x="2870" y="2513"/>
                    <a:pt x="2882" y="2513"/>
                    <a:pt x="2895" y="2519"/>
                  </a:cubicBezTo>
                  <a:cubicBezTo>
                    <a:pt x="2919" y="2525"/>
                    <a:pt x="2950" y="2525"/>
                    <a:pt x="2974" y="2531"/>
                  </a:cubicBezTo>
                  <a:cubicBezTo>
                    <a:pt x="2987" y="2537"/>
                    <a:pt x="2993" y="2537"/>
                    <a:pt x="3005" y="2537"/>
                  </a:cubicBezTo>
                  <a:cubicBezTo>
                    <a:pt x="3042" y="2544"/>
                    <a:pt x="3073" y="2550"/>
                    <a:pt x="3110" y="2556"/>
                  </a:cubicBezTo>
                  <a:cubicBezTo>
                    <a:pt x="3116" y="2556"/>
                    <a:pt x="3128" y="2556"/>
                    <a:pt x="3134" y="2562"/>
                  </a:cubicBezTo>
                  <a:cubicBezTo>
                    <a:pt x="3159" y="2562"/>
                    <a:pt x="3183" y="2568"/>
                    <a:pt x="3208" y="2568"/>
                  </a:cubicBezTo>
                  <a:cubicBezTo>
                    <a:pt x="3220" y="2574"/>
                    <a:pt x="3232" y="2574"/>
                    <a:pt x="3245" y="2574"/>
                  </a:cubicBezTo>
                  <a:cubicBezTo>
                    <a:pt x="3269" y="2574"/>
                    <a:pt x="3288" y="2580"/>
                    <a:pt x="3312" y="2580"/>
                  </a:cubicBezTo>
                  <a:cubicBezTo>
                    <a:pt x="3318" y="2580"/>
                    <a:pt x="3331" y="2580"/>
                    <a:pt x="3343" y="2587"/>
                  </a:cubicBezTo>
                  <a:cubicBezTo>
                    <a:pt x="3368" y="2587"/>
                    <a:pt x="3392" y="2587"/>
                    <a:pt x="3417" y="2593"/>
                  </a:cubicBezTo>
                  <a:lnTo>
                    <a:pt x="3429" y="2593"/>
                  </a:lnTo>
                  <a:cubicBezTo>
                    <a:pt x="2507" y="2347"/>
                    <a:pt x="1328" y="1899"/>
                    <a:pt x="922" y="1628"/>
                  </a:cubicBezTo>
                  <a:cubicBezTo>
                    <a:pt x="218" y="1163"/>
                    <a:pt x="70" y="527"/>
                    <a:pt x="336" y="5"/>
                  </a:cubicBezTo>
                  <a:close/>
                </a:path>
              </a:pathLst>
            </a:custGeom>
            <a:solidFill>
              <a:srgbClr val="E4F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31" name="Google Shape;1631;p38"/>
            <p:cNvSpPr/>
            <p:nvPr/>
          </p:nvSpPr>
          <p:spPr>
            <a:xfrm>
              <a:off x="5344051" y="3833541"/>
              <a:ext cx="240500" cy="239947"/>
            </a:xfrm>
            <a:custGeom>
              <a:rect b="b" l="l" r="r" t="t"/>
              <a:pathLst>
                <a:path extrusionOk="0" h="2606" w="2612">
                  <a:moveTo>
                    <a:pt x="1371" y="0"/>
                  </a:moveTo>
                  <a:lnTo>
                    <a:pt x="1119" y="179"/>
                  </a:lnTo>
                  <a:cubicBezTo>
                    <a:pt x="1181" y="166"/>
                    <a:pt x="1236" y="160"/>
                    <a:pt x="1291" y="160"/>
                  </a:cubicBezTo>
                  <a:lnTo>
                    <a:pt x="1303" y="160"/>
                  </a:lnTo>
                  <a:cubicBezTo>
                    <a:pt x="1604" y="160"/>
                    <a:pt x="1887" y="277"/>
                    <a:pt x="2102" y="486"/>
                  </a:cubicBezTo>
                  <a:cubicBezTo>
                    <a:pt x="2317" y="701"/>
                    <a:pt x="2440" y="983"/>
                    <a:pt x="2440" y="1284"/>
                  </a:cubicBezTo>
                  <a:cubicBezTo>
                    <a:pt x="2446" y="1592"/>
                    <a:pt x="2329" y="1880"/>
                    <a:pt x="2114" y="2095"/>
                  </a:cubicBezTo>
                  <a:cubicBezTo>
                    <a:pt x="1905" y="2310"/>
                    <a:pt x="1617" y="2433"/>
                    <a:pt x="1316" y="2439"/>
                  </a:cubicBezTo>
                  <a:lnTo>
                    <a:pt x="1303" y="2439"/>
                  </a:lnTo>
                  <a:cubicBezTo>
                    <a:pt x="1002" y="2439"/>
                    <a:pt x="720" y="2323"/>
                    <a:pt x="505" y="2114"/>
                  </a:cubicBezTo>
                  <a:cubicBezTo>
                    <a:pt x="290" y="1899"/>
                    <a:pt x="167" y="1610"/>
                    <a:pt x="167" y="1309"/>
                  </a:cubicBezTo>
                  <a:cubicBezTo>
                    <a:pt x="167" y="1125"/>
                    <a:pt x="210" y="940"/>
                    <a:pt x="290" y="781"/>
                  </a:cubicBezTo>
                  <a:lnTo>
                    <a:pt x="290" y="781"/>
                  </a:lnTo>
                  <a:lnTo>
                    <a:pt x="44" y="959"/>
                  </a:lnTo>
                  <a:cubicBezTo>
                    <a:pt x="13" y="1069"/>
                    <a:pt x="1" y="1186"/>
                    <a:pt x="1" y="1309"/>
                  </a:cubicBezTo>
                  <a:cubicBezTo>
                    <a:pt x="7" y="2030"/>
                    <a:pt x="591" y="2605"/>
                    <a:pt x="1304" y="2605"/>
                  </a:cubicBezTo>
                  <a:cubicBezTo>
                    <a:pt x="1308" y="2605"/>
                    <a:pt x="1312" y="2605"/>
                    <a:pt x="1316" y="2605"/>
                  </a:cubicBezTo>
                  <a:cubicBezTo>
                    <a:pt x="2034" y="2599"/>
                    <a:pt x="2612" y="2009"/>
                    <a:pt x="2606" y="1284"/>
                  </a:cubicBezTo>
                  <a:cubicBezTo>
                    <a:pt x="2600" y="590"/>
                    <a:pt x="2053" y="31"/>
                    <a:pt x="1371" y="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32" name="Google Shape;1632;p38"/>
            <p:cNvSpPr/>
            <p:nvPr/>
          </p:nvSpPr>
          <p:spPr>
            <a:xfrm>
              <a:off x="5369003" y="3858402"/>
              <a:ext cx="190135" cy="189582"/>
            </a:xfrm>
            <a:custGeom>
              <a:rect b="b" l="l" r="r" t="t"/>
              <a:pathLst>
                <a:path extrusionOk="0" h="2059" w="2065">
                  <a:moveTo>
                    <a:pt x="1112" y="154"/>
                  </a:moveTo>
                  <a:cubicBezTo>
                    <a:pt x="1137" y="154"/>
                    <a:pt x="1155" y="160"/>
                    <a:pt x="1174" y="160"/>
                  </a:cubicBezTo>
                  <a:lnTo>
                    <a:pt x="1131" y="425"/>
                  </a:lnTo>
                  <a:cubicBezTo>
                    <a:pt x="1118" y="425"/>
                    <a:pt x="1106" y="418"/>
                    <a:pt x="1094" y="418"/>
                  </a:cubicBezTo>
                  <a:lnTo>
                    <a:pt x="1088" y="418"/>
                  </a:lnTo>
                  <a:lnTo>
                    <a:pt x="1100" y="283"/>
                  </a:lnTo>
                  <a:lnTo>
                    <a:pt x="1100" y="154"/>
                  </a:lnTo>
                  <a:close/>
                  <a:moveTo>
                    <a:pt x="523" y="314"/>
                  </a:moveTo>
                  <a:lnTo>
                    <a:pt x="676" y="529"/>
                  </a:lnTo>
                  <a:cubicBezTo>
                    <a:pt x="664" y="541"/>
                    <a:pt x="652" y="547"/>
                    <a:pt x="639" y="560"/>
                  </a:cubicBezTo>
                  <a:lnTo>
                    <a:pt x="473" y="351"/>
                  </a:lnTo>
                  <a:cubicBezTo>
                    <a:pt x="486" y="339"/>
                    <a:pt x="504" y="326"/>
                    <a:pt x="523" y="314"/>
                  </a:cubicBezTo>
                  <a:close/>
                  <a:moveTo>
                    <a:pt x="1708" y="468"/>
                  </a:moveTo>
                  <a:cubicBezTo>
                    <a:pt x="1720" y="480"/>
                    <a:pt x="1733" y="498"/>
                    <a:pt x="1745" y="517"/>
                  </a:cubicBezTo>
                  <a:lnTo>
                    <a:pt x="1530" y="670"/>
                  </a:lnTo>
                  <a:cubicBezTo>
                    <a:pt x="1524" y="658"/>
                    <a:pt x="1512" y="646"/>
                    <a:pt x="1505" y="633"/>
                  </a:cubicBezTo>
                  <a:lnTo>
                    <a:pt x="1708" y="468"/>
                  </a:lnTo>
                  <a:close/>
                  <a:moveTo>
                    <a:pt x="166" y="885"/>
                  </a:moveTo>
                  <a:lnTo>
                    <a:pt x="430" y="928"/>
                  </a:lnTo>
                  <a:cubicBezTo>
                    <a:pt x="424" y="941"/>
                    <a:pt x="424" y="953"/>
                    <a:pt x="424" y="965"/>
                  </a:cubicBezTo>
                  <a:lnTo>
                    <a:pt x="424" y="984"/>
                  </a:lnTo>
                  <a:lnTo>
                    <a:pt x="289" y="959"/>
                  </a:lnTo>
                  <a:lnTo>
                    <a:pt x="154" y="959"/>
                  </a:lnTo>
                  <a:lnTo>
                    <a:pt x="160" y="947"/>
                  </a:lnTo>
                  <a:cubicBezTo>
                    <a:pt x="160" y="928"/>
                    <a:pt x="160" y="904"/>
                    <a:pt x="166" y="885"/>
                  </a:cubicBezTo>
                  <a:close/>
                  <a:moveTo>
                    <a:pt x="1641" y="1088"/>
                  </a:moveTo>
                  <a:lnTo>
                    <a:pt x="1905" y="1107"/>
                  </a:lnTo>
                  <a:cubicBezTo>
                    <a:pt x="1905" y="1131"/>
                    <a:pt x="1905" y="1150"/>
                    <a:pt x="1899" y="1174"/>
                  </a:cubicBezTo>
                  <a:lnTo>
                    <a:pt x="1634" y="1131"/>
                  </a:lnTo>
                  <a:cubicBezTo>
                    <a:pt x="1641" y="1113"/>
                    <a:pt x="1641" y="1100"/>
                    <a:pt x="1641" y="1088"/>
                  </a:cubicBezTo>
                  <a:close/>
                  <a:moveTo>
                    <a:pt x="1030" y="675"/>
                  </a:moveTo>
                  <a:cubicBezTo>
                    <a:pt x="1041" y="675"/>
                    <a:pt x="1052" y="675"/>
                    <a:pt x="1063" y="676"/>
                  </a:cubicBezTo>
                  <a:cubicBezTo>
                    <a:pt x="1260" y="695"/>
                    <a:pt x="1401" y="867"/>
                    <a:pt x="1383" y="1064"/>
                  </a:cubicBezTo>
                  <a:cubicBezTo>
                    <a:pt x="1365" y="1243"/>
                    <a:pt x="1211" y="1385"/>
                    <a:pt x="1034" y="1385"/>
                  </a:cubicBezTo>
                  <a:cubicBezTo>
                    <a:pt x="1023" y="1385"/>
                    <a:pt x="1013" y="1384"/>
                    <a:pt x="1002" y="1383"/>
                  </a:cubicBezTo>
                  <a:cubicBezTo>
                    <a:pt x="805" y="1365"/>
                    <a:pt x="664" y="1193"/>
                    <a:pt x="682" y="996"/>
                  </a:cubicBezTo>
                  <a:cubicBezTo>
                    <a:pt x="700" y="811"/>
                    <a:pt x="853" y="675"/>
                    <a:pt x="1030" y="675"/>
                  </a:cubicBezTo>
                  <a:close/>
                  <a:moveTo>
                    <a:pt x="535" y="1389"/>
                  </a:moveTo>
                  <a:cubicBezTo>
                    <a:pt x="541" y="1401"/>
                    <a:pt x="553" y="1408"/>
                    <a:pt x="559" y="1420"/>
                  </a:cubicBezTo>
                  <a:lnTo>
                    <a:pt x="357" y="1592"/>
                  </a:lnTo>
                  <a:cubicBezTo>
                    <a:pt x="344" y="1573"/>
                    <a:pt x="332" y="1561"/>
                    <a:pt x="320" y="1543"/>
                  </a:cubicBezTo>
                  <a:lnTo>
                    <a:pt x="535" y="1389"/>
                  </a:lnTo>
                  <a:close/>
                  <a:moveTo>
                    <a:pt x="1426" y="1500"/>
                  </a:moveTo>
                  <a:lnTo>
                    <a:pt x="1591" y="1702"/>
                  </a:lnTo>
                  <a:cubicBezTo>
                    <a:pt x="1579" y="1715"/>
                    <a:pt x="1561" y="1733"/>
                    <a:pt x="1542" y="1745"/>
                  </a:cubicBezTo>
                  <a:lnTo>
                    <a:pt x="1389" y="1524"/>
                  </a:lnTo>
                  <a:cubicBezTo>
                    <a:pt x="1401" y="1518"/>
                    <a:pt x="1413" y="1512"/>
                    <a:pt x="1426" y="1500"/>
                  </a:cubicBezTo>
                  <a:close/>
                  <a:moveTo>
                    <a:pt x="934" y="1635"/>
                  </a:moveTo>
                  <a:cubicBezTo>
                    <a:pt x="946" y="1635"/>
                    <a:pt x="959" y="1635"/>
                    <a:pt x="977" y="1641"/>
                  </a:cubicBezTo>
                  <a:lnTo>
                    <a:pt x="1008" y="1647"/>
                  </a:lnTo>
                  <a:lnTo>
                    <a:pt x="965" y="1770"/>
                  </a:lnTo>
                  <a:lnTo>
                    <a:pt x="965" y="1905"/>
                  </a:lnTo>
                  <a:lnTo>
                    <a:pt x="953" y="1905"/>
                  </a:lnTo>
                  <a:cubicBezTo>
                    <a:pt x="928" y="1899"/>
                    <a:pt x="910" y="1899"/>
                    <a:pt x="891" y="1899"/>
                  </a:cubicBezTo>
                  <a:lnTo>
                    <a:pt x="934" y="1635"/>
                  </a:lnTo>
                  <a:close/>
                  <a:moveTo>
                    <a:pt x="1020" y="1"/>
                  </a:moveTo>
                  <a:cubicBezTo>
                    <a:pt x="867" y="1"/>
                    <a:pt x="719" y="38"/>
                    <a:pt x="578" y="105"/>
                  </a:cubicBezTo>
                  <a:lnTo>
                    <a:pt x="289" y="314"/>
                  </a:lnTo>
                  <a:cubicBezTo>
                    <a:pt x="105" y="511"/>
                    <a:pt x="0" y="769"/>
                    <a:pt x="0" y="1039"/>
                  </a:cubicBezTo>
                  <a:cubicBezTo>
                    <a:pt x="6" y="1315"/>
                    <a:pt x="117" y="1573"/>
                    <a:pt x="307" y="1764"/>
                  </a:cubicBezTo>
                  <a:cubicBezTo>
                    <a:pt x="504" y="1960"/>
                    <a:pt x="768" y="2059"/>
                    <a:pt x="1045" y="2059"/>
                  </a:cubicBezTo>
                  <a:cubicBezTo>
                    <a:pt x="1321" y="2059"/>
                    <a:pt x="1573" y="1948"/>
                    <a:pt x="1770" y="1752"/>
                  </a:cubicBezTo>
                  <a:cubicBezTo>
                    <a:pt x="1960" y="1555"/>
                    <a:pt x="2065" y="1291"/>
                    <a:pt x="2065" y="1021"/>
                  </a:cubicBezTo>
                  <a:cubicBezTo>
                    <a:pt x="2058" y="744"/>
                    <a:pt x="1954" y="486"/>
                    <a:pt x="1757" y="296"/>
                  </a:cubicBezTo>
                  <a:cubicBezTo>
                    <a:pt x="1561" y="105"/>
                    <a:pt x="1303" y="1"/>
                    <a:pt x="1032"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33" name="Google Shape;1633;p38"/>
            <p:cNvSpPr/>
            <p:nvPr/>
          </p:nvSpPr>
          <p:spPr>
            <a:xfrm>
              <a:off x="5359335" y="3848273"/>
              <a:ext cx="210023" cy="209931"/>
            </a:xfrm>
            <a:custGeom>
              <a:rect b="b" l="l" r="r" t="t"/>
              <a:pathLst>
                <a:path extrusionOk="0" h="2280" w="2281">
                  <a:moveTo>
                    <a:pt x="1125" y="0"/>
                  </a:moveTo>
                  <a:cubicBezTo>
                    <a:pt x="1070" y="0"/>
                    <a:pt x="1015" y="6"/>
                    <a:pt x="953" y="19"/>
                  </a:cubicBezTo>
                  <a:lnTo>
                    <a:pt x="683" y="215"/>
                  </a:lnTo>
                  <a:cubicBezTo>
                    <a:pt x="824" y="148"/>
                    <a:pt x="972" y="111"/>
                    <a:pt x="1125" y="111"/>
                  </a:cubicBezTo>
                  <a:lnTo>
                    <a:pt x="1137" y="111"/>
                  </a:lnTo>
                  <a:cubicBezTo>
                    <a:pt x="1408" y="111"/>
                    <a:pt x="1666" y="215"/>
                    <a:pt x="1862" y="406"/>
                  </a:cubicBezTo>
                  <a:cubicBezTo>
                    <a:pt x="2059" y="596"/>
                    <a:pt x="2163" y="854"/>
                    <a:pt x="2170" y="1131"/>
                  </a:cubicBezTo>
                  <a:cubicBezTo>
                    <a:pt x="2176" y="1407"/>
                    <a:pt x="2065" y="1665"/>
                    <a:pt x="1875" y="1862"/>
                  </a:cubicBezTo>
                  <a:cubicBezTo>
                    <a:pt x="1684" y="2058"/>
                    <a:pt x="1426" y="2169"/>
                    <a:pt x="1150" y="2169"/>
                  </a:cubicBezTo>
                  <a:cubicBezTo>
                    <a:pt x="873" y="2169"/>
                    <a:pt x="615" y="2070"/>
                    <a:pt x="419" y="1874"/>
                  </a:cubicBezTo>
                  <a:cubicBezTo>
                    <a:pt x="222" y="1683"/>
                    <a:pt x="111" y="1425"/>
                    <a:pt x="105" y="1149"/>
                  </a:cubicBezTo>
                  <a:cubicBezTo>
                    <a:pt x="105" y="879"/>
                    <a:pt x="210" y="621"/>
                    <a:pt x="394" y="424"/>
                  </a:cubicBezTo>
                  <a:lnTo>
                    <a:pt x="394" y="424"/>
                  </a:lnTo>
                  <a:lnTo>
                    <a:pt x="124" y="621"/>
                  </a:lnTo>
                  <a:cubicBezTo>
                    <a:pt x="44" y="780"/>
                    <a:pt x="1" y="958"/>
                    <a:pt x="1" y="1149"/>
                  </a:cubicBezTo>
                  <a:cubicBezTo>
                    <a:pt x="1" y="1456"/>
                    <a:pt x="124" y="1739"/>
                    <a:pt x="339" y="1954"/>
                  </a:cubicBezTo>
                  <a:cubicBezTo>
                    <a:pt x="554" y="2163"/>
                    <a:pt x="836" y="2279"/>
                    <a:pt x="1137" y="2279"/>
                  </a:cubicBezTo>
                  <a:lnTo>
                    <a:pt x="1150" y="2279"/>
                  </a:lnTo>
                  <a:cubicBezTo>
                    <a:pt x="1451" y="2273"/>
                    <a:pt x="1739" y="2150"/>
                    <a:pt x="1948" y="1935"/>
                  </a:cubicBezTo>
                  <a:cubicBezTo>
                    <a:pt x="2163" y="1720"/>
                    <a:pt x="2280" y="1432"/>
                    <a:pt x="2274" y="1131"/>
                  </a:cubicBezTo>
                  <a:cubicBezTo>
                    <a:pt x="2274" y="823"/>
                    <a:pt x="2151" y="541"/>
                    <a:pt x="1936" y="326"/>
                  </a:cubicBezTo>
                  <a:cubicBezTo>
                    <a:pt x="1721" y="117"/>
                    <a:pt x="1438" y="0"/>
                    <a:pt x="1137" y="0"/>
                  </a:cubicBezTo>
                  <a:close/>
                </a:path>
              </a:pathLst>
            </a:custGeom>
            <a:solidFill>
              <a:srgbClr val="E4F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34" name="Google Shape;1634;p38"/>
            <p:cNvSpPr/>
            <p:nvPr/>
          </p:nvSpPr>
          <p:spPr>
            <a:xfrm>
              <a:off x="5430049" y="3920461"/>
              <a:ext cx="68043" cy="65465"/>
            </a:xfrm>
            <a:custGeom>
              <a:rect b="b" l="l" r="r" t="t"/>
              <a:pathLst>
                <a:path extrusionOk="0" h="711" w="739">
                  <a:moveTo>
                    <a:pt x="367" y="1"/>
                  </a:moveTo>
                  <a:cubicBezTo>
                    <a:pt x="190" y="1"/>
                    <a:pt x="37" y="137"/>
                    <a:pt x="19" y="322"/>
                  </a:cubicBezTo>
                  <a:cubicBezTo>
                    <a:pt x="1" y="519"/>
                    <a:pt x="142" y="691"/>
                    <a:pt x="339" y="709"/>
                  </a:cubicBezTo>
                  <a:cubicBezTo>
                    <a:pt x="350" y="710"/>
                    <a:pt x="360" y="711"/>
                    <a:pt x="371" y="711"/>
                  </a:cubicBezTo>
                  <a:cubicBezTo>
                    <a:pt x="548" y="711"/>
                    <a:pt x="702" y="569"/>
                    <a:pt x="720" y="390"/>
                  </a:cubicBezTo>
                  <a:cubicBezTo>
                    <a:pt x="738" y="193"/>
                    <a:pt x="597" y="21"/>
                    <a:pt x="400" y="2"/>
                  </a:cubicBezTo>
                  <a:cubicBezTo>
                    <a:pt x="389" y="1"/>
                    <a:pt x="378" y="1"/>
                    <a:pt x="367" y="1"/>
                  </a:cubicBezTo>
                  <a:close/>
                </a:path>
              </a:pathLst>
            </a:custGeom>
            <a:solidFill>
              <a:srgbClr val="E4F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35" name="Google Shape;1635;p38"/>
            <p:cNvSpPr/>
            <p:nvPr/>
          </p:nvSpPr>
          <p:spPr>
            <a:xfrm>
              <a:off x="5507576" y="3901401"/>
              <a:ext cx="22190" cy="18783"/>
            </a:xfrm>
            <a:custGeom>
              <a:rect b="b" l="l" r="r" t="t"/>
              <a:pathLst>
                <a:path extrusionOk="0" h="204" w="241">
                  <a:moveTo>
                    <a:pt x="203" y="1"/>
                  </a:moveTo>
                  <a:lnTo>
                    <a:pt x="0" y="173"/>
                  </a:lnTo>
                  <a:cubicBezTo>
                    <a:pt x="7" y="179"/>
                    <a:pt x="19" y="191"/>
                    <a:pt x="25" y="203"/>
                  </a:cubicBezTo>
                  <a:lnTo>
                    <a:pt x="240" y="50"/>
                  </a:lnTo>
                  <a:cubicBezTo>
                    <a:pt x="228" y="31"/>
                    <a:pt x="215" y="13"/>
                    <a:pt x="203"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36" name="Google Shape;1636;p38"/>
            <p:cNvSpPr/>
            <p:nvPr/>
          </p:nvSpPr>
          <p:spPr>
            <a:xfrm>
              <a:off x="5496804" y="3996423"/>
              <a:ext cx="18783" cy="22743"/>
            </a:xfrm>
            <a:custGeom>
              <a:rect b="b" l="l" r="r" t="t"/>
              <a:pathLst>
                <a:path extrusionOk="0" h="247" w="204">
                  <a:moveTo>
                    <a:pt x="38" y="1"/>
                  </a:moveTo>
                  <a:cubicBezTo>
                    <a:pt x="25" y="13"/>
                    <a:pt x="13" y="19"/>
                    <a:pt x="1" y="25"/>
                  </a:cubicBezTo>
                  <a:lnTo>
                    <a:pt x="154" y="246"/>
                  </a:lnTo>
                  <a:cubicBezTo>
                    <a:pt x="173" y="234"/>
                    <a:pt x="191" y="222"/>
                    <a:pt x="203" y="203"/>
                  </a:cubicBezTo>
                  <a:lnTo>
                    <a:pt x="38" y="1"/>
                  </a:ln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37" name="Google Shape;1637;p38"/>
            <p:cNvSpPr/>
            <p:nvPr/>
          </p:nvSpPr>
          <p:spPr>
            <a:xfrm>
              <a:off x="5451042" y="4008853"/>
              <a:ext cx="10773" cy="25044"/>
            </a:xfrm>
            <a:custGeom>
              <a:rect b="b" l="l" r="r" t="t"/>
              <a:pathLst>
                <a:path extrusionOk="0" h="272" w="117">
                  <a:moveTo>
                    <a:pt x="43" y="1"/>
                  </a:moveTo>
                  <a:lnTo>
                    <a:pt x="0" y="265"/>
                  </a:lnTo>
                  <a:cubicBezTo>
                    <a:pt x="19" y="265"/>
                    <a:pt x="37" y="271"/>
                    <a:pt x="62" y="271"/>
                  </a:cubicBezTo>
                  <a:lnTo>
                    <a:pt x="74" y="271"/>
                  </a:lnTo>
                  <a:lnTo>
                    <a:pt x="74" y="136"/>
                  </a:lnTo>
                  <a:lnTo>
                    <a:pt x="117" y="13"/>
                  </a:lnTo>
                  <a:lnTo>
                    <a:pt x="86" y="7"/>
                  </a:lnTo>
                  <a:cubicBezTo>
                    <a:pt x="68" y="1"/>
                    <a:pt x="55" y="1"/>
                    <a:pt x="43"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38" name="Google Shape;1638;p38"/>
            <p:cNvSpPr/>
            <p:nvPr/>
          </p:nvSpPr>
          <p:spPr>
            <a:xfrm>
              <a:off x="5383091" y="3939888"/>
              <a:ext cx="25597" cy="9115"/>
            </a:xfrm>
            <a:custGeom>
              <a:rect b="b" l="l" r="r" t="t"/>
              <a:pathLst>
                <a:path extrusionOk="0" h="99" w="278">
                  <a:moveTo>
                    <a:pt x="13" y="0"/>
                  </a:moveTo>
                  <a:cubicBezTo>
                    <a:pt x="7" y="25"/>
                    <a:pt x="7" y="43"/>
                    <a:pt x="7" y="62"/>
                  </a:cubicBezTo>
                  <a:lnTo>
                    <a:pt x="1" y="74"/>
                  </a:lnTo>
                  <a:lnTo>
                    <a:pt x="136" y="74"/>
                  </a:lnTo>
                  <a:lnTo>
                    <a:pt x="271" y="99"/>
                  </a:lnTo>
                  <a:lnTo>
                    <a:pt x="271" y="80"/>
                  </a:lnTo>
                  <a:cubicBezTo>
                    <a:pt x="271" y="68"/>
                    <a:pt x="271" y="56"/>
                    <a:pt x="277" y="43"/>
                  </a:cubicBezTo>
                  <a:lnTo>
                    <a:pt x="13" y="0"/>
                  </a:ln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39" name="Google Shape;1639;p38"/>
            <p:cNvSpPr/>
            <p:nvPr/>
          </p:nvSpPr>
          <p:spPr>
            <a:xfrm>
              <a:off x="5398375" y="3985650"/>
              <a:ext cx="22743" cy="19336"/>
            </a:xfrm>
            <a:custGeom>
              <a:rect b="b" l="l" r="r" t="t"/>
              <a:pathLst>
                <a:path extrusionOk="0" h="210" w="247">
                  <a:moveTo>
                    <a:pt x="216" y="1"/>
                  </a:moveTo>
                  <a:lnTo>
                    <a:pt x="1" y="161"/>
                  </a:lnTo>
                  <a:cubicBezTo>
                    <a:pt x="13" y="179"/>
                    <a:pt x="25" y="191"/>
                    <a:pt x="38" y="210"/>
                  </a:cubicBezTo>
                  <a:lnTo>
                    <a:pt x="247" y="38"/>
                  </a:lnTo>
                  <a:cubicBezTo>
                    <a:pt x="234" y="26"/>
                    <a:pt x="228" y="13"/>
                    <a:pt x="216"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40" name="Google Shape;1640;p38"/>
            <p:cNvSpPr/>
            <p:nvPr/>
          </p:nvSpPr>
          <p:spPr>
            <a:xfrm>
              <a:off x="5412002" y="3887313"/>
              <a:ext cx="19336" cy="22650"/>
            </a:xfrm>
            <a:custGeom>
              <a:rect b="b" l="l" r="r" t="t"/>
              <a:pathLst>
                <a:path extrusionOk="0" h="246" w="210">
                  <a:moveTo>
                    <a:pt x="49" y="0"/>
                  </a:moveTo>
                  <a:cubicBezTo>
                    <a:pt x="37" y="12"/>
                    <a:pt x="19" y="25"/>
                    <a:pt x="0" y="43"/>
                  </a:cubicBezTo>
                  <a:lnTo>
                    <a:pt x="172" y="246"/>
                  </a:lnTo>
                  <a:cubicBezTo>
                    <a:pt x="185" y="233"/>
                    <a:pt x="197" y="227"/>
                    <a:pt x="209" y="215"/>
                  </a:cubicBezTo>
                  <a:lnTo>
                    <a:pt x="49" y="0"/>
                  </a:ln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41" name="Google Shape;1641;p38"/>
            <p:cNvSpPr/>
            <p:nvPr/>
          </p:nvSpPr>
          <p:spPr>
            <a:xfrm>
              <a:off x="5469089" y="3872581"/>
              <a:ext cx="8011" cy="24952"/>
            </a:xfrm>
            <a:custGeom>
              <a:rect b="b" l="l" r="r" t="t"/>
              <a:pathLst>
                <a:path extrusionOk="0" h="271" w="87">
                  <a:moveTo>
                    <a:pt x="13" y="0"/>
                  </a:moveTo>
                  <a:lnTo>
                    <a:pt x="13" y="129"/>
                  </a:lnTo>
                  <a:lnTo>
                    <a:pt x="1" y="264"/>
                  </a:lnTo>
                  <a:lnTo>
                    <a:pt x="7" y="264"/>
                  </a:lnTo>
                  <a:cubicBezTo>
                    <a:pt x="19" y="264"/>
                    <a:pt x="31" y="271"/>
                    <a:pt x="44" y="271"/>
                  </a:cubicBezTo>
                  <a:lnTo>
                    <a:pt x="87" y="6"/>
                  </a:lnTo>
                  <a:cubicBezTo>
                    <a:pt x="68" y="6"/>
                    <a:pt x="50" y="0"/>
                    <a:pt x="25" y="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42" name="Google Shape;1642;p38"/>
            <p:cNvSpPr/>
            <p:nvPr/>
          </p:nvSpPr>
          <p:spPr>
            <a:xfrm>
              <a:off x="5519454" y="3958580"/>
              <a:ext cx="25505" cy="8011"/>
            </a:xfrm>
            <a:custGeom>
              <a:rect b="b" l="l" r="r" t="t"/>
              <a:pathLst>
                <a:path extrusionOk="0" h="87" w="277">
                  <a:moveTo>
                    <a:pt x="7" y="0"/>
                  </a:moveTo>
                  <a:cubicBezTo>
                    <a:pt x="7" y="12"/>
                    <a:pt x="7" y="25"/>
                    <a:pt x="0" y="43"/>
                  </a:cubicBezTo>
                  <a:lnTo>
                    <a:pt x="265" y="86"/>
                  </a:lnTo>
                  <a:cubicBezTo>
                    <a:pt x="271" y="62"/>
                    <a:pt x="271" y="43"/>
                    <a:pt x="277" y="19"/>
                  </a:cubicBezTo>
                  <a:lnTo>
                    <a:pt x="7" y="0"/>
                  </a:ln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43" name="Google Shape;1643;p38"/>
            <p:cNvSpPr/>
            <p:nvPr/>
          </p:nvSpPr>
          <p:spPr>
            <a:xfrm>
              <a:off x="6020068" y="3767339"/>
              <a:ext cx="139770" cy="114818"/>
            </a:xfrm>
            <a:custGeom>
              <a:rect b="b" l="l" r="r" t="t"/>
              <a:pathLst>
                <a:path extrusionOk="0" h="1247" w="1518">
                  <a:moveTo>
                    <a:pt x="1346" y="1"/>
                  </a:moveTo>
                  <a:cubicBezTo>
                    <a:pt x="1315" y="74"/>
                    <a:pt x="1266" y="136"/>
                    <a:pt x="1211" y="185"/>
                  </a:cubicBezTo>
                  <a:cubicBezTo>
                    <a:pt x="1131" y="406"/>
                    <a:pt x="1069" y="621"/>
                    <a:pt x="1008" y="627"/>
                  </a:cubicBezTo>
                  <a:cubicBezTo>
                    <a:pt x="1005" y="628"/>
                    <a:pt x="1003" y="628"/>
                    <a:pt x="1000" y="628"/>
                  </a:cubicBezTo>
                  <a:cubicBezTo>
                    <a:pt x="940" y="628"/>
                    <a:pt x="929" y="490"/>
                    <a:pt x="940" y="302"/>
                  </a:cubicBezTo>
                  <a:lnTo>
                    <a:pt x="928" y="302"/>
                  </a:lnTo>
                  <a:cubicBezTo>
                    <a:pt x="911" y="303"/>
                    <a:pt x="894" y="304"/>
                    <a:pt x="877" y="304"/>
                  </a:cubicBezTo>
                  <a:cubicBezTo>
                    <a:pt x="823" y="304"/>
                    <a:pt x="772" y="296"/>
                    <a:pt x="725" y="277"/>
                  </a:cubicBezTo>
                  <a:cubicBezTo>
                    <a:pt x="697" y="549"/>
                    <a:pt x="651" y="771"/>
                    <a:pt x="554" y="771"/>
                  </a:cubicBezTo>
                  <a:cubicBezTo>
                    <a:pt x="548" y="771"/>
                    <a:pt x="542" y="770"/>
                    <a:pt x="535" y="769"/>
                  </a:cubicBezTo>
                  <a:cubicBezTo>
                    <a:pt x="467" y="756"/>
                    <a:pt x="400" y="406"/>
                    <a:pt x="351" y="80"/>
                  </a:cubicBezTo>
                  <a:cubicBezTo>
                    <a:pt x="314" y="93"/>
                    <a:pt x="271" y="99"/>
                    <a:pt x="234" y="105"/>
                  </a:cubicBezTo>
                  <a:cubicBezTo>
                    <a:pt x="215" y="106"/>
                    <a:pt x="196" y="107"/>
                    <a:pt x="177" y="107"/>
                  </a:cubicBezTo>
                  <a:cubicBezTo>
                    <a:pt x="117" y="107"/>
                    <a:pt x="57" y="99"/>
                    <a:pt x="1" y="80"/>
                  </a:cubicBezTo>
                  <a:lnTo>
                    <a:pt x="1" y="80"/>
                  </a:lnTo>
                  <a:cubicBezTo>
                    <a:pt x="87" y="529"/>
                    <a:pt x="277" y="1076"/>
                    <a:pt x="609" y="1223"/>
                  </a:cubicBezTo>
                  <a:cubicBezTo>
                    <a:pt x="643" y="1239"/>
                    <a:pt x="677" y="1246"/>
                    <a:pt x="710" y="1246"/>
                  </a:cubicBezTo>
                  <a:cubicBezTo>
                    <a:pt x="1048" y="1246"/>
                    <a:pt x="1311" y="466"/>
                    <a:pt x="1518" y="13"/>
                  </a:cubicBezTo>
                  <a:lnTo>
                    <a:pt x="1518" y="13"/>
                  </a:lnTo>
                  <a:cubicBezTo>
                    <a:pt x="1501" y="15"/>
                    <a:pt x="1485" y="15"/>
                    <a:pt x="1470" y="15"/>
                  </a:cubicBezTo>
                  <a:cubicBezTo>
                    <a:pt x="1427" y="15"/>
                    <a:pt x="1386" y="10"/>
                    <a:pt x="1346" y="1"/>
                  </a:cubicBezTo>
                  <a:close/>
                </a:path>
              </a:pathLst>
            </a:custGeom>
            <a:solidFill>
              <a:srgbClr val="E4F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44" name="Google Shape;1644;p38"/>
            <p:cNvSpPr/>
            <p:nvPr/>
          </p:nvSpPr>
          <p:spPr>
            <a:xfrm>
              <a:off x="5995760" y="3624070"/>
              <a:ext cx="207629" cy="157540"/>
            </a:xfrm>
            <a:custGeom>
              <a:rect b="b" l="l" r="r" t="t"/>
              <a:pathLst>
                <a:path extrusionOk="0" h="1711" w="2255">
                  <a:moveTo>
                    <a:pt x="1115" y="0"/>
                  </a:moveTo>
                  <a:cubicBezTo>
                    <a:pt x="1100" y="0"/>
                    <a:pt x="1085" y="1"/>
                    <a:pt x="1069" y="2"/>
                  </a:cubicBezTo>
                  <a:cubicBezTo>
                    <a:pt x="1039" y="8"/>
                    <a:pt x="1014" y="15"/>
                    <a:pt x="983" y="21"/>
                  </a:cubicBezTo>
                  <a:cubicBezTo>
                    <a:pt x="1032" y="119"/>
                    <a:pt x="1051" y="236"/>
                    <a:pt x="1020" y="352"/>
                  </a:cubicBezTo>
                  <a:cubicBezTo>
                    <a:pt x="996" y="457"/>
                    <a:pt x="934" y="549"/>
                    <a:pt x="860" y="610"/>
                  </a:cubicBezTo>
                  <a:cubicBezTo>
                    <a:pt x="860" y="617"/>
                    <a:pt x="854" y="617"/>
                    <a:pt x="854" y="617"/>
                  </a:cubicBezTo>
                  <a:cubicBezTo>
                    <a:pt x="842" y="629"/>
                    <a:pt x="830" y="635"/>
                    <a:pt x="817" y="641"/>
                  </a:cubicBezTo>
                  <a:cubicBezTo>
                    <a:pt x="817" y="647"/>
                    <a:pt x="811" y="647"/>
                    <a:pt x="805" y="653"/>
                  </a:cubicBezTo>
                  <a:cubicBezTo>
                    <a:pt x="799" y="660"/>
                    <a:pt x="787" y="666"/>
                    <a:pt x="774" y="672"/>
                  </a:cubicBezTo>
                  <a:cubicBezTo>
                    <a:pt x="768" y="678"/>
                    <a:pt x="762" y="678"/>
                    <a:pt x="762" y="678"/>
                  </a:cubicBezTo>
                  <a:cubicBezTo>
                    <a:pt x="744" y="690"/>
                    <a:pt x="731" y="696"/>
                    <a:pt x="713" y="703"/>
                  </a:cubicBezTo>
                  <a:cubicBezTo>
                    <a:pt x="695" y="709"/>
                    <a:pt x="676" y="715"/>
                    <a:pt x="658" y="721"/>
                  </a:cubicBezTo>
                  <a:lnTo>
                    <a:pt x="645" y="721"/>
                  </a:lnTo>
                  <a:cubicBezTo>
                    <a:pt x="633" y="727"/>
                    <a:pt x="615" y="727"/>
                    <a:pt x="602" y="727"/>
                  </a:cubicBezTo>
                  <a:lnTo>
                    <a:pt x="584" y="733"/>
                  </a:lnTo>
                  <a:lnTo>
                    <a:pt x="473" y="733"/>
                  </a:lnTo>
                  <a:cubicBezTo>
                    <a:pt x="449" y="727"/>
                    <a:pt x="430" y="727"/>
                    <a:pt x="412" y="721"/>
                  </a:cubicBezTo>
                  <a:cubicBezTo>
                    <a:pt x="381" y="715"/>
                    <a:pt x="351" y="703"/>
                    <a:pt x="320" y="690"/>
                  </a:cubicBezTo>
                  <a:cubicBezTo>
                    <a:pt x="240" y="862"/>
                    <a:pt x="135" y="1071"/>
                    <a:pt x="0" y="1249"/>
                  </a:cubicBezTo>
                  <a:cubicBezTo>
                    <a:pt x="117" y="1366"/>
                    <a:pt x="277" y="1440"/>
                    <a:pt x="455" y="1440"/>
                  </a:cubicBezTo>
                  <a:cubicBezTo>
                    <a:pt x="535" y="1440"/>
                    <a:pt x="609" y="1421"/>
                    <a:pt x="682" y="1397"/>
                  </a:cubicBezTo>
                  <a:cubicBezTo>
                    <a:pt x="762" y="1581"/>
                    <a:pt x="946" y="1710"/>
                    <a:pt x="1161" y="1710"/>
                  </a:cubicBezTo>
                  <a:cubicBezTo>
                    <a:pt x="1364" y="1710"/>
                    <a:pt x="1542" y="1600"/>
                    <a:pt x="1628" y="1434"/>
                  </a:cubicBezTo>
                  <a:cubicBezTo>
                    <a:pt x="1690" y="1452"/>
                    <a:pt x="1751" y="1464"/>
                    <a:pt x="1813" y="1464"/>
                  </a:cubicBezTo>
                  <a:cubicBezTo>
                    <a:pt x="1954" y="1464"/>
                    <a:pt x="2083" y="1415"/>
                    <a:pt x="2175" y="1323"/>
                  </a:cubicBezTo>
                  <a:cubicBezTo>
                    <a:pt x="2224" y="1237"/>
                    <a:pt x="2255" y="1133"/>
                    <a:pt x="2243" y="1022"/>
                  </a:cubicBezTo>
                  <a:cubicBezTo>
                    <a:pt x="2220" y="761"/>
                    <a:pt x="1999" y="565"/>
                    <a:pt x="1741" y="565"/>
                  </a:cubicBezTo>
                  <a:cubicBezTo>
                    <a:pt x="1726" y="565"/>
                    <a:pt x="1711" y="566"/>
                    <a:pt x="1696" y="567"/>
                  </a:cubicBezTo>
                  <a:cubicBezTo>
                    <a:pt x="1684" y="567"/>
                    <a:pt x="1678" y="574"/>
                    <a:pt x="1665" y="574"/>
                  </a:cubicBezTo>
                  <a:cubicBezTo>
                    <a:pt x="1665" y="549"/>
                    <a:pt x="1665" y="524"/>
                    <a:pt x="1665" y="500"/>
                  </a:cubicBezTo>
                  <a:cubicBezTo>
                    <a:pt x="1636" y="214"/>
                    <a:pt x="1397" y="0"/>
                    <a:pt x="1115"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45" name="Google Shape;1645;p38"/>
            <p:cNvSpPr/>
            <p:nvPr/>
          </p:nvSpPr>
          <p:spPr>
            <a:xfrm>
              <a:off x="5987841" y="3739072"/>
              <a:ext cx="208274" cy="56258"/>
            </a:xfrm>
            <a:custGeom>
              <a:rect b="b" l="l" r="r" t="t"/>
              <a:pathLst>
                <a:path extrusionOk="0" h="611" w="2262">
                  <a:moveTo>
                    <a:pt x="86" y="0"/>
                  </a:moveTo>
                  <a:cubicBezTo>
                    <a:pt x="62" y="37"/>
                    <a:pt x="31" y="74"/>
                    <a:pt x="0" y="105"/>
                  </a:cubicBezTo>
                  <a:cubicBezTo>
                    <a:pt x="74" y="240"/>
                    <a:pt x="203" y="338"/>
                    <a:pt x="351" y="387"/>
                  </a:cubicBezTo>
                  <a:cubicBezTo>
                    <a:pt x="411" y="403"/>
                    <a:pt x="476" y="414"/>
                    <a:pt x="542" y="414"/>
                  </a:cubicBezTo>
                  <a:cubicBezTo>
                    <a:pt x="556" y="414"/>
                    <a:pt x="570" y="413"/>
                    <a:pt x="584" y="412"/>
                  </a:cubicBezTo>
                  <a:cubicBezTo>
                    <a:pt x="621" y="406"/>
                    <a:pt x="658" y="400"/>
                    <a:pt x="695" y="387"/>
                  </a:cubicBezTo>
                  <a:cubicBezTo>
                    <a:pt x="731" y="381"/>
                    <a:pt x="762" y="369"/>
                    <a:pt x="793" y="351"/>
                  </a:cubicBezTo>
                  <a:cubicBezTo>
                    <a:pt x="854" y="461"/>
                    <a:pt x="953" y="547"/>
                    <a:pt x="1075" y="584"/>
                  </a:cubicBezTo>
                  <a:cubicBezTo>
                    <a:pt x="1122" y="603"/>
                    <a:pt x="1173" y="611"/>
                    <a:pt x="1227" y="611"/>
                  </a:cubicBezTo>
                  <a:cubicBezTo>
                    <a:pt x="1244" y="611"/>
                    <a:pt x="1261" y="610"/>
                    <a:pt x="1278" y="609"/>
                  </a:cubicBezTo>
                  <a:lnTo>
                    <a:pt x="1284" y="609"/>
                  </a:lnTo>
                  <a:cubicBezTo>
                    <a:pt x="1389" y="596"/>
                    <a:pt x="1481" y="553"/>
                    <a:pt x="1555" y="492"/>
                  </a:cubicBezTo>
                  <a:cubicBezTo>
                    <a:pt x="1616" y="443"/>
                    <a:pt x="1665" y="375"/>
                    <a:pt x="1696" y="308"/>
                  </a:cubicBezTo>
                  <a:cubicBezTo>
                    <a:pt x="1736" y="317"/>
                    <a:pt x="1777" y="322"/>
                    <a:pt x="1820" y="322"/>
                  </a:cubicBezTo>
                  <a:cubicBezTo>
                    <a:pt x="1835" y="322"/>
                    <a:pt x="1851" y="322"/>
                    <a:pt x="1868" y="320"/>
                  </a:cubicBezTo>
                  <a:lnTo>
                    <a:pt x="1874" y="320"/>
                  </a:lnTo>
                  <a:cubicBezTo>
                    <a:pt x="1893" y="320"/>
                    <a:pt x="1911" y="314"/>
                    <a:pt x="1929" y="314"/>
                  </a:cubicBezTo>
                  <a:cubicBezTo>
                    <a:pt x="1936" y="314"/>
                    <a:pt x="1942" y="308"/>
                    <a:pt x="1948" y="308"/>
                  </a:cubicBezTo>
                  <a:cubicBezTo>
                    <a:pt x="1960" y="308"/>
                    <a:pt x="1972" y="301"/>
                    <a:pt x="1985" y="295"/>
                  </a:cubicBezTo>
                  <a:lnTo>
                    <a:pt x="2003" y="289"/>
                  </a:lnTo>
                  <a:cubicBezTo>
                    <a:pt x="2015" y="283"/>
                    <a:pt x="2028" y="283"/>
                    <a:pt x="2040" y="277"/>
                  </a:cubicBezTo>
                  <a:cubicBezTo>
                    <a:pt x="2046" y="271"/>
                    <a:pt x="2052" y="271"/>
                    <a:pt x="2058" y="265"/>
                  </a:cubicBezTo>
                  <a:cubicBezTo>
                    <a:pt x="2071" y="258"/>
                    <a:pt x="2083" y="252"/>
                    <a:pt x="2095" y="246"/>
                  </a:cubicBezTo>
                  <a:cubicBezTo>
                    <a:pt x="2095" y="246"/>
                    <a:pt x="2101" y="246"/>
                    <a:pt x="2101" y="240"/>
                  </a:cubicBezTo>
                  <a:cubicBezTo>
                    <a:pt x="2120" y="228"/>
                    <a:pt x="2132" y="222"/>
                    <a:pt x="2151" y="209"/>
                  </a:cubicBezTo>
                  <a:cubicBezTo>
                    <a:pt x="2163" y="197"/>
                    <a:pt x="2175" y="185"/>
                    <a:pt x="2187" y="172"/>
                  </a:cubicBezTo>
                  <a:cubicBezTo>
                    <a:pt x="2194" y="166"/>
                    <a:pt x="2194" y="166"/>
                    <a:pt x="2200" y="160"/>
                  </a:cubicBezTo>
                  <a:cubicBezTo>
                    <a:pt x="2206" y="154"/>
                    <a:pt x="2218" y="142"/>
                    <a:pt x="2224" y="129"/>
                  </a:cubicBezTo>
                  <a:cubicBezTo>
                    <a:pt x="2230" y="123"/>
                    <a:pt x="2230" y="123"/>
                    <a:pt x="2237" y="117"/>
                  </a:cubicBezTo>
                  <a:cubicBezTo>
                    <a:pt x="2243" y="105"/>
                    <a:pt x="2249" y="93"/>
                    <a:pt x="2255" y="80"/>
                  </a:cubicBezTo>
                  <a:cubicBezTo>
                    <a:pt x="2261" y="80"/>
                    <a:pt x="2261" y="80"/>
                    <a:pt x="2261" y="74"/>
                  </a:cubicBezTo>
                  <a:lnTo>
                    <a:pt x="2261" y="74"/>
                  </a:lnTo>
                  <a:cubicBezTo>
                    <a:pt x="2169" y="166"/>
                    <a:pt x="2040" y="222"/>
                    <a:pt x="1905" y="222"/>
                  </a:cubicBezTo>
                  <a:cubicBezTo>
                    <a:pt x="1837" y="222"/>
                    <a:pt x="1776" y="209"/>
                    <a:pt x="1721" y="185"/>
                  </a:cubicBezTo>
                  <a:cubicBezTo>
                    <a:pt x="1628" y="351"/>
                    <a:pt x="1456" y="467"/>
                    <a:pt x="1254" y="467"/>
                  </a:cubicBezTo>
                  <a:cubicBezTo>
                    <a:pt x="1032" y="467"/>
                    <a:pt x="848" y="332"/>
                    <a:pt x="768" y="148"/>
                  </a:cubicBezTo>
                  <a:cubicBezTo>
                    <a:pt x="695" y="179"/>
                    <a:pt x="621" y="191"/>
                    <a:pt x="541" y="191"/>
                  </a:cubicBezTo>
                  <a:cubicBezTo>
                    <a:pt x="363" y="191"/>
                    <a:pt x="203" y="117"/>
                    <a:pt x="86"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46" name="Google Shape;1646;p38"/>
            <p:cNvSpPr/>
            <p:nvPr/>
          </p:nvSpPr>
          <p:spPr>
            <a:xfrm>
              <a:off x="5898436" y="3654179"/>
              <a:ext cx="127340" cy="118593"/>
            </a:xfrm>
            <a:custGeom>
              <a:rect b="b" l="l" r="r" t="t"/>
              <a:pathLst>
                <a:path extrusionOk="0" h="1288" w="1383">
                  <a:moveTo>
                    <a:pt x="56" y="1"/>
                  </a:moveTo>
                  <a:lnTo>
                    <a:pt x="56" y="1"/>
                  </a:lnTo>
                  <a:cubicBezTo>
                    <a:pt x="38" y="468"/>
                    <a:pt x="1" y="1193"/>
                    <a:pt x="418" y="1279"/>
                  </a:cubicBezTo>
                  <a:cubicBezTo>
                    <a:pt x="448" y="1285"/>
                    <a:pt x="477" y="1288"/>
                    <a:pt x="505" y="1288"/>
                  </a:cubicBezTo>
                  <a:cubicBezTo>
                    <a:pt x="679" y="1288"/>
                    <a:pt x="834" y="1181"/>
                    <a:pt x="971" y="1033"/>
                  </a:cubicBezTo>
                  <a:cubicBezTo>
                    <a:pt x="1002" y="996"/>
                    <a:pt x="1027" y="959"/>
                    <a:pt x="1057" y="922"/>
                  </a:cubicBezTo>
                  <a:cubicBezTo>
                    <a:pt x="1192" y="744"/>
                    <a:pt x="1303" y="535"/>
                    <a:pt x="1383" y="363"/>
                  </a:cubicBezTo>
                  <a:cubicBezTo>
                    <a:pt x="1358" y="351"/>
                    <a:pt x="1334" y="339"/>
                    <a:pt x="1309" y="326"/>
                  </a:cubicBezTo>
                  <a:cubicBezTo>
                    <a:pt x="1223" y="419"/>
                    <a:pt x="1106" y="480"/>
                    <a:pt x="977" y="486"/>
                  </a:cubicBezTo>
                  <a:cubicBezTo>
                    <a:pt x="953" y="542"/>
                    <a:pt x="922" y="597"/>
                    <a:pt x="891" y="646"/>
                  </a:cubicBezTo>
                  <a:lnTo>
                    <a:pt x="891" y="652"/>
                  </a:lnTo>
                  <a:cubicBezTo>
                    <a:pt x="811" y="789"/>
                    <a:pt x="737" y="900"/>
                    <a:pt x="687" y="900"/>
                  </a:cubicBezTo>
                  <a:cubicBezTo>
                    <a:pt x="683" y="900"/>
                    <a:pt x="680" y="899"/>
                    <a:pt x="676" y="898"/>
                  </a:cubicBezTo>
                  <a:cubicBezTo>
                    <a:pt x="615" y="879"/>
                    <a:pt x="683" y="677"/>
                    <a:pt x="769" y="462"/>
                  </a:cubicBezTo>
                  <a:cubicBezTo>
                    <a:pt x="689" y="437"/>
                    <a:pt x="621" y="388"/>
                    <a:pt x="566" y="333"/>
                  </a:cubicBezTo>
                  <a:cubicBezTo>
                    <a:pt x="512" y="458"/>
                    <a:pt x="458" y="560"/>
                    <a:pt x="399" y="560"/>
                  </a:cubicBezTo>
                  <a:cubicBezTo>
                    <a:pt x="397" y="560"/>
                    <a:pt x="396" y="560"/>
                    <a:pt x="394" y="560"/>
                  </a:cubicBezTo>
                  <a:cubicBezTo>
                    <a:pt x="314" y="548"/>
                    <a:pt x="363" y="302"/>
                    <a:pt x="363" y="81"/>
                  </a:cubicBezTo>
                  <a:cubicBezTo>
                    <a:pt x="314" y="81"/>
                    <a:pt x="265" y="81"/>
                    <a:pt x="222" y="68"/>
                  </a:cubicBezTo>
                  <a:cubicBezTo>
                    <a:pt x="160" y="50"/>
                    <a:pt x="105" y="32"/>
                    <a:pt x="56" y="1"/>
                  </a:cubicBezTo>
                  <a:close/>
                </a:path>
              </a:pathLst>
            </a:custGeom>
            <a:solidFill>
              <a:srgbClr val="E4F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47" name="Google Shape;1647;p38"/>
            <p:cNvSpPr/>
            <p:nvPr/>
          </p:nvSpPr>
          <p:spPr>
            <a:xfrm>
              <a:off x="5881494" y="3540557"/>
              <a:ext cx="211036" cy="146675"/>
            </a:xfrm>
            <a:custGeom>
              <a:rect b="b" l="l" r="r" t="t"/>
              <a:pathLst>
                <a:path extrusionOk="0" h="1593" w="2292">
                  <a:moveTo>
                    <a:pt x="1465" y="1"/>
                  </a:moveTo>
                  <a:cubicBezTo>
                    <a:pt x="1245" y="1"/>
                    <a:pt x="1039" y="122"/>
                    <a:pt x="928" y="313"/>
                  </a:cubicBezTo>
                  <a:cubicBezTo>
                    <a:pt x="873" y="283"/>
                    <a:pt x="805" y="252"/>
                    <a:pt x="738" y="233"/>
                  </a:cubicBezTo>
                  <a:cubicBezTo>
                    <a:pt x="685" y="221"/>
                    <a:pt x="632" y="216"/>
                    <a:pt x="580" y="216"/>
                  </a:cubicBezTo>
                  <a:cubicBezTo>
                    <a:pt x="343" y="216"/>
                    <a:pt x="126" y="337"/>
                    <a:pt x="0" y="528"/>
                  </a:cubicBezTo>
                  <a:cubicBezTo>
                    <a:pt x="25" y="774"/>
                    <a:pt x="185" y="995"/>
                    <a:pt x="437" y="1081"/>
                  </a:cubicBezTo>
                  <a:cubicBezTo>
                    <a:pt x="510" y="1106"/>
                    <a:pt x="590" y="1112"/>
                    <a:pt x="664" y="1112"/>
                  </a:cubicBezTo>
                  <a:cubicBezTo>
                    <a:pt x="682" y="1315"/>
                    <a:pt x="811" y="1499"/>
                    <a:pt x="1020" y="1567"/>
                  </a:cubicBezTo>
                  <a:cubicBezTo>
                    <a:pt x="1075" y="1584"/>
                    <a:pt x="1131" y="1593"/>
                    <a:pt x="1187" y="1593"/>
                  </a:cubicBezTo>
                  <a:cubicBezTo>
                    <a:pt x="1322" y="1593"/>
                    <a:pt x="1452" y="1542"/>
                    <a:pt x="1549" y="1450"/>
                  </a:cubicBezTo>
                  <a:cubicBezTo>
                    <a:pt x="1598" y="1487"/>
                    <a:pt x="1653" y="1517"/>
                    <a:pt x="1714" y="1536"/>
                  </a:cubicBezTo>
                  <a:cubicBezTo>
                    <a:pt x="1770" y="1557"/>
                    <a:pt x="1827" y="1567"/>
                    <a:pt x="1884" y="1567"/>
                  </a:cubicBezTo>
                  <a:cubicBezTo>
                    <a:pt x="1960" y="1567"/>
                    <a:pt x="2035" y="1549"/>
                    <a:pt x="2101" y="1517"/>
                  </a:cubicBezTo>
                  <a:cubicBezTo>
                    <a:pt x="2175" y="1450"/>
                    <a:pt x="2237" y="1364"/>
                    <a:pt x="2261" y="1253"/>
                  </a:cubicBezTo>
                  <a:cubicBezTo>
                    <a:pt x="2292" y="1143"/>
                    <a:pt x="2273" y="1026"/>
                    <a:pt x="2230" y="928"/>
                  </a:cubicBezTo>
                  <a:cubicBezTo>
                    <a:pt x="2163" y="793"/>
                    <a:pt x="2046" y="688"/>
                    <a:pt x="1893" y="651"/>
                  </a:cubicBezTo>
                  <a:cubicBezTo>
                    <a:pt x="1880" y="651"/>
                    <a:pt x="1868" y="645"/>
                    <a:pt x="1862" y="645"/>
                  </a:cubicBezTo>
                  <a:cubicBezTo>
                    <a:pt x="1868" y="621"/>
                    <a:pt x="1874" y="602"/>
                    <a:pt x="1880" y="578"/>
                  </a:cubicBezTo>
                  <a:cubicBezTo>
                    <a:pt x="1923" y="387"/>
                    <a:pt x="1862" y="190"/>
                    <a:pt x="1733" y="61"/>
                  </a:cubicBezTo>
                  <a:cubicBezTo>
                    <a:pt x="1696" y="43"/>
                    <a:pt x="1653" y="25"/>
                    <a:pt x="1610" y="18"/>
                  </a:cubicBezTo>
                  <a:cubicBezTo>
                    <a:pt x="1561" y="6"/>
                    <a:pt x="1513" y="1"/>
                    <a:pt x="1465"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48" name="Google Shape;1648;p38"/>
            <p:cNvSpPr/>
            <p:nvPr/>
          </p:nvSpPr>
          <p:spPr>
            <a:xfrm>
              <a:off x="5873576" y="3589726"/>
              <a:ext cx="201460" cy="109845"/>
            </a:xfrm>
            <a:custGeom>
              <a:rect b="b" l="l" r="r" t="t"/>
              <a:pathLst>
                <a:path extrusionOk="0" h="1193" w="2188">
                  <a:moveTo>
                    <a:pt x="86" y="1"/>
                  </a:moveTo>
                  <a:cubicBezTo>
                    <a:pt x="62" y="37"/>
                    <a:pt x="43" y="80"/>
                    <a:pt x="25" y="123"/>
                  </a:cubicBezTo>
                  <a:cubicBezTo>
                    <a:pt x="0" y="357"/>
                    <a:pt x="123" y="584"/>
                    <a:pt x="326" y="701"/>
                  </a:cubicBezTo>
                  <a:cubicBezTo>
                    <a:pt x="375" y="732"/>
                    <a:pt x="430" y="756"/>
                    <a:pt x="492" y="768"/>
                  </a:cubicBezTo>
                  <a:cubicBezTo>
                    <a:pt x="541" y="781"/>
                    <a:pt x="584" y="781"/>
                    <a:pt x="633" y="781"/>
                  </a:cubicBezTo>
                  <a:lnTo>
                    <a:pt x="707" y="781"/>
                  </a:lnTo>
                  <a:cubicBezTo>
                    <a:pt x="725" y="873"/>
                    <a:pt x="768" y="959"/>
                    <a:pt x="836" y="1033"/>
                  </a:cubicBezTo>
                  <a:cubicBezTo>
                    <a:pt x="891" y="1088"/>
                    <a:pt x="959" y="1137"/>
                    <a:pt x="1045" y="1162"/>
                  </a:cubicBezTo>
                  <a:cubicBezTo>
                    <a:pt x="1057" y="1168"/>
                    <a:pt x="1069" y="1174"/>
                    <a:pt x="1088" y="1180"/>
                  </a:cubicBezTo>
                  <a:cubicBezTo>
                    <a:pt x="1125" y="1186"/>
                    <a:pt x="1168" y="1192"/>
                    <a:pt x="1204" y="1192"/>
                  </a:cubicBezTo>
                  <a:lnTo>
                    <a:pt x="1247" y="1192"/>
                  </a:lnTo>
                  <a:cubicBezTo>
                    <a:pt x="1376" y="1180"/>
                    <a:pt x="1493" y="1119"/>
                    <a:pt x="1579" y="1026"/>
                  </a:cubicBezTo>
                  <a:cubicBezTo>
                    <a:pt x="1604" y="1039"/>
                    <a:pt x="1628" y="1051"/>
                    <a:pt x="1653" y="1063"/>
                  </a:cubicBezTo>
                  <a:cubicBezTo>
                    <a:pt x="1684" y="1076"/>
                    <a:pt x="1708" y="1088"/>
                    <a:pt x="1745" y="1094"/>
                  </a:cubicBezTo>
                  <a:cubicBezTo>
                    <a:pt x="1764" y="1100"/>
                    <a:pt x="1782" y="1106"/>
                    <a:pt x="1800" y="1106"/>
                  </a:cubicBezTo>
                  <a:lnTo>
                    <a:pt x="1819" y="1106"/>
                  </a:lnTo>
                  <a:lnTo>
                    <a:pt x="1856" y="1112"/>
                  </a:lnTo>
                  <a:lnTo>
                    <a:pt x="1880" y="1112"/>
                  </a:lnTo>
                  <a:cubicBezTo>
                    <a:pt x="1893" y="1106"/>
                    <a:pt x="1905" y="1106"/>
                    <a:pt x="1917" y="1106"/>
                  </a:cubicBezTo>
                  <a:lnTo>
                    <a:pt x="1936" y="1106"/>
                  </a:lnTo>
                  <a:cubicBezTo>
                    <a:pt x="1948" y="1100"/>
                    <a:pt x="1960" y="1100"/>
                    <a:pt x="1972" y="1100"/>
                  </a:cubicBezTo>
                  <a:cubicBezTo>
                    <a:pt x="1979" y="1094"/>
                    <a:pt x="1985" y="1094"/>
                    <a:pt x="1985" y="1094"/>
                  </a:cubicBezTo>
                  <a:cubicBezTo>
                    <a:pt x="2003" y="1088"/>
                    <a:pt x="2022" y="1088"/>
                    <a:pt x="2040" y="1076"/>
                  </a:cubicBezTo>
                  <a:cubicBezTo>
                    <a:pt x="2058" y="1069"/>
                    <a:pt x="2077" y="1063"/>
                    <a:pt x="2089" y="1057"/>
                  </a:cubicBezTo>
                  <a:cubicBezTo>
                    <a:pt x="2095" y="1051"/>
                    <a:pt x="2095" y="1051"/>
                    <a:pt x="2101" y="1051"/>
                  </a:cubicBezTo>
                  <a:cubicBezTo>
                    <a:pt x="2114" y="1045"/>
                    <a:pt x="2126" y="1033"/>
                    <a:pt x="2138" y="1026"/>
                  </a:cubicBezTo>
                  <a:cubicBezTo>
                    <a:pt x="2144" y="1026"/>
                    <a:pt x="2144" y="1020"/>
                    <a:pt x="2151" y="1020"/>
                  </a:cubicBezTo>
                  <a:cubicBezTo>
                    <a:pt x="2163" y="1014"/>
                    <a:pt x="2169" y="1002"/>
                    <a:pt x="2181" y="996"/>
                  </a:cubicBezTo>
                  <a:cubicBezTo>
                    <a:pt x="2187" y="990"/>
                    <a:pt x="2187" y="990"/>
                    <a:pt x="2187" y="990"/>
                  </a:cubicBezTo>
                  <a:lnTo>
                    <a:pt x="2187" y="990"/>
                  </a:lnTo>
                  <a:cubicBezTo>
                    <a:pt x="2122" y="1021"/>
                    <a:pt x="2050" y="1036"/>
                    <a:pt x="1977" y="1036"/>
                  </a:cubicBezTo>
                  <a:cubicBezTo>
                    <a:pt x="1921" y="1036"/>
                    <a:pt x="1863" y="1027"/>
                    <a:pt x="1807" y="1008"/>
                  </a:cubicBezTo>
                  <a:cubicBezTo>
                    <a:pt x="1745" y="990"/>
                    <a:pt x="1684" y="959"/>
                    <a:pt x="1641" y="916"/>
                  </a:cubicBezTo>
                  <a:cubicBezTo>
                    <a:pt x="1541" y="1007"/>
                    <a:pt x="1410" y="1062"/>
                    <a:pt x="1274" y="1062"/>
                  </a:cubicBezTo>
                  <a:cubicBezTo>
                    <a:pt x="1218" y="1062"/>
                    <a:pt x="1162" y="1052"/>
                    <a:pt x="1106" y="1033"/>
                  </a:cubicBezTo>
                  <a:cubicBezTo>
                    <a:pt x="903" y="965"/>
                    <a:pt x="768" y="781"/>
                    <a:pt x="750" y="584"/>
                  </a:cubicBezTo>
                  <a:cubicBezTo>
                    <a:pt x="676" y="584"/>
                    <a:pt x="596" y="572"/>
                    <a:pt x="523" y="547"/>
                  </a:cubicBezTo>
                  <a:cubicBezTo>
                    <a:pt x="277" y="467"/>
                    <a:pt x="111" y="246"/>
                    <a:pt x="86"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49" name="Google Shape;1649;p38"/>
            <p:cNvSpPr/>
            <p:nvPr/>
          </p:nvSpPr>
          <p:spPr>
            <a:xfrm>
              <a:off x="5875786" y="3531258"/>
              <a:ext cx="165275" cy="69332"/>
            </a:xfrm>
            <a:custGeom>
              <a:rect b="b" l="l" r="r" t="t"/>
              <a:pathLst>
                <a:path extrusionOk="0" h="753" w="1795">
                  <a:moveTo>
                    <a:pt x="1410" y="1"/>
                  </a:moveTo>
                  <a:cubicBezTo>
                    <a:pt x="1210" y="1"/>
                    <a:pt x="1025" y="106"/>
                    <a:pt x="929" y="279"/>
                  </a:cubicBezTo>
                  <a:cubicBezTo>
                    <a:pt x="873" y="248"/>
                    <a:pt x="818" y="224"/>
                    <a:pt x="757" y="212"/>
                  </a:cubicBezTo>
                  <a:cubicBezTo>
                    <a:pt x="708" y="200"/>
                    <a:pt x="659" y="195"/>
                    <a:pt x="612" y="195"/>
                  </a:cubicBezTo>
                  <a:cubicBezTo>
                    <a:pt x="377" y="195"/>
                    <a:pt x="165" y="328"/>
                    <a:pt x="62" y="537"/>
                  </a:cubicBezTo>
                  <a:cubicBezTo>
                    <a:pt x="50" y="556"/>
                    <a:pt x="44" y="568"/>
                    <a:pt x="38" y="586"/>
                  </a:cubicBezTo>
                  <a:lnTo>
                    <a:pt x="32" y="599"/>
                  </a:lnTo>
                  <a:cubicBezTo>
                    <a:pt x="25" y="617"/>
                    <a:pt x="19" y="642"/>
                    <a:pt x="13" y="660"/>
                  </a:cubicBezTo>
                  <a:cubicBezTo>
                    <a:pt x="7" y="691"/>
                    <a:pt x="7" y="715"/>
                    <a:pt x="1" y="746"/>
                  </a:cubicBezTo>
                  <a:cubicBezTo>
                    <a:pt x="1" y="746"/>
                    <a:pt x="1" y="752"/>
                    <a:pt x="1" y="752"/>
                  </a:cubicBezTo>
                  <a:cubicBezTo>
                    <a:pt x="19" y="709"/>
                    <a:pt x="38" y="666"/>
                    <a:pt x="62" y="629"/>
                  </a:cubicBezTo>
                  <a:cubicBezTo>
                    <a:pt x="188" y="438"/>
                    <a:pt x="405" y="317"/>
                    <a:pt x="642" y="317"/>
                  </a:cubicBezTo>
                  <a:cubicBezTo>
                    <a:pt x="694" y="317"/>
                    <a:pt x="747" y="322"/>
                    <a:pt x="800" y="334"/>
                  </a:cubicBezTo>
                  <a:cubicBezTo>
                    <a:pt x="867" y="353"/>
                    <a:pt x="935" y="384"/>
                    <a:pt x="990" y="414"/>
                  </a:cubicBezTo>
                  <a:cubicBezTo>
                    <a:pt x="1101" y="223"/>
                    <a:pt x="1307" y="102"/>
                    <a:pt x="1527" y="102"/>
                  </a:cubicBezTo>
                  <a:cubicBezTo>
                    <a:pt x="1575" y="102"/>
                    <a:pt x="1623" y="107"/>
                    <a:pt x="1672" y="119"/>
                  </a:cubicBezTo>
                  <a:cubicBezTo>
                    <a:pt x="1715" y="132"/>
                    <a:pt x="1758" y="144"/>
                    <a:pt x="1795" y="162"/>
                  </a:cubicBezTo>
                  <a:cubicBezTo>
                    <a:pt x="1795" y="162"/>
                    <a:pt x="1789" y="156"/>
                    <a:pt x="1789" y="156"/>
                  </a:cubicBezTo>
                  <a:cubicBezTo>
                    <a:pt x="1776" y="144"/>
                    <a:pt x="1758" y="132"/>
                    <a:pt x="1746" y="119"/>
                  </a:cubicBezTo>
                  <a:cubicBezTo>
                    <a:pt x="1746" y="119"/>
                    <a:pt x="1740" y="113"/>
                    <a:pt x="1740" y="113"/>
                  </a:cubicBezTo>
                  <a:cubicBezTo>
                    <a:pt x="1721" y="101"/>
                    <a:pt x="1703" y="89"/>
                    <a:pt x="1684" y="76"/>
                  </a:cubicBezTo>
                  <a:cubicBezTo>
                    <a:pt x="1678" y="70"/>
                    <a:pt x="1672" y="70"/>
                    <a:pt x="1666" y="64"/>
                  </a:cubicBezTo>
                  <a:cubicBezTo>
                    <a:pt x="1654" y="58"/>
                    <a:pt x="1635" y="52"/>
                    <a:pt x="1623" y="46"/>
                  </a:cubicBezTo>
                  <a:cubicBezTo>
                    <a:pt x="1617" y="40"/>
                    <a:pt x="1611" y="40"/>
                    <a:pt x="1604" y="33"/>
                  </a:cubicBezTo>
                  <a:cubicBezTo>
                    <a:pt x="1580" y="27"/>
                    <a:pt x="1561" y="21"/>
                    <a:pt x="1537" y="15"/>
                  </a:cubicBezTo>
                  <a:cubicBezTo>
                    <a:pt x="1494" y="5"/>
                    <a:pt x="1452" y="1"/>
                    <a:pt x="1410" y="1"/>
                  </a:cubicBezTo>
                  <a:close/>
                </a:path>
              </a:pathLst>
            </a:custGeom>
            <a:solidFill>
              <a:srgbClr val="E4F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50" name="Google Shape;1650;p38"/>
            <p:cNvSpPr/>
            <p:nvPr/>
          </p:nvSpPr>
          <p:spPr>
            <a:xfrm>
              <a:off x="6309645" y="4272465"/>
              <a:ext cx="4051" cy="5801"/>
            </a:xfrm>
            <a:custGeom>
              <a:rect b="b" l="l" r="r" t="t"/>
              <a:pathLst>
                <a:path extrusionOk="0" h="63" w="44">
                  <a:moveTo>
                    <a:pt x="44" y="1"/>
                  </a:moveTo>
                  <a:cubicBezTo>
                    <a:pt x="32" y="19"/>
                    <a:pt x="13" y="44"/>
                    <a:pt x="1" y="62"/>
                  </a:cubicBezTo>
                  <a:cubicBezTo>
                    <a:pt x="13" y="44"/>
                    <a:pt x="32" y="19"/>
                    <a:pt x="44"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51" name="Google Shape;1651;p38"/>
            <p:cNvSpPr/>
            <p:nvPr/>
          </p:nvSpPr>
          <p:spPr>
            <a:xfrm>
              <a:off x="6314801" y="4262337"/>
              <a:ext cx="4604" cy="8011"/>
            </a:xfrm>
            <a:custGeom>
              <a:rect b="b" l="l" r="r" t="t"/>
              <a:pathLst>
                <a:path extrusionOk="0" h="87" w="50">
                  <a:moveTo>
                    <a:pt x="49" y="0"/>
                  </a:moveTo>
                  <a:cubicBezTo>
                    <a:pt x="37" y="25"/>
                    <a:pt x="19" y="55"/>
                    <a:pt x="0" y="86"/>
                  </a:cubicBezTo>
                  <a:cubicBezTo>
                    <a:pt x="19" y="55"/>
                    <a:pt x="37" y="25"/>
                    <a:pt x="49"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52" name="Google Shape;1652;p38"/>
            <p:cNvSpPr/>
            <p:nvPr/>
          </p:nvSpPr>
          <p:spPr>
            <a:xfrm>
              <a:off x="6301174" y="4280383"/>
              <a:ext cx="6906" cy="8011"/>
            </a:xfrm>
            <a:custGeom>
              <a:rect b="b" l="l" r="r" t="t"/>
              <a:pathLst>
                <a:path extrusionOk="0" h="87" w="75">
                  <a:moveTo>
                    <a:pt x="75" y="1"/>
                  </a:moveTo>
                  <a:cubicBezTo>
                    <a:pt x="50" y="31"/>
                    <a:pt x="25" y="62"/>
                    <a:pt x="1" y="87"/>
                  </a:cubicBezTo>
                  <a:cubicBezTo>
                    <a:pt x="25" y="62"/>
                    <a:pt x="50" y="31"/>
                    <a:pt x="75"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53" name="Google Shape;1653;p38"/>
            <p:cNvSpPr/>
            <p:nvPr/>
          </p:nvSpPr>
          <p:spPr>
            <a:xfrm>
              <a:off x="6326126" y="4215931"/>
              <a:ext cx="2302" cy="26702"/>
            </a:xfrm>
            <a:custGeom>
              <a:rect b="b" l="l" r="r" t="t"/>
              <a:pathLst>
                <a:path extrusionOk="0" h="290" w="25">
                  <a:moveTo>
                    <a:pt x="12" y="0"/>
                  </a:moveTo>
                  <a:cubicBezTo>
                    <a:pt x="12" y="0"/>
                    <a:pt x="12" y="1"/>
                    <a:pt x="12" y="7"/>
                  </a:cubicBezTo>
                  <a:cubicBezTo>
                    <a:pt x="19" y="99"/>
                    <a:pt x="19" y="191"/>
                    <a:pt x="0" y="289"/>
                  </a:cubicBezTo>
                  <a:cubicBezTo>
                    <a:pt x="19" y="191"/>
                    <a:pt x="25" y="99"/>
                    <a:pt x="12"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54" name="Google Shape;1654;p38"/>
            <p:cNvSpPr/>
            <p:nvPr/>
          </p:nvSpPr>
          <p:spPr>
            <a:xfrm>
              <a:off x="6319313" y="4252669"/>
              <a:ext cx="4051" cy="9207"/>
            </a:xfrm>
            <a:custGeom>
              <a:rect b="b" l="l" r="r" t="t"/>
              <a:pathLst>
                <a:path extrusionOk="0" h="100" w="44">
                  <a:moveTo>
                    <a:pt x="43" y="1"/>
                  </a:moveTo>
                  <a:cubicBezTo>
                    <a:pt x="31" y="31"/>
                    <a:pt x="19" y="68"/>
                    <a:pt x="0" y="99"/>
                  </a:cubicBezTo>
                  <a:cubicBezTo>
                    <a:pt x="19" y="68"/>
                    <a:pt x="31" y="31"/>
                    <a:pt x="43"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55" name="Google Shape;1655;p38"/>
            <p:cNvSpPr/>
            <p:nvPr/>
          </p:nvSpPr>
          <p:spPr>
            <a:xfrm>
              <a:off x="5755351" y="4478438"/>
              <a:ext cx="92" cy="2302"/>
            </a:xfrm>
            <a:custGeom>
              <a:rect b="b" l="l" r="r" t="t"/>
              <a:pathLst>
                <a:path extrusionOk="0" h="25" w="1">
                  <a:moveTo>
                    <a:pt x="0" y="25"/>
                  </a:moveTo>
                  <a:cubicBezTo>
                    <a:pt x="0" y="12"/>
                    <a:pt x="0" y="6"/>
                    <a:pt x="0" y="0"/>
                  </a:cubicBezTo>
                  <a:cubicBezTo>
                    <a:pt x="0" y="6"/>
                    <a:pt x="0" y="12"/>
                    <a:pt x="0" y="25"/>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56" name="Google Shape;1656;p38"/>
            <p:cNvSpPr/>
            <p:nvPr/>
          </p:nvSpPr>
          <p:spPr>
            <a:xfrm>
              <a:off x="6323272" y="4243645"/>
              <a:ext cx="2302" cy="8011"/>
            </a:xfrm>
            <a:custGeom>
              <a:rect b="b" l="l" r="r" t="t"/>
              <a:pathLst>
                <a:path extrusionOk="0" h="87" w="25">
                  <a:moveTo>
                    <a:pt x="25" y="0"/>
                  </a:moveTo>
                  <a:cubicBezTo>
                    <a:pt x="19" y="31"/>
                    <a:pt x="13" y="62"/>
                    <a:pt x="0" y="86"/>
                  </a:cubicBezTo>
                  <a:cubicBezTo>
                    <a:pt x="13" y="62"/>
                    <a:pt x="19" y="31"/>
                    <a:pt x="25"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57" name="Google Shape;1657;p38"/>
            <p:cNvSpPr/>
            <p:nvPr/>
          </p:nvSpPr>
          <p:spPr>
            <a:xfrm>
              <a:off x="5756456" y="4472176"/>
              <a:ext cx="645" cy="1197"/>
            </a:xfrm>
            <a:custGeom>
              <a:rect b="b" l="l" r="r" t="t"/>
              <a:pathLst>
                <a:path extrusionOk="0" h="13" w="7">
                  <a:moveTo>
                    <a:pt x="1" y="13"/>
                  </a:moveTo>
                  <a:cubicBezTo>
                    <a:pt x="1" y="7"/>
                    <a:pt x="7" y="0"/>
                    <a:pt x="7" y="0"/>
                  </a:cubicBezTo>
                  <a:cubicBezTo>
                    <a:pt x="7" y="0"/>
                    <a:pt x="1" y="7"/>
                    <a:pt x="1" y="13"/>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58" name="Google Shape;1658;p38"/>
            <p:cNvSpPr/>
            <p:nvPr/>
          </p:nvSpPr>
          <p:spPr>
            <a:xfrm>
              <a:off x="5760968" y="4168420"/>
              <a:ext cx="530168" cy="292522"/>
            </a:xfrm>
            <a:custGeom>
              <a:rect b="b" l="l" r="r" t="t"/>
              <a:pathLst>
                <a:path extrusionOk="0" h="3177" w="5758">
                  <a:moveTo>
                    <a:pt x="5615" y="0"/>
                  </a:moveTo>
                  <a:cubicBezTo>
                    <a:pt x="5375" y="0"/>
                    <a:pt x="5099" y="130"/>
                    <a:pt x="4891" y="338"/>
                  </a:cubicBezTo>
                  <a:cubicBezTo>
                    <a:pt x="3570" y="1641"/>
                    <a:pt x="2477" y="1917"/>
                    <a:pt x="529" y="2728"/>
                  </a:cubicBezTo>
                  <a:cubicBezTo>
                    <a:pt x="271" y="2826"/>
                    <a:pt x="93" y="2986"/>
                    <a:pt x="1" y="3177"/>
                  </a:cubicBezTo>
                  <a:lnTo>
                    <a:pt x="87" y="3146"/>
                  </a:lnTo>
                  <a:cubicBezTo>
                    <a:pt x="812" y="2888"/>
                    <a:pt x="1512" y="2593"/>
                    <a:pt x="2200" y="2261"/>
                  </a:cubicBezTo>
                  <a:cubicBezTo>
                    <a:pt x="2888" y="1936"/>
                    <a:pt x="3558" y="1573"/>
                    <a:pt x="4209" y="1174"/>
                  </a:cubicBezTo>
                  <a:lnTo>
                    <a:pt x="4694" y="873"/>
                  </a:lnTo>
                  <a:lnTo>
                    <a:pt x="5167" y="559"/>
                  </a:lnTo>
                  <a:lnTo>
                    <a:pt x="5641" y="228"/>
                  </a:lnTo>
                  <a:lnTo>
                    <a:pt x="5757" y="142"/>
                  </a:lnTo>
                  <a:cubicBezTo>
                    <a:pt x="5739" y="105"/>
                    <a:pt x="5714" y="62"/>
                    <a:pt x="5696" y="19"/>
                  </a:cubicBezTo>
                  <a:cubicBezTo>
                    <a:pt x="5702" y="13"/>
                    <a:pt x="5702" y="13"/>
                    <a:pt x="5702" y="6"/>
                  </a:cubicBezTo>
                  <a:cubicBezTo>
                    <a:pt x="5674" y="2"/>
                    <a:pt x="5645" y="0"/>
                    <a:pt x="5615"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59" name="Google Shape;1659;p38"/>
            <p:cNvSpPr/>
            <p:nvPr/>
          </p:nvSpPr>
          <p:spPr>
            <a:xfrm>
              <a:off x="5757009" y="4183152"/>
              <a:ext cx="540849" cy="300993"/>
            </a:xfrm>
            <a:custGeom>
              <a:rect b="b" l="l" r="r" t="t"/>
              <a:pathLst>
                <a:path extrusionOk="0" h="3269" w="5874">
                  <a:moveTo>
                    <a:pt x="5813" y="0"/>
                  </a:moveTo>
                  <a:lnTo>
                    <a:pt x="5696" y="92"/>
                  </a:lnTo>
                  <a:lnTo>
                    <a:pt x="5241" y="436"/>
                  </a:lnTo>
                  <a:lnTo>
                    <a:pt x="4768" y="762"/>
                  </a:lnTo>
                  <a:lnTo>
                    <a:pt x="4289" y="1075"/>
                  </a:lnTo>
                  <a:cubicBezTo>
                    <a:pt x="3644" y="1487"/>
                    <a:pt x="2968" y="1855"/>
                    <a:pt x="2280" y="2187"/>
                  </a:cubicBezTo>
                  <a:cubicBezTo>
                    <a:pt x="1592" y="2513"/>
                    <a:pt x="879" y="2808"/>
                    <a:pt x="160" y="3053"/>
                  </a:cubicBezTo>
                  <a:lnTo>
                    <a:pt x="7" y="3096"/>
                  </a:lnTo>
                  <a:cubicBezTo>
                    <a:pt x="7" y="3109"/>
                    <a:pt x="1" y="3121"/>
                    <a:pt x="1" y="3133"/>
                  </a:cubicBezTo>
                  <a:cubicBezTo>
                    <a:pt x="1" y="3176"/>
                    <a:pt x="13" y="3219"/>
                    <a:pt x="25" y="3268"/>
                  </a:cubicBezTo>
                  <a:lnTo>
                    <a:pt x="1143" y="3268"/>
                  </a:lnTo>
                  <a:cubicBezTo>
                    <a:pt x="1721" y="2974"/>
                    <a:pt x="2286" y="2666"/>
                    <a:pt x="2833" y="2335"/>
                  </a:cubicBezTo>
                  <a:cubicBezTo>
                    <a:pt x="3478" y="1954"/>
                    <a:pt x="4092" y="1530"/>
                    <a:pt x="4688" y="1075"/>
                  </a:cubicBezTo>
                  <a:lnTo>
                    <a:pt x="5131" y="731"/>
                  </a:lnTo>
                  <a:lnTo>
                    <a:pt x="5561" y="369"/>
                  </a:lnTo>
                  <a:lnTo>
                    <a:pt x="5874" y="92"/>
                  </a:lnTo>
                  <a:cubicBezTo>
                    <a:pt x="5849" y="62"/>
                    <a:pt x="5831" y="31"/>
                    <a:pt x="5813"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60" name="Google Shape;1660;p38"/>
            <p:cNvSpPr/>
            <p:nvPr/>
          </p:nvSpPr>
          <p:spPr>
            <a:xfrm>
              <a:off x="5996865" y="4210866"/>
              <a:ext cx="329905" cy="272726"/>
            </a:xfrm>
            <a:custGeom>
              <a:rect b="b" l="l" r="r" t="t"/>
              <a:pathLst>
                <a:path extrusionOk="0" h="2962" w="3583">
                  <a:moveTo>
                    <a:pt x="3484" y="0"/>
                  </a:moveTo>
                  <a:lnTo>
                    <a:pt x="3300" y="209"/>
                  </a:lnTo>
                  <a:lnTo>
                    <a:pt x="2913" y="614"/>
                  </a:lnTo>
                  <a:lnTo>
                    <a:pt x="2507" y="1014"/>
                  </a:lnTo>
                  <a:cubicBezTo>
                    <a:pt x="1960" y="1530"/>
                    <a:pt x="1377" y="2003"/>
                    <a:pt x="769" y="2445"/>
                  </a:cubicBezTo>
                  <a:cubicBezTo>
                    <a:pt x="517" y="2623"/>
                    <a:pt x="259" y="2795"/>
                    <a:pt x="1" y="2961"/>
                  </a:cubicBezTo>
                  <a:lnTo>
                    <a:pt x="7" y="2961"/>
                  </a:lnTo>
                  <a:cubicBezTo>
                    <a:pt x="1358" y="2236"/>
                    <a:pt x="2820" y="1045"/>
                    <a:pt x="3324" y="510"/>
                  </a:cubicBezTo>
                  <a:cubicBezTo>
                    <a:pt x="3459" y="375"/>
                    <a:pt x="3539" y="215"/>
                    <a:pt x="3582" y="62"/>
                  </a:cubicBezTo>
                  <a:cubicBezTo>
                    <a:pt x="3545" y="43"/>
                    <a:pt x="3515" y="19"/>
                    <a:pt x="3484"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61" name="Google Shape;1661;p38"/>
            <p:cNvSpPr/>
            <p:nvPr/>
          </p:nvSpPr>
          <p:spPr>
            <a:xfrm>
              <a:off x="5887663" y="4195029"/>
              <a:ext cx="427228" cy="289115"/>
            </a:xfrm>
            <a:custGeom>
              <a:rect b="b" l="l" r="r" t="t"/>
              <a:pathLst>
                <a:path extrusionOk="0" h="3140" w="4640">
                  <a:moveTo>
                    <a:pt x="4480" y="0"/>
                  </a:moveTo>
                  <a:lnTo>
                    <a:pt x="4185" y="289"/>
                  </a:lnTo>
                  <a:lnTo>
                    <a:pt x="3767" y="664"/>
                  </a:lnTo>
                  <a:lnTo>
                    <a:pt x="3337" y="1032"/>
                  </a:lnTo>
                  <a:cubicBezTo>
                    <a:pt x="2753" y="1505"/>
                    <a:pt x="2133" y="1935"/>
                    <a:pt x="1488" y="2328"/>
                  </a:cubicBezTo>
                  <a:cubicBezTo>
                    <a:pt x="1002" y="2617"/>
                    <a:pt x="505" y="2888"/>
                    <a:pt x="1" y="3139"/>
                  </a:cubicBezTo>
                  <a:lnTo>
                    <a:pt x="1033" y="3139"/>
                  </a:lnTo>
                  <a:cubicBezTo>
                    <a:pt x="1328" y="2949"/>
                    <a:pt x="1617" y="2746"/>
                    <a:pt x="1899" y="2544"/>
                  </a:cubicBezTo>
                  <a:cubicBezTo>
                    <a:pt x="2507" y="2107"/>
                    <a:pt x="3091" y="1634"/>
                    <a:pt x="3644" y="1131"/>
                  </a:cubicBezTo>
                  <a:lnTo>
                    <a:pt x="4056" y="750"/>
                  </a:lnTo>
                  <a:lnTo>
                    <a:pt x="4455" y="350"/>
                  </a:lnTo>
                  <a:lnTo>
                    <a:pt x="4639" y="154"/>
                  </a:lnTo>
                  <a:cubicBezTo>
                    <a:pt x="4584" y="105"/>
                    <a:pt x="4529" y="55"/>
                    <a:pt x="448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62" name="Google Shape;1662;p38"/>
            <p:cNvSpPr/>
            <p:nvPr/>
          </p:nvSpPr>
          <p:spPr>
            <a:xfrm>
              <a:off x="5754799" y="4472176"/>
              <a:ext cx="4604" cy="11970"/>
            </a:xfrm>
            <a:custGeom>
              <a:rect b="b" l="l" r="r" t="t"/>
              <a:pathLst>
                <a:path extrusionOk="0" h="130" w="50">
                  <a:moveTo>
                    <a:pt x="25" y="0"/>
                  </a:moveTo>
                  <a:cubicBezTo>
                    <a:pt x="25" y="0"/>
                    <a:pt x="19" y="7"/>
                    <a:pt x="19" y="13"/>
                  </a:cubicBezTo>
                  <a:cubicBezTo>
                    <a:pt x="12" y="31"/>
                    <a:pt x="12" y="50"/>
                    <a:pt x="6" y="68"/>
                  </a:cubicBezTo>
                  <a:cubicBezTo>
                    <a:pt x="6" y="74"/>
                    <a:pt x="6" y="80"/>
                    <a:pt x="6" y="93"/>
                  </a:cubicBezTo>
                  <a:lnTo>
                    <a:pt x="0" y="129"/>
                  </a:lnTo>
                  <a:lnTo>
                    <a:pt x="49" y="129"/>
                  </a:lnTo>
                  <a:cubicBezTo>
                    <a:pt x="37" y="86"/>
                    <a:pt x="31" y="43"/>
                    <a:pt x="25"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63" name="Google Shape;1663;p38"/>
            <p:cNvSpPr/>
            <p:nvPr/>
          </p:nvSpPr>
          <p:spPr>
            <a:xfrm>
              <a:off x="5997417" y="4216483"/>
              <a:ext cx="330457" cy="267662"/>
            </a:xfrm>
            <a:custGeom>
              <a:rect b="b" l="l" r="r" t="t"/>
              <a:pathLst>
                <a:path extrusionOk="0" h="2907" w="3589">
                  <a:moveTo>
                    <a:pt x="3576" y="1"/>
                  </a:moveTo>
                  <a:cubicBezTo>
                    <a:pt x="3533" y="154"/>
                    <a:pt x="3447" y="314"/>
                    <a:pt x="3318" y="449"/>
                  </a:cubicBezTo>
                  <a:cubicBezTo>
                    <a:pt x="2814" y="984"/>
                    <a:pt x="1352" y="2175"/>
                    <a:pt x="1" y="2906"/>
                  </a:cubicBezTo>
                  <a:lnTo>
                    <a:pt x="560" y="2906"/>
                  </a:lnTo>
                  <a:cubicBezTo>
                    <a:pt x="1727" y="2188"/>
                    <a:pt x="2870" y="1242"/>
                    <a:pt x="3300" y="781"/>
                  </a:cubicBezTo>
                  <a:cubicBezTo>
                    <a:pt x="3324" y="756"/>
                    <a:pt x="3349" y="725"/>
                    <a:pt x="3374" y="695"/>
                  </a:cubicBezTo>
                  <a:lnTo>
                    <a:pt x="3386" y="670"/>
                  </a:lnTo>
                  <a:cubicBezTo>
                    <a:pt x="3404" y="652"/>
                    <a:pt x="3423" y="627"/>
                    <a:pt x="3435" y="609"/>
                  </a:cubicBezTo>
                  <a:cubicBezTo>
                    <a:pt x="3441" y="596"/>
                    <a:pt x="3441" y="590"/>
                    <a:pt x="3447" y="584"/>
                  </a:cubicBezTo>
                  <a:cubicBezTo>
                    <a:pt x="3466" y="553"/>
                    <a:pt x="3478" y="523"/>
                    <a:pt x="3496" y="498"/>
                  </a:cubicBezTo>
                  <a:cubicBezTo>
                    <a:pt x="3496" y="492"/>
                    <a:pt x="3496" y="492"/>
                    <a:pt x="3496" y="492"/>
                  </a:cubicBezTo>
                  <a:cubicBezTo>
                    <a:pt x="3509" y="461"/>
                    <a:pt x="3527" y="424"/>
                    <a:pt x="3533" y="394"/>
                  </a:cubicBezTo>
                  <a:cubicBezTo>
                    <a:pt x="3539" y="388"/>
                    <a:pt x="3539" y="388"/>
                    <a:pt x="3539" y="381"/>
                  </a:cubicBezTo>
                  <a:cubicBezTo>
                    <a:pt x="3552" y="351"/>
                    <a:pt x="3558" y="326"/>
                    <a:pt x="3564" y="295"/>
                  </a:cubicBezTo>
                  <a:lnTo>
                    <a:pt x="3564" y="283"/>
                  </a:lnTo>
                  <a:cubicBezTo>
                    <a:pt x="3589" y="185"/>
                    <a:pt x="3589" y="93"/>
                    <a:pt x="3576"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64" name="Google Shape;1664;p38"/>
            <p:cNvSpPr/>
            <p:nvPr/>
          </p:nvSpPr>
          <p:spPr>
            <a:xfrm>
              <a:off x="5758206" y="4181402"/>
              <a:ext cx="534035" cy="286906"/>
            </a:xfrm>
            <a:custGeom>
              <a:rect b="b" l="l" r="r" t="t"/>
              <a:pathLst>
                <a:path extrusionOk="0" h="3116" w="5800">
                  <a:moveTo>
                    <a:pt x="5793" y="1"/>
                  </a:moveTo>
                  <a:lnTo>
                    <a:pt x="5671" y="87"/>
                  </a:lnTo>
                  <a:lnTo>
                    <a:pt x="5204" y="418"/>
                  </a:lnTo>
                  <a:lnTo>
                    <a:pt x="4724" y="732"/>
                  </a:lnTo>
                  <a:lnTo>
                    <a:pt x="4239" y="1033"/>
                  </a:lnTo>
                  <a:cubicBezTo>
                    <a:pt x="3588" y="1432"/>
                    <a:pt x="2918" y="1795"/>
                    <a:pt x="2230" y="2120"/>
                  </a:cubicBezTo>
                  <a:cubicBezTo>
                    <a:pt x="1548" y="2452"/>
                    <a:pt x="842" y="2747"/>
                    <a:pt x="123" y="3005"/>
                  </a:cubicBezTo>
                  <a:lnTo>
                    <a:pt x="37" y="3036"/>
                  </a:lnTo>
                  <a:cubicBezTo>
                    <a:pt x="25" y="3060"/>
                    <a:pt x="12" y="3091"/>
                    <a:pt x="0" y="3115"/>
                  </a:cubicBezTo>
                  <a:lnTo>
                    <a:pt x="147" y="3072"/>
                  </a:lnTo>
                  <a:cubicBezTo>
                    <a:pt x="872" y="2827"/>
                    <a:pt x="1579" y="2532"/>
                    <a:pt x="2267" y="2206"/>
                  </a:cubicBezTo>
                  <a:cubicBezTo>
                    <a:pt x="2955" y="1874"/>
                    <a:pt x="3631" y="1506"/>
                    <a:pt x="4276" y="1094"/>
                  </a:cubicBezTo>
                  <a:lnTo>
                    <a:pt x="4755" y="781"/>
                  </a:lnTo>
                  <a:lnTo>
                    <a:pt x="5228" y="455"/>
                  </a:lnTo>
                  <a:lnTo>
                    <a:pt x="5689" y="111"/>
                  </a:lnTo>
                  <a:lnTo>
                    <a:pt x="5800" y="19"/>
                  </a:lnTo>
                  <a:cubicBezTo>
                    <a:pt x="5800" y="13"/>
                    <a:pt x="5793" y="7"/>
                    <a:pt x="5793" y="1"/>
                  </a:cubicBezTo>
                  <a:close/>
                </a:path>
              </a:pathLst>
            </a:custGeom>
            <a:solidFill>
              <a:srgbClr val="E4F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65" name="Google Shape;1665;p38"/>
            <p:cNvSpPr/>
            <p:nvPr/>
          </p:nvSpPr>
          <p:spPr>
            <a:xfrm>
              <a:off x="5862251" y="4191623"/>
              <a:ext cx="437909" cy="292522"/>
            </a:xfrm>
            <a:custGeom>
              <a:rect b="b" l="l" r="r" t="t"/>
              <a:pathLst>
                <a:path extrusionOk="0" h="3177" w="4756">
                  <a:moveTo>
                    <a:pt x="4731" y="0"/>
                  </a:moveTo>
                  <a:lnTo>
                    <a:pt x="4418" y="277"/>
                  </a:lnTo>
                  <a:lnTo>
                    <a:pt x="3988" y="639"/>
                  </a:lnTo>
                  <a:lnTo>
                    <a:pt x="3545" y="983"/>
                  </a:lnTo>
                  <a:cubicBezTo>
                    <a:pt x="2949" y="1438"/>
                    <a:pt x="2329" y="1862"/>
                    <a:pt x="1690" y="2243"/>
                  </a:cubicBezTo>
                  <a:cubicBezTo>
                    <a:pt x="1143" y="2581"/>
                    <a:pt x="578" y="2882"/>
                    <a:pt x="0" y="3176"/>
                  </a:cubicBezTo>
                  <a:lnTo>
                    <a:pt x="271" y="3176"/>
                  </a:lnTo>
                  <a:cubicBezTo>
                    <a:pt x="781" y="2925"/>
                    <a:pt x="1278" y="2654"/>
                    <a:pt x="1764" y="2365"/>
                  </a:cubicBezTo>
                  <a:cubicBezTo>
                    <a:pt x="2409" y="1972"/>
                    <a:pt x="3029" y="1542"/>
                    <a:pt x="3613" y="1069"/>
                  </a:cubicBezTo>
                  <a:lnTo>
                    <a:pt x="4043" y="707"/>
                  </a:lnTo>
                  <a:lnTo>
                    <a:pt x="4461" y="326"/>
                  </a:lnTo>
                  <a:lnTo>
                    <a:pt x="4756" y="37"/>
                  </a:lnTo>
                  <a:cubicBezTo>
                    <a:pt x="4749" y="25"/>
                    <a:pt x="4737" y="13"/>
                    <a:pt x="4731" y="0"/>
                  </a:cubicBezTo>
                  <a:close/>
                </a:path>
              </a:pathLst>
            </a:custGeom>
            <a:solidFill>
              <a:srgbClr val="E4F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66" name="Google Shape;1666;p38"/>
            <p:cNvSpPr/>
            <p:nvPr/>
          </p:nvSpPr>
          <p:spPr>
            <a:xfrm>
              <a:off x="5982777" y="4209117"/>
              <a:ext cx="334877" cy="275028"/>
            </a:xfrm>
            <a:custGeom>
              <a:rect b="b" l="l" r="r" t="t"/>
              <a:pathLst>
                <a:path extrusionOk="0" h="2987" w="3637">
                  <a:moveTo>
                    <a:pt x="3612" y="1"/>
                  </a:moveTo>
                  <a:lnTo>
                    <a:pt x="3422" y="197"/>
                  </a:lnTo>
                  <a:lnTo>
                    <a:pt x="3023" y="597"/>
                  </a:lnTo>
                  <a:lnTo>
                    <a:pt x="2611" y="978"/>
                  </a:lnTo>
                  <a:cubicBezTo>
                    <a:pt x="2058" y="1481"/>
                    <a:pt x="1474" y="1954"/>
                    <a:pt x="866" y="2391"/>
                  </a:cubicBezTo>
                  <a:cubicBezTo>
                    <a:pt x="584" y="2593"/>
                    <a:pt x="295" y="2790"/>
                    <a:pt x="0" y="2986"/>
                  </a:cubicBezTo>
                  <a:lnTo>
                    <a:pt x="154" y="2986"/>
                  </a:lnTo>
                  <a:cubicBezTo>
                    <a:pt x="412" y="2814"/>
                    <a:pt x="670" y="2642"/>
                    <a:pt x="922" y="2464"/>
                  </a:cubicBezTo>
                  <a:cubicBezTo>
                    <a:pt x="1530" y="2022"/>
                    <a:pt x="2113" y="1549"/>
                    <a:pt x="2660" y="1033"/>
                  </a:cubicBezTo>
                  <a:lnTo>
                    <a:pt x="3066" y="640"/>
                  </a:lnTo>
                  <a:lnTo>
                    <a:pt x="3453" y="228"/>
                  </a:lnTo>
                  <a:lnTo>
                    <a:pt x="3637" y="19"/>
                  </a:lnTo>
                  <a:cubicBezTo>
                    <a:pt x="3625" y="13"/>
                    <a:pt x="3619" y="7"/>
                    <a:pt x="3612" y="1"/>
                  </a:cubicBezTo>
                  <a:close/>
                </a:path>
              </a:pathLst>
            </a:custGeom>
            <a:solidFill>
              <a:srgbClr val="E4F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67" name="Google Shape;1667;p38"/>
            <p:cNvSpPr/>
            <p:nvPr/>
          </p:nvSpPr>
          <p:spPr>
            <a:xfrm>
              <a:off x="6285337" y="4132234"/>
              <a:ext cx="96310" cy="84341"/>
            </a:xfrm>
            <a:custGeom>
              <a:rect b="b" l="l" r="r" t="t"/>
              <a:pathLst>
                <a:path extrusionOk="0" h="916" w="1046">
                  <a:moveTo>
                    <a:pt x="621" y="0"/>
                  </a:moveTo>
                  <a:lnTo>
                    <a:pt x="621" y="0"/>
                  </a:lnTo>
                  <a:cubicBezTo>
                    <a:pt x="376" y="98"/>
                    <a:pt x="167" y="227"/>
                    <a:pt x="7" y="406"/>
                  </a:cubicBezTo>
                  <a:cubicBezTo>
                    <a:pt x="7" y="406"/>
                    <a:pt x="7" y="406"/>
                    <a:pt x="1" y="412"/>
                  </a:cubicBezTo>
                  <a:cubicBezTo>
                    <a:pt x="19" y="455"/>
                    <a:pt x="44" y="498"/>
                    <a:pt x="68" y="535"/>
                  </a:cubicBezTo>
                  <a:cubicBezTo>
                    <a:pt x="68" y="541"/>
                    <a:pt x="68" y="547"/>
                    <a:pt x="75" y="553"/>
                  </a:cubicBezTo>
                  <a:cubicBezTo>
                    <a:pt x="93" y="584"/>
                    <a:pt x="111" y="615"/>
                    <a:pt x="136" y="645"/>
                  </a:cubicBezTo>
                  <a:cubicBezTo>
                    <a:pt x="142" y="658"/>
                    <a:pt x="154" y="670"/>
                    <a:pt x="161" y="682"/>
                  </a:cubicBezTo>
                  <a:cubicBezTo>
                    <a:pt x="210" y="737"/>
                    <a:pt x="265" y="787"/>
                    <a:pt x="320" y="836"/>
                  </a:cubicBezTo>
                  <a:cubicBezTo>
                    <a:pt x="333" y="842"/>
                    <a:pt x="339" y="848"/>
                    <a:pt x="351" y="854"/>
                  </a:cubicBezTo>
                  <a:cubicBezTo>
                    <a:pt x="382" y="879"/>
                    <a:pt x="412" y="897"/>
                    <a:pt x="449" y="916"/>
                  </a:cubicBezTo>
                  <a:lnTo>
                    <a:pt x="455" y="916"/>
                  </a:lnTo>
                  <a:cubicBezTo>
                    <a:pt x="627" y="762"/>
                    <a:pt x="806" y="602"/>
                    <a:pt x="1045" y="436"/>
                  </a:cubicBezTo>
                  <a:cubicBezTo>
                    <a:pt x="910" y="393"/>
                    <a:pt x="578" y="332"/>
                    <a:pt x="578" y="332"/>
                  </a:cubicBezTo>
                  <a:cubicBezTo>
                    <a:pt x="578" y="332"/>
                    <a:pt x="640" y="129"/>
                    <a:pt x="621"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68" name="Google Shape;1668;p38"/>
            <p:cNvSpPr/>
            <p:nvPr/>
          </p:nvSpPr>
          <p:spPr>
            <a:xfrm>
              <a:off x="5244517" y="4148623"/>
              <a:ext cx="79277" cy="116014"/>
            </a:xfrm>
            <a:custGeom>
              <a:rect b="b" l="l" r="r" t="t"/>
              <a:pathLst>
                <a:path extrusionOk="0" h="1260" w="861">
                  <a:moveTo>
                    <a:pt x="736" y="1"/>
                  </a:moveTo>
                  <a:cubicBezTo>
                    <a:pt x="681" y="1"/>
                    <a:pt x="617" y="32"/>
                    <a:pt x="597" y="68"/>
                  </a:cubicBezTo>
                  <a:cubicBezTo>
                    <a:pt x="683" y="688"/>
                    <a:pt x="314" y="965"/>
                    <a:pt x="1" y="1100"/>
                  </a:cubicBezTo>
                  <a:cubicBezTo>
                    <a:pt x="25" y="1149"/>
                    <a:pt x="25" y="1198"/>
                    <a:pt x="1" y="1260"/>
                  </a:cubicBezTo>
                  <a:cubicBezTo>
                    <a:pt x="117" y="1223"/>
                    <a:pt x="228" y="1174"/>
                    <a:pt x="332" y="1112"/>
                  </a:cubicBezTo>
                  <a:cubicBezTo>
                    <a:pt x="683" y="903"/>
                    <a:pt x="861" y="437"/>
                    <a:pt x="806" y="31"/>
                  </a:cubicBezTo>
                  <a:cubicBezTo>
                    <a:pt x="791" y="10"/>
                    <a:pt x="765" y="1"/>
                    <a:pt x="736"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69" name="Google Shape;1669;p38"/>
            <p:cNvSpPr/>
            <p:nvPr/>
          </p:nvSpPr>
          <p:spPr>
            <a:xfrm>
              <a:off x="4881372" y="4265743"/>
              <a:ext cx="1749" cy="5156"/>
            </a:xfrm>
            <a:custGeom>
              <a:rect b="b" l="l" r="r" t="t"/>
              <a:pathLst>
                <a:path extrusionOk="0" h="56" w="19">
                  <a:moveTo>
                    <a:pt x="1" y="55"/>
                  </a:moveTo>
                  <a:lnTo>
                    <a:pt x="19" y="0"/>
                  </a:ln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70" name="Google Shape;1670;p38"/>
            <p:cNvSpPr/>
            <p:nvPr/>
          </p:nvSpPr>
          <p:spPr>
            <a:xfrm>
              <a:off x="4872901" y="4333603"/>
              <a:ext cx="645" cy="2854"/>
            </a:xfrm>
            <a:custGeom>
              <a:rect b="b" l="l" r="r" t="t"/>
              <a:pathLst>
                <a:path extrusionOk="0" h="31" w="7">
                  <a:moveTo>
                    <a:pt x="7" y="31"/>
                  </a:moveTo>
                  <a:cubicBezTo>
                    <a:pt x="7" y="19"/>
                    <a:pt x="7" y="13"/>
                    <a:pt x="0" y="0"/>
                  </a:cubicBezTo>
                  <a:cubicBezTo>
                    <a:pt x="7" y="13"/>
                    <a:pt x="7" y="19"/>
                    <a:pt x="7" y="3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71" name="Google Shape;1671;p38"/>
            <p:cNvSpPr/>
            <p:nvPr/>
          </p:nvSpPr>
          <p:spPr>
            <a:xfrm>
              <a:off x="4887633" y="4185730"/>
              <a:ext cx="359277" cy="221256"/>
            </a:xfrm>
            <a:custGeom>
              <a:rect b="b" l="l" r="r" t="t"/>
              <a:pathLst>
                <a:path extrusionOk="0" h="2403" w="3902">
                  <a:moveTo>
                    <a:pt x="1134" y="173"/>
                  </a:moveTo>
                  <a:cubicBezTo>
                    <a:pt x="1276" y="173"/>
                    <a:pt x="1419" y="203"/>
                    <a:pt x="1548" y="261"/>
                  </a:cubicBezTo>
                  <a:cubicBezTo>
                    <a:pt x="1610" y="285"/>
                    <a:pt x="1782" y="347"/>
                    <a:pt x="1782" y="427"/>
                  </a:cubicBezTo>
                  <a:cubicBezTo>
                    <a:pt x="1788" y="519"/>
                    <a:pt x="1647" y="562"/>
                    <a:pt x="1579" y="562"/>
                  </a:cubicBezTo>
                  <a:cubicBezTo>
                    <a:pt x="1570" y="562"/>
                    <a:pt x="1562" y="563"/>
                    <a:pt x="1553" y="563"/>
                  </a:cubicBezTo>
                  <a:cubicBezTo>
                    <a:pt x="1464" y="563"/>
                    <a:pt x="1380" y="536"/>
                    <a:pt x="1296" y="525"/>
                  </a:cubicBezTo>
                  <a:cubicBezTo>
                    <a:pt x="1267" y="521"/>
                    <a:pt x="1237" y="519"/>
                    <a:pt x="1207" y="519"/>
                  </a:cubicBezTo>
                  <a:cubicBezTo>
                    <a:pt x="929" y="519"/>
                    <a:pt x="658" y="694"/>
                    <a:pt x="553" y="949"/>
                  </a:cubicBezTo>
                  <a:cubicBezTo>
                    <a:pt x="522" y="1016"/>
                    <a:pt x="498" y="1096"/>
                    <a:pt x="436" y="1127"/>
                  </a:cubicBezTo>
                  <a:cubicBezTo>
                    <a:pt x="418" y="1136"/>
                    <a:pt x="399" y="1140"/>
                    <a:pt x="379" y="1140"/>
                  </a:cubicBezTo>
                  <a:cubicBezTo>
                    <a:pt x="307" y="1140"/>
                    <a:pt x="233" y="1084"/>
                    <a:pt x="209" y="1016"/>
                  </a:cubicBezTo>
                  <a:cubicBezTo>
                    <a:pt x="178" y="924"/>
                    <a:pt x="209" y="826"/>
                    <a:pt x="252" y="740"/>
                  </a:cubicBezTo>
                  <a:cubicBezTo>
                    <a:pt x="381" y="464"/>
                    <a:pt x="639" y="261"/>
                    <a:pt x="934" y="193"/>
                  </a:cubicBezTo>
                  <a:cubicBezTo>
                    <a:pt x="999" y="179"/>
                    <a:pt x="1067" y="173"/>
                    <a:pt x="1134" y="173"/>
                  </a:cubicBezTo>
                  <a:close/>
                  <a:moveTo>
                    <a:pt x="1115" y="1"/>
                  </a:moveTo>
                  <a:cubicBezTo>
                    <a:pt x="1091" y="1"/>
                    <a:pt x="1068" y="1"/>
                    <a:pt x="1045" y="3"/>
                  </a:cubicBezTo>
                  <a:lnTo>
                    <a:pt x="37" y="728"/>
                  </a:lnTo>
                  <a:cubicBezTo>
                    <a:pt x="0" y="937"/>
                    <a:pt x="6" y="1145"/>
                    <a:pt x="74" y="1354"/>
                  </a:cubicBezTo>
                  <a:cubicBezTo>
                    <a:pt x="240" y="1944"/>
                    <a:pt x="848" y="2294"/>
                    <a:pt x="1401" y="2380"/>
                  </a:cubicBezTo>
                  <a:cubicBezTo>
                    <a:pt x="1500" y="2395"/>
                    <a:pt x="1598" y="2402"/>
                    <a:pt x="1693" y="2402"/>
                  </a:cubicBezTo>
                  <a:cubicBezTo>
                    <a:pt x="2077" y="2402"/>
                    <a:pt x="2428" y="2287"/>
                    <a:pt x="2728" y="2085"/>
                  </a:cubicBezTo>
                  <a:cubicBezTo>
                    <a:pt x="2974" y="1803"/>
                    <a:pt x="3262" y="1496"/>
                    <a:pt x="3545" y="1256"/>
                  </a:cubicBezTo>
                  <a:cubicBezTo>
                    <a:pt x="3723" y="1096"/>
                    <a:pt x="3834" y="967"/>
                    <a:pt x="3877" y="857"/>
                  </a:cubicBezTo>
                  <a:cubicBezTo>
                    <a:pt x="3901" y="795"/>
                    <a:pt x="3901" y="746"/>
                    <a:pt x="3877" y="697"/>
                  </a:cubicBezTo>
                  <a:cubicBezTo>
                    <a:pt x="3821" y="586"/>
                    <a:pt x="3631" y="513"/>
                    <a:pt x="3299" y="464"/>
                  </a:cubicBezTo>
                  <a:cubicBezTo>
                    <a:pt x="2605" y="402"/>
                    <a:pt x="1763" y="120"/>
                    <a:pt x="1346" y="27"/>
                  </a:cubicBezTo>
                  <a:cubicBezTo>
                    <a:pt x="1271" y="9"/>
                    <a:pt x="1192" y="1"/>
                    <a:pt x="1115"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72" name="Google Shape;1672;p38"/>
            <p:cNvSpPr/>
            <p:nvPr/>
          </p:nvSpPr>
          <p:spPr>
            <a:xfrm>
              <a:off x="5004661" y="4468770"/>
              <a:ext cx="8011" cy="645"/>
            </a:xfrm>
            <a:custGeom>
              <a:rect b="b" l="l" r="r" t="t"/>
              <a:pathLst>
                <a:path extrusionOk="0" h="7" w="87">
                  <a:moveTo>
                    <a:pt x="87" y="7"/>
                  </a:moveTo>
                  <a:cubicBezTo>
                    <a:pt x="56" y="7"/>
                    <a:pt x="32" y="7"/>
                    <a:pt x="1" y="1"/>
                  </a:cubicBezTo>
                  <a:cubicBezTo>
                    <a:pt x="32" y="7"/>
                    <a:pt x="56" y="7"/>
                    <a:pt x="87" y="7"/>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73" name="Google Shape;1673;p38"/>
            <p:cNvSpPr/>
            <p:nvPr/>
          </p:nvSpPr>
          <p:spPr>
            <a:xfrm>
              <a:off x="4884226" y="4258377"/>
              <a:ext cx="2302" cy="5156"/>
            </a:xfrm>
            <a:custGeom>
              <a:rect b="b" l="l" r="r" t="t"/>
              <a:pathLst>
                <a:path extrusionOk="0" h="56" w="25">
                  <a:moveTo>
                    <a:pt x="0" y="55"/>
                  </a:moveTo>
                  <a:cubicBezTo>
                    <a:pt x="6" y="37"/>
                    <a:pt x="13" y="19"/>
                    <a:pt x="25" y="0"/>
                  </a:cubicBezTo>
                  <a:cubicBezTo>
                    <a:pt x="13" y="19"/>
                    <a:pt x="6" y="37"/>
                    <a:pt x="0" y="55"/>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74" name="Google Shape;1674;p38"/>
            <p:cNvSpPr/>
            <p:nvPr/>
          </p:nvSpPr>
          <p:spPr>
            <a:xfrm>
              <a:off x="4950981" y="4452380"/>
              <a:ext cx="15929" cy="7458"/>
            </a:xfrm>
            <a:custGeom>
              <a:rect b="b" l="l" r="r" t="t"/>
              <a:pathLst>
                <a:path extrusionOk="0" h="81" w="173">
                  <a:moveTo>
                    <a:pt x="172" y="80"/>
                  </a:moveTo>
                  <a:cubicBezTo>
                    <a:pt x="111" y="56"/>
                    <a:pt x="56" y="31"/>
                    <a:pt x="0" y="0"/>
                  </a:cubicBezTo>
                  <a:cubicBezTo>
                    <a:pt x="56" y="31"/>
                    <a:pt x="111" y="56"/>
                    <a:pt x="172" y="8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75" name="Google Shape;1675;p38"/>
            <p:cNvSpPr/>
            <p:nvPr/>
          </p:nvSpPr>
          <p:spPr>
            <a:xfrm>
              <a:off x="4887081" y="4255523"/>
              <a:ext cx="645" cy="1197"/>
            </a:xfrm>
            <a:custGeom>
              <a:rect b="b" l="l" r="r" t="t"/>
              <a:pathLst>
                <a:path extrusionOk="0" h="13" w="7">
                  <a:moveTo>
                    <a:pt x="6" y="0"/>
                  </a:moveTo>
                  <a:cubicBezTo>
                    <a:pt x="6" y="7"/>
                    <a:pt x="0" y="7"/>
                    <a:pt x="0" y="13"/>
                  </a:cubicBezTo>
                  <a:cubicBezTo>
                    <a:pt x="0" y="7"/>
                    <a:pt x="6" y="7"/>
                    <a:pt x="6"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76" name="Google Shape;1676;p38"/>
            <p:cNvSpPr/>
            <p:nvPr/>
          </p:nvSpPr>
          <p:spPr>
            <a:xfrm>
              <a:off x="4873454" y="4303034"/>
              <a:ext cx="645" cy="4051"/>
            </a:xfrm>
            <a:custGeom>
              <a:rect b="b" l="l" r="r" t="t"/>
              <a:pathLst>
                <a:path extrusionOk="0" h="44" w="7">
                  <a:moveTo>
                    <a:pt x="1" y="44"/>
                  </a:moveTo>
                  <a:cubicBezTo>
                    <a:pt x="1" y="25"/>
                    <a:pt x="1" y="13"/>
                    <a:pt x="7" y="1"/>
                  </a:cubicBezTo>
                  <a:cubicBezTo>
                    <a:pt x="1" y="13"/>
                    <a:pt x="1" y="25"/>
                    <a:pt x="1" y="44"/>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77" name="Google Shape;1677;p38"/>
            <p:cNvSpPr/>
            <p:nvPr/>
          </p:nvSpPr>
          <p:spPr>
            <a:xfrm>
              <a:off x="4872901" y="4323935"/>
              <a:ext cx="92" cy="1842"/>
            </a:xfrm>
            <a:custGeom>
              <a:rect b="b" l="l" r="r" t="t"/>
              <a:pathLst>
                <a:path extrusionOk="0" h="20" w="1">
                  <a:moveTo>
                    <a:pt x="0" y="1"/>
                  </a:moveTo>
                  <a:cubicBezTo>
                    <a:pt x="0" y="7"/>
                    <a:pt x="0" y="13"/>
                    <a:pt x="0" y="19"/>
                  </a:cubicBezTo>
                  <a:cubicBezTo>
                    <a:pt x="0" y="13"/>
                    <a:pt x="0" y="7"/>
                    <a:pt x="0"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78" name="Google Shape;1678;p38"/>
            <p:cNvSpPr/>
            <p:nvPr/>
          </p:nvSpPr>
          <p:spPr>
            <a:xfrm>
              <a:off x="5098578" y="4422916"/>
              <a:ext cx="1197" cy="1289"/>
            </a:xfrm>
            <a:custGeom>
              <a:rect b="b" l="l" r="r" t="t"/>
              <a:pathLst>
                <a:path extrusionOk="0" h="14" w="13">
                  <a:moveTo>
                    <a:pt x="13" y="1"/>
                  </a:moveTo>
                  <a:cubicBezTo>
                    <a:pt x="13" y="1"/>
                    <a:pt x="7" y="7"/>
                    <a:pt x="1" y="13"/>
                  </a:cubicBezTo>
                  <a:cubicBezTo>
                    <a:pt x="7" y="7"/>
                    <a:pt x="13" y="7"/>
                    <a:pt x="13"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79" name="Google Shape;1679;p38"/>
            <p:cNvSpPr/>
            <p:nvPr/>
          </p:nvSpPr>
          <p:spPr>
            <a:xfrm>
              <a:off x="5092961" y="4428625"/>
              <a:ext cx="1749" cy="1749"/>
            </a:xfrm>
            <a:custGeom>
              <a:rect b="b" l="l" r="r" t="t"/>
              <a:pathLst>
                <a:path extrusionOk="0" h="19" w="19">
                  <a:moveTo>
                    <a:pt x="19" y="0"/>
                  </a:moveTo>
                  <a:cubicBezTo>
                    <a:pt x="13" y="7"/>
                    <a:pt x="6" y="13"/>
                    <a:pt x="0" y="19"/>
                  </a:cubicBezTo>
                  <a:cubicBezTo>
                    <a:pt x="6" y="13"/>
                    <a:pt x="13" y="7"/>
                    <a:pt x="19"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80" name="Google Shape;1680;p38"/>
            <p:cNvSpPr/>
            <p:nvPr/>
          </p:nvSpPr>
          <p:spPr>
            <a:xfrm>
              <a:off x="5069758" y="4435438"/>
              <a:ext cx="18783" cy="15929"/>
            </a:xfrm>
            <a:custGeom>
              <a:rect b="b" l="l" r="r" t="t"/>
              <a:pathLst>
                <a:path extrusionOk="0" h="173" w="204">
                  <a:moveTo>
                    <a:pt x="0" y="172"/>
                  </a:moveTo>
                  <a:cubicBezTo>
                    <a:pt x="68" y="129"/>
                    <a:pt x="136" y="74"/>
                    <a:pt x="197" y="6"/>
                  </a:cubicBezTo>
                  <a:cubicBezTo>
                    <a:pt x="203" y="6"/>
                    <a:pt x="203" y="6"/>
                    <a:pt x="203" y="0"/>
                  </a:cubicBezTo>
                  <a:cubicBezTo>
                    <a:pt x="203" y="6"/>
                    <a:pt x="203" y="6"/>
                    <a:pt x="197" y="6"/>
                  </a:cubicBezTo>
                  <a:cubicBezTo>
                    <a:pt x="136" y="74"/>
                    <a:pt x="68" y="129"/>
                    <a:pt x="0" y="172"/>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81" name="Google Shape;1681;p38"/>
            <p:cNvSpPr/>
            <p:nvPr/>
          </p:nvSpPr>
          <p:spPr>
            <a:xfrm>
              <a:off x="4872901" y="4312057"/>
              <a:ext cx="92" cy="3499"/>
            </a:xfrm>
            <a:custGeom>
              <a:rect b="b" l="l" r="r" t="t"/>
              <a:pathLst>
                <a:path extrusionOk="0" h="38" w="1">
                  <a:moveTo>
                    <a:pt x="0" y="38"/>
                  </a:moveTo>
                  <a:cubicBezTo>
                    <a:pt x="0" y="25"/>
                    <a:pt x="0" y="13"/>
                    <a:pt x="0" y="1"/>
                  </a:cubicBezTo>
                  <a:cubicBezTo>
                    <a:pt x="0" y="13"/>
                    <a:pt x="0" y="25"/>
                    <a:pt x="0" y="38"/>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82" name="Google Shape;1682;p38"/>
            <p:cNvSpPr/>
            <p:nvPr/>
          </p:nvSpPr>
          <p:spPr>
            <a:xfrm>
              <a:off x="4874006" y="4342626"/>
              <a:ext cx="645" cy="3499"/>
            </a:xfrm>
            <a:custGeom>
              <a:rect b="b" l="l" r="r" t="t"/>
              <a:pathLst>
                <a:path extrusionOk="0" h="38" w="7">
                  <a:moveTo>
                    <a:pt x="7" y="37"/>
                  </a:moveTo>
                  <a:cubicBezTo>
                    <a:pt x="7" y="25"/>
                    <a:pt x="7" y="13"/>
                    <a:pt x="1" y="1"/>
                  </a:cubicBezTo>
                  <a:cubicBezTo>
                    <a:pt x="7" y="13"/>
                    <a:pt x="7" y="25"/>
                    <a:pt x="7" y="37"/>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83" name="Google Shape;1683;p38"/>
            <p:cNvSpPr/>
            <p:nvPr/>
          </p:nvSpPr>
          <p:spPr>
            <a:xfrm>
              <a:off x="4874559" y="4294011"/>
              <a:ext cx="645" cy="4051"/>
            </a:xfrm>
            <a:custGeom>
              <a:rect b="b" l="l" r="r" t="t"/>
              <a:pathLst>
                <a:path extrusionOk="0" h="44" w="7">
                  <a:moveTo>
                    <a:pt x="1" y="43"/>
                  </a:moveTo>
                  <a:cubicBezTo>
                    <a:pt x="1" y="31"/>
                    <a:pt x="1" y="19"/>
                    <a:pt x="7" y="0"/>
                  </a:cubicBezTo>
                  <a:cubicBezTo>
                    <a:pt x="1" y="19"/>
                    <a:pt x="1" y="31"/>
                    <a:pt x="1" y="43"/>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84" name="Google Shape;1684;p38"/>
            <p:cNvSpPr/>
            <p:nvPr/>
          </p:nvSpPr>
          <p:spPr>
            <a:xfrm>
              <a:off x="4876308" y="4282685"/>
              <a:ext cx="1749" cy="6906"/>
            </a:xfrm>
            <a:custGeom>
              <a:rect b="b" l="l" r="r" t="t"/>
              <a:pathLst>
                <a:path extrusionOk="0" h="75" w="19">
                  <a:moveTo>
                    <a:pt x="0" y="74"/>
                  </a:moveTo>
                  <a:cubicBezTo>
                    <a:pt x="6" y="49"/>
                    <a:pt x="13" y="25"/>
                    <a:pt x="19" y="0"/>
                  </a:cubicBezTo>
                  <a:cubicBezTo>
                    <a:pt x="13" y="25"/>
                    <a:pt x="6" y="49"/>
                    <a:pt x="0" y="74"/>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85" name="Google Shape;1685;p38"/>
            <p:cNvSpPr/>
            <p:nvPr/>
          </p:nvSpPr>
          <p:spPr>
            <a:xfrm>
              <a:off x="4879162" y="4273662"/>
              <a:ext cx="1197" cy="4604"/>
            </a:xfrm>
            <a:custGeom>
              <a:rect b="b" l="l" r="r" t="t"/>
              <a:pathLst>
                <a:path extrusionOk="0" h="50" w="13">
                  <a:moveTo>
                    <a:pt x="0" y="49"/>
                  </a:moveTo>
                  <a:cubicBezTo>
                    <a:pt x="0" y="37"/>
                    <a:pt x="6" y="18"/>
                    <a:pt x="12" y="0"/>
                  </a:cubicBezTo>
                  <a:cubicBezTo>
                    <a:pt x="6" y="18"/>
                    <a:pt x="0" y="37"/>
                    <a:pt x="0" y="49"/>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86" name="Google Shape;1686;p38"/>
            <p:cNvSpPr/>
            <p:nvPr/>
          </p:nvSpPr>
          <p:spPr>
            <a:xfrm>
              <a:off x="5042596" y="4455235"/>
              <a:ext cx="20993" cy="9668"/>
            </a:xfrm>
            <a:custGeom>
              <a:rect b="b" l="l" r="r" t="t"/>
              <a:pathLst>
                <a:path extrusionOk="0" h="105" w="228">
                  <a:moveTo>
                    <a:pt x="228" y="0"/>
                  </a:moveTo>
                  <a:cubicBezTo>
                    <a:pt x="160" y="43"/>
                    <a:pt x="80" y="80"/>
                    <a:pt x="0" y="105"/>
                  </a:cubicBezTo>
                  <a:cubicBezTo>
                    <a:pt x="80" y="80"/>
                    <a:pt x="160" y="43"/>
                    <a:pt x="228"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87" name="Google Shape;1687;p38"/>
            <p:cNvSpPr/>
            <p:nvPr/>
          </p:nvSpPr>
          <p:spPr>
            <a:xfrm>
              <a:off x="4876308" y="4352294"/>
              <a:ext cx="645" cy="3407"/>
            </a:xfrm>
            <a:custGeom>
              <a:rect b="b" l="l" r="r" t="t"/>
              <a:pathLst>
                <a:path extrusionOk="0" h="37" w="7">
                  <a:moveTo>
                    <a:pt x="0" y="0"/>
                  </a:moveTo>
                  <a:cubicBezTo>
                    <a:pt x="0" y="12"/>
                    <a:pt x="0" y="25"/>
                    <a:pt x="6" y="37"/>
                  </a:cubicBezTo>
                  <a:cubicBezTo>
                    <a:pt x="6" y="25"/>
                    <a:pt x="0" y="12"/>
                    <a:pt x="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88" name="Google Shape;1688;p38"/>
            <p:cNvSpPr/>
            <p:nvPr/>
          </p:nvSpPr>
          <p:spPr>
            <a:xfrm>
              <a:off x="4921517" y="4430835"/>
              <a:ext cx="29556" cy="21638"/>
            </a:xfrm>
            <a:custGeom>
              <a:rect b="b" l="l" r="r" t="t"/>
              <a:pathLst>
                <a:path extrusionOk="0" h="235" w="321">
                  <a:moveTo>
                    <a:pt x="320" y="234"/>
                  </a:moveTo>
                  <a:cubicBezTo>
                    <a:pt x="210" y="173"/>
                    <a:pt x="99" y="93"/>
                    <a:pt x="1" y="1"/>
                  </a:cubicBezTo>
                  <a:cubicBezTo>
                    <a:pt x="99" y="93"/>
                    <a:pt x="210" y="173"/>
                    <a:pt x="320" y="234"/>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89" name="Google Shape;1689;p38"/>
            <p:cNvSpPr/>
            <p:nvPr/>
          </p:nvSpPr>
          <p:spPr>
            <a:xfrm>
              <a:off x="4872349" y="4252669"/>
              <a:ext cx="266465" cy="216745"/>
            </a:xfrm>
            <a:custGeom>
              <a:rect b="b" l="l" r="r" t="t"/>
              <a:pathLst>
                <a:path extrusionOk="0" h="2354" w="2894">
                  <a:moveTo>
                    <a:pt x="203" y="1"/>
                  </a:moveTo>
                  <a:lnTo>
                    <a:pt x="166" y="31"/>
                  </a:lnTo>
                  <a:cubicBezTo>
                    <a:pt x="166" y="38"/>
                    <a:pt x="160" y="38"/>
                    <a:pt x="160" y="44"/>
                  </a:cubicBezTo>
                  <a:cubicBezTo>
                    <a:pt x="154" y="50"/>
                    <a:pt x="154" y="56"/>
                    <a:pt x="154" y="62"/>
                  </a:cubicBezTo>
                  <a:cubicBezTo>
                    <a:pt x="142" y="81"/>
                    <a:pt x="135" y="99"/>
                    <a:pt x="129" y="117"/>
                  </a:cubicBezTo>
                  <a:cubicBezTo>
                    <a:pt x="123" y="124"/>
                    <a:pt x="123" y="136"/>
                    <a:pt x="117" y="148"/>
                  </a:cubicBezTo>
                  <a:cubicBezTo>
                    <a:pt x="111" y="160"/>
                    <a:pt x="105" y="179"/>
                    <a:pt x="99" y="197"/>
                  </a:cubicBezTo>
                  <a:lnTo>
                    <a:pt x="86" y="228"/>
                  </a:lnTo>
                  <a:cubicBezTo>
                    <a:pt x="80" y="246"/>
                    <a:pt x="74" y="265"/>
                    <a:pt x="68" y="283"/>
                  </a:cubicBezTo>
                  <a:cubicBezTo>
                    <a:pt x="68" y="296"/>
                    <a:pt x="62" y="308"/>
                    <a:pt x="62" y="326"/>
                  </a:cubicBezTo>
                  <a:cubicBezTo>
                    <a:pt x="49" y="351"/>
                    <a:pt x="43" y="375"/>
                    <a:pt x="43" y="400"/>
                  </a:cubicBezTo>
                  <a:cubicBezTo>
                    <a:pt x="37" y="418"/>
                    <a:pt x="31" y="437"/>
                    <a:pt x="31" y="449"/>
                  </a:cubicBezTo>
                  <a:cubicBezTo>
                    <a:pt x="25" y="468"/>
                    <a:pt x="25" y="480"/>
                    <a:pt x="25" y="492"/>
                  </a:cubicBezTo>
                  <a:cubicBezTo>
                    <a:pt x="19" y="511"/>
                    <a:pt x="19" y="529"/>
                    <a:pt x="13" y="548"/>
                  </a:cubicBezTo>
                  <a:cubicBezTo>
                    <a:pt x="13" y="560"/>
                    <a:pt x="13" y="572"/>
                    <a:pt x="13" y="591"/>
                  </a:cubicBezTo>
                  <a:lnTo>
                    <a:pt x="6" y="646"/>
                  </a:lnTo>
                  <a:cubicBezTo>
                    <a:pt x="6" y="658"/>
                    <a:pt x="6" y="670"/>
                    <a:pt x="6" y="683"/>
                  </a:cubicBezTo>
                  <a:cubicBezTo>
                    <a:pt x="0" y="713"/>
                    <a:pt x="0" y="744"/>
                    <a:pt x="0" y="775"/>
                  </a:cubicBezTo>
                  <a:cubicBezTo>
                    <a:pt x="0" y="781"/>
                    <a:pt x="0" y="787"/>
                    <a:pt x="6" y="793"/>
                  </a:cubicBezTo>
                  <a:cubicBezTo>
                    <a:pt x="6" y="818"/>
                    <a:pt x="6" y="849"/>
                    <a:pt x="6" y="879"/>
                  </a:cubicBezTo>
                  <a:cubicBezTo>
                    <a:pt x="13" y="892"/>
                    <a:pt x="13" y="898"/>
                    <a:pt x="13" y="910"/>
                  </a:cubicBezTo>
                  <a:cubicBezTo>
                    <a:pt x="13" y="935"/>
                    <a:pt x="19" y="959"/>
                    <a:pt x="19" y="978"/>
                  </a:cubicBezTo>
                  <a:cubicBezTo>
                    <a:pt x="25" y="990"/>
                    <a:pt x="25" y="1002"/>
                    <a:pt x="25" y="1014"/>
                  </a:cubicBezTo>
                  <a:cubicBezTo>
                    <a:pt x="31" y="1039"/>
                    <a:pt x="37" y="1064"/>
                    <a:pt x="43" y="1082"/>
                  </a:cubicBezTo>
                  <a:cubicBezTo>
                    <a:pt x="43" y="1094"/>
                    <a:pt x="43" y="1107"/>
                    <a:pt x="49" y="1119"/>
                  </a:cubicBezTo>
                  <a:cubicBezTo>
                    <a:pt x="56" y="1150"/>
                    <a:pt x="68" y="1180"/>
                    <a:pt x="74" y="1217"/>
                  </a:cubicBezTo>
                  <a:cubicBezTo>
                    <a:pt x="117" y="1365"/>
                    <a:pt x="185" y="1500"/>
                    <a:pt x="258" y="1616"/>
                  </a:cubicBezTo>
                  <a:cubicBezTo>
                    <a:pt x="338" y="1739"/>
                    <a:pt x="430" y="1844"/>
                    <a:pt x="535" y="1936"/>
                  </a:cubicBezTo>
                  <a:cubicBezTo>
                    <a:pt x="633" y="2028"/>
                    <a:pt x="744" y="2108"/>
                    <a:pt x="854" y="2169"/>
                  </a:cubicBezTo>
                  <a:cubicBezTo>
                    <a:pt x="910" y="2200"/>
                    <a:pt x="965" y="2225"/>
                    <a:pt x="1020" y="2249"/>
                  </a:cubicBezTo>
                  <a:cubicBezTo>
                    <a:pt x="1082" y="2274"/>
                    <a:pt x="1137" y="2292"/>
                    <a:pt x="1192" y="2305"/>
                  </a:cubicBezTo>
                  <a:cubicBezTo>
                    <a:pt x="1278" y="2329"/>
                    <a:pt x="1358" y="2341"/>
                    <a:pt x="1444" y="2348"/>
                  </a:cubicBezTo>
                  <a:cubicBezTo>
                    <a:pt x="1469" y="2354"/>
                    <a:pt x="1493" y="2354"/>
                    <a:pt x="1524" y="2354"/>
                  </a:cubicBezTo>
                  <a:cubicBezTo>
                    <a:pt x="1634" y="2354"/>
                    <a:pt x="1745" y="2335"/>
                    <a:pt x="1849" y="2305"/>
                  </a:cubicBezTo>
                  <a:cubicBezTo>
                    <a:pt x="1929" y="2280"/>
                    <a:pt x="2003" y="2243"/>
                    <a:pt x="2077" y="2200"/>
                  </a:cubicBezTo>
                  <a:cubicBezTo>
                    <a:pt x="2101" y="2188"/>
                    <a:pt x="2120" y="2176"/>
                    <a:pt x="2144" y="2157"/>
                  </a:cubicBezTo>
                  <a:cubicBezTo>
                    <a:pt x="2212" y="2114"/>
                    <a:pt x="2280" y="2059"/>
                    <a:pt x="2341" y="1991"/>
                  </a:cubicBezTo>
                  <a:cubicBezTo>
                    <a:pt x="2341" y="1991"/>
                    <a:pt x="2347" y="1985"/>
                    <a:pt x="2347" y="1985"/>
                  </a:cubicBezTo>
                  <a:cubicBezTo>
                    <a:pt x="2366" y="1967"/>
                    <a:pt x="2378" y="1948"/>
                    <a:pt x="2396" y="1930"/>
                  </a:cubicBezTo>
                  <a:cubicBezTo>
                    <a:pt x="2402" y="1924"/>
                    <a:pt x="2409" y="1918"/>
                    <a:pt x="2415" y="1911"/>
                  </a:cubicBezTo>
                  <a:cubicBezTo>
                    <a:pt x="2427" y="1893"/>
                    <a:pt x="2445" y="1881"/>
                    <a:pt x="2458" y="1862"/>
                  </a:cubicBezTo>
                  <a:cubicBezTo>
                    <a:pt x="2464" y="1856"/>
                    <a:pt x="2464" y="1850"/>
                    <a:pt x="2470" y="1850"/>
                  </a:cubicBezTo>
                  <a:cubicBezTo>
                    <a:pt x="2587" y="1709"/>
                    <a:pt x="2734" y="1537"/>
                    <a:pt x="2894" y="1352"/>
                  </a:cubicBezTo>
                  <a:lnTo>
                    <a:pt x="2894" y="1352"/>
                  </a:lnTo>
                  <a:cubicBezTo>
                    <a:pt x="2594" y="1559"/>
                    <a:pt x="2242" y="1675"/>
                    <a:pt x="1858" y="1675"/>
                  </a:cubicBezTo>
                  <a:cubicBezTo>
                    <a:pt x="1763" y="1675"/>
                    <a:pt x="1666" y="1668"/>
                    <a:pt x="1567" y="1653"/>
                  </a:cubicBezTo>
                  <a:cubicBezTo>
                    <a:pt x="1014" y="1567"/>
                    <a:pt x="406" y="1217"/>
                    <a:pt x="240" y="627"/>
                  </a:cubicBezTo>
                  <a:cubicBezTo>
                    <a:pt x="172" y="418"/>
                    <a:pt x="166" y="210"/>
                    <a:pt x="203"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90" name="Google Shape;1690;p38"/>
            <p:cNvSpPr/>
            <p:nvPr/>
          </p:nvSpPr>
          <p:spPr>
            <a:xfrm>
              <a:off x="4904023" y="4201567"/>
              <a:ext cx="148241" cy="89221"/>
            </a:xfrm>
            <a:custGeom>
              <a:rect b="b" l="l" r="r" t="t"/>
              <a:pathLst>
                <a:path extrusionOk="0" h="969" w="1610">
                  <a:moveTo>
                    <a:pt x="960" y="0"/>
                  </a:moveTo>
                  <a:cubicBezTo>
                    <a:pt x="891" y="0"/>
                    <a:pt x="822" y="7"/>
                    <a:pt x="756" y="21"/>
                  </a:cubicBezTo>
                  <a:cubicBezTo>
                    <a:pt x="461" y="89"/>
                    <a:pt x="203" y="292"/>
                    <a:pt x="74" y="562"/>
                  </a:cubicBezTo>
                  <a:cubicBezTo>
                    <a:pt x="31" y="648"/>
                    <a:pt x="0" y="752"/>
                    <a:pt x="31" y="844"/>
                  </a:cubicBezTo>
                  <a:cubicBezTo>
                    <a:pt x="55" y="912"/>
                    <a:pt x="129" y="968"/>
                    <a:pt x="201" y="968"/>
                  </a:cubicBezTo>
                  <a:cubicBezTo>
                    <a:pt x="221" y="968"/>
                    <a:pt x="240" y="964"/>
                    <a:pt x="258" y="955"/>
                  </a:cubicBezTo>
                  <a:cubicBezTo>
                    <a:pt x="320" y="918"/>
                    <a:pt x="344" y="844"/>
                    <a:pt x="375" y="777"/>
                  </a:cubicBezTo>
                  <a:cubicBezTo>
                    <a:pt x="480" y="522"/>
                    <a:pt x="756" y="347"/>
                    <a:pt x="1030" y="347"/>
                  </a:cubicBezTo>
                  <a:cubicBezTo>
                    <a:pt x="1060" y="347"/>
                    <a:pt x="1089" y="349"/>
                    <a:pt x="1118" y="353"/>
                  </a:cubicBezTo>
                  <a:cubicBezTo>
                    <a:pt x="1202" y="364"/>
                    <a:pt x="1286" y="391"/>
                    <a:pt x="1375" y="391"/>
                  </a:cubicBezTo>
                  <a:cubicBezTo>
                    <a:pt x="1384" y="391"/>
                    <a:pt x="1392" y="390"/>
                    <a:pt x="1401" y="390"/>
                  </a:cubicBezTo>
                  <a:cubicBezTo>
                    <a:pt x="1469" y="390"/>
                    <a:pt x="1610" y="347"/>
                    <a:pt x="1604" y="255"/>
                  </a:cubicBezTo>
                  <a:cubicBezTo>
                    <a:pt x="1604" y="175"/>
                    <a:pt x="1432" y="113"/>
                    <a:pt x="1370" y="83"/>
                  </a:cubicBezTo>
                  <a:cubicBezTo>
                    <a:pt x="1242" y="29"/>
                    <a:pt x="1100" y="0"/>
                    <a:pt x="960" y="0"/>
                  </a:cubicBezTo>
                  <a:close/>
                </a:path>
              </a:pathLst>
            </a:custGeom>
            <a:solidFill>
              <a:srgbClr val="E4F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91" name="Google Shape;1691;p38"/>
            <p:cNvSpPr/>
            <p:nvPr/>
          </p:nvSpPr>
          <p:spPr>
            <a:xfrm>
              <a:off x="5175553" y="3810376"/>
              <a:ext cx="9115" cy="9668"/>
            </a:xfrm>
            <a:custGeom>
              <a:rect b="b" l="l" r="r" t="t"/>
              <a:pathLst>
                <a:path extrusionOk="0" h="105" w="99">
                  <a:moveTo>
                    <a:pt x="0" y="0"/>
                  </a:moveTo>
                  <a:cubicBezTo>
                    <a:pt x="31" y="37"/>
                    <a:pt x="68" y="68"/>
                    <a:pt x="99" y="104"/>
                  </a:cubicBezTo>
                  <a:cubicBezTo>
                    <a:pt x="68" y="68"/>
                    <a:pt x="31" y="31"/>
                    <a:pt x="0"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grpSp>
      <p:sp>
        <p:nvSpPr>
          <p:cNvPr id="1692" name="Google Shape;1692;p38"/>
          <p:cNvSpPr txBox="1"/>
          <p:nvPr>
            <p:ph type="title"/>
          </p:nvPr>
        </p:nvSpPr>
        <p:spPr>
          <a:xfrm rot="211">
            <a:off x="3210925" y="1663500"/>
            <a:ext cx="4878300" cy="18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“Our mission is to make eating quality, healthy, and sustainable food simple.”</a:t>
            </a:r>
            <a:endParaRPr/>
          </a:p>
          <a:p>
            <a:pPr indent="0" lvl="0" marL="0" rtl="0" algn="r">
              <a:spcBef>
                <a:spcPts val="0"/>
              </a:spcBef>
              <a:spcAft>
                <a:spcPts val="0"/>
              </a:spcAft>
              <a:buClr>
                <a:schemeClr val="dk1"/>
              </a:buClr>
              <a:buSzPts val="990"/>
              <a:buFont typeface="Arial"/>
              <a:buNone/>
            </a:pPr>
            <a:r>
              <a:rPr lang="en" sz="1600"/>
              <a:t>-Relay Foods </a:t>
            </a:r>
            <a:endParaRPr/>
          </a:p>
        </p:txBody>
      </p:sp>
      <p:grpSp>
        <p:nvGrpSpPr>
          <p:cNvPr id="1693" name="Google Shape;1693;p38"/>
          <p:cNvGrpSpPr/>
          <p:nvPr/>
        </p:nvGrpSpPr>
        <p:grpSpPr>
          <a:xfrm rot="5400000">
            <a:off x="-905836" y="482887"/>
            <a:ext cx="2556867" cy="2022291"/>
            <a:chOff x="1926599" y="2923376"/>
            <a:chExt cx="2878058" cy="2274538"/>
          </a:xfrm>
        </p:grpSpPr>
        <p:sp>
          <p:nvSpPr>
            <p:cNvPr id="1694" name="Google Shape;1694;p38"/>
            <p:cNvSpPr/>
            <p:nvPr/>
          </p:nvSpPr>
          <p:spPr>
            <a:xfrm rot="6479905">
              <a:off x="2729747" y="2977568"/>
              <a:ext cx="1494220" cy="230679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95" name="Google Shape;1695;p38"/>
            <p:cNvSpPr/>
            <p:nvPr/>
          </p:nvSpPr>
          <p:spPr>
            <a:xfrm>
              <a:off x="1926599" y="2923376"/>
              <a:ext cx="670398" cy="1557909"/>
            </a:xfrm>
            <a:custGeom>
              <a:rect b="b" l="l" r="r" t="t"/>
              <a:pathLst>
                <a:path extrusionOk="0" h="16920" w="7281">
                  <a:moveTo>
                    <a:pt x="5523" y="0"/>
                  </a:moveTo>
                  <a:cubicBezTo>
                    <a:pt x="1776" y="5143"/>
                    <a:pt x="6" y="10555"/>
                    <a:pt x="0" y="16920"/>
                  </a:cubicBezTo>
                  <a:lnTo>
                    <a:pt x="2175" y="16920"/>
                  </a:lnTo>
                  <a:cubicBezTo>
                    <a:pt x="2181" y="11040"/>
                    <a:pt x="3815" y="6033"/>
                    <a:pt x="7280" y="1278"/>
                  </a:cubicBezTo>
                  <a:lnTo>
                    <a:pt x="55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96" name="Google Shape;1696;p38"/>
            <p:cNvSpPr/>
            <p:nvPr/>
          </p:nvSpPr>
          <p:spPr>
            <a:xfrm>
              <a:off x="2120401" y="3041048"/>
              <a:ext cx="953160" cy="1441434"/>
            </a:xfrm>
            <a:custGeom>
              <a:rect b="b" l="l" r="r" t="t"/>
              <a:pathLst>
                <a:path extrusionOk="0" h="15655" w="10352">
                  <a:moveTo>
                    <a:pt x="5105" y="0"/>
                  </a:moveTo>
                  <a:cubicBezTo>
                    <a:pt x="1640" y="4755"/>
                    <a:pt x="6" y="9762"/>
                    <a:pt x="0" y="15642"/>
                  </a:cubicBezTo>
                  <a:lnTo>
                    <a:pt x="6494" y="15654"/>
                  </a:lnTo>
                  <a:cubicBezTo>
                    <a:pt x="6500" y="11231"/>
                    <a:pt x="7931" y="7145"/>
                    <a:pt x="10352" y="3828"/>
                  </a:cubicBezTo>
                  <a:lnTo>
                    <a:pt x="5105" y="0"/>
                  </a:lnTo>
                  <a:close/>
                </a:path>
              </a:pathLst>
            </a:custGeom>
            <a:solidFill>
              <a:srgbClr val="F3BC82"/>
            </a:solidFill>
            <a:ln>
              <a:noFill/>
            </a:ln>
          </p:spPr>
          <p:txBody>
            <a:bodyPr anchorCtr="0" anchor="ctr" bIns="91425" lIns="0" spcFirstLastPara="1" rIns="182875" wrap="square" tIns="91425">
              <a:noAutofit/>
            </a:bodyPr>
            <a:lstStyle/>
            <a:p>
              <a:pPr indent="0" lvl="0" marL="0" rtl="0" algn="ctr">
                <a:spcBef>
                  <a:spcPts val="0"/>
                </a:spcBef>
                <a:spcAft>
                  <a:spcPts val="0"/>
                </a:spcAft>
                <a:buClr>
                  <a:schemeClr val="dk1"/>
                </a:buClr>
                <a:buSzPts val="1100"/>
                <a:buFont typeface="Arial"/>
                <a:buNone/>
              </a:pPr>
              <a:r>
                <a:rPr b="1" lang="en" sz="1100">
                  <a:solidFill>
                    <a:schemeClr val="lt1"/>
                  </a:solidFill>
                  <a:latin typeface="Roboto"/>
                  <a:ea typeface="Roboto"/>
                  <a:cs typeface="Roboto"/>
                  <a:sym typeface="Roboto"/>
                </a:rPr>
                <a:t>Orange</a:t>
              </a:r>
              <a:endParaRPr b="1" sz="1100">
                <a:latin typeface="Roboto"/>
                <a:ea typeface="Roboto"/>
                <a:cs typeface="Roboto"/>
                <a:sym typeface="Roboto"/>
              </a:endParaRPr>
            </a:p>
          </p:txBody>
        </p:sp>
        <p:sp>
          <p:nvSpPr>
            <p:cNvPr id="1697" name="Google Shape;1697;p38"/>
            <p:cNvSpPr/>
            <p:nvPr/>
          </p:nvSpPr>
          <p:spPr>
            <a:xfrm>
              <a:off x="3443432" y="4294563"/>
              <a:ext cx="32226" cy="71358"/>
            </a:xfrm>
            <a:custGeom>
              <a:rect b="b" l="l" r="r" t="t"/>
              <a:pathLst>
                <a:path extrusionOk="0" h="775" w="350">
                  <a:moveTo>
                    <a:pt x="74" y="0"/>
                  </a:moveTo>
                  <a:cubicBezTo>
                    <a:pt x="50" y="19"/>
                    <a:pt x="25" y="31"/>
                    <a:pt x="1" y="43"/>
                  </a:cubicBezTo>
                  <a:cubicBezTo>
                    <a:pt x="87" y="406"/>
                    <a:pt x="185" y="768"/>
                    <a:pt x="253" y="774"/>
                  </a:cubicBezTo>
                  <a:cubicBezTo>
                    <a:pt x="255" y="775"/>
                    <a:pt x="257" y="775"/>
                    <a:pt x="259" y="775"/>
                  </a:cubicBezTo>
                  <a:cubicBezTo>
                    <a:pt x="350" y="775"/>
                    <a:pt x="325" y="503"/>
                    <a:pt x="265" y="166"/>
                  </a:cubicBezTo>
                  <a:cubicBezTo>
                    <a:pt x="191" y="123"/>
                    <a:pt x="124" y="68"/>
                    <a:pt x="7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98" name="Google Shape;1698;p38"/>
            <p:cNvSpPr/>
            <p:nvPr/>
          </p:nvSpPr>
          <p:spPr>
            <a:xfrm>
              <a:off x="3485878" y="4314359"/>
              <a:ext cx="26149" cy="33055"/>
            </a:xfrm>
            <a:custGeom>
              <a:rect b="b" l="l" r="r" t="t"/>
              <a:pathLst>
                <a:path extrusionOk="0" h="359" w="284">
                  <a:moveTo>
                    <a:pt x="283" y="0"/>
                  </a:moveTo>
                  <a:lnTo>
                    <a:pt x="283" y="0"/>
                  </a:lnTo>
                  <a:cubicBezTo>
                    <a:pt x="265" y="7"/>
                    <a:pt x="252" y="13"/>
                    <a:pt x="234" y="13"/>
                  </a:cubicBezTo>
                  <a:cubicBezTo>
                    <a:pt x="190" y="23"/>
                    <a:pt x="146" y="27"/>
                    <a:pt x="103" y="27"/>
                  </a:cubicBezTo>
                  <a:cubicBezTo>
                    <a:pt x="68" y="27"/>
                    <a:pt x="34" y="24"/>
                    <a:pt x="1" y="19"/>
                  </a:cubicBezTo>
                  <a:lnTo>
                    <a:pt x="1" y="19"/>
                  </a:lnTo>
                  <a:cubicBezTo>
                    <a:pt x="47" y="221"/>
                    <a:pt x="93" y="358"/>
                    <a:pt x="144" y="358"/>
                  </a:cubicBezTo>
                  <a:cubicBezTo>
                    <a:pt x="148" y="358"/>
                    <a:pt x="151" y="358"/>
                    <a:pt x="154" y="357"/>
                  </a:cubicBezTo>
                  <a:cubicBezTo>
                    <a:pt x="197" y="338"/>
                    <a:pt x="240" y="191"/>
                    <a:pt x="28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699" name="Google Shape;1699;p38"/>
            <p:cNvSpPr/>
            <p:nvPr/>
          </p:nvSpPr>
          <p:spPr>
            <a:xfrm>
              <a:off x="3335427" y="4316017"/>
              <a:ext cx="31213" cy="46958"/>
            </a:xfrm>
            <a:custGeom>
              <a:rect b="b" l="l" r="r" t="t"/>
              <a:pathLst>
                <a:path extrusionOk="0" h="510" w="339">
                  <a:moveTo>
                    <a:pt x="160" y="1"/>
                  </a:moveTo>
                  <a:cubicBezTo>
                    <a:pt x="129" y="44"/>
                    <a:pt x="86" y="87"/>
                    <a:pt x="43" y="118"/>
                  </a:cubicBezTo>
                  <a:cubicBezTo>
                    <a:pt x="31" y="130"/>
                    <a:pt x="13" y="136"/>
                    <a:pt x="0" y="142"/>
                  </a:cubicBezTo>
                  <a:cubicBezTo>
                    <a:pt x="101" y="339"/>
                    <a:pt x="202" y="509"/>
                    <a:pt x="261" y="509"/>
                  </a:cubicBezTo>
                  <a:cubicBezTo>
                    <a:pt x="267" y="509"/>
                    <a:pt x="272" y="508"/>
                    <a:pt x="277" y="505"/>
                  </a:cubicBezTo>
                  <a:cubicBezTo>
                    <a:pt x="338" y="474"/>
                    <a:pt x="258" y="240"/>
                    <a:pt x="16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00" name="Google Shape;1700;p38"/>
            <p:cNvSpPr/>
            <p:nvPr/>
          </p:nvSpPr>
          <p:spPr>
            <a:xfrm>
              <a:off x="3282760" y="4329091"/>
              <a:ext cx="40881" cy="33699"/>
            </a:xfrm>
            <a:custGeom>
              <a:rect b="b" l="l" r="r" t="t"/>
              <a:pathLst>
                <a:path extrusionOk="0" h="366" w="444">
                  <a:moveTo>
                    <a:pt x="50" y="0"/>
                  </a:moveTo>
                  <a:cubicBezTo>
                    <a:pt x="38" y="19"/>
                    <a:pt x="19" y="37"/>
                    <a:pt x="1" y="62"/>
                  </a:cubicBezTo>
                  <a:cubicBezTo>
                    <a:pt x="154" y="187"/>
                    <a:pt x="297" y="366"/>
                    <a:pt x="370" y="366"/>
                  </a:cubicBezTo>
                  <a:cubicBezTo>
                    <a:pt x="379" y="366"/>
                    <a:pt x="387" y="363"/>
                    <a:pt x="394" y="356"/>
                  </a:cubicBezTo>
                  <a:cubicBezTo>
                    <a:pt x="443" y="320"/>
                    <a:pt x="400" y="203"/>
                    <a:pt x="327" y="68"/>
                  </a:cubicBezTo>
                  <a:cubicBezTo>
                    <a:pt x="317" y="68"/>
                    <a:pt x="308" y="69"/>
                    <a:pt x="298" y="69"/>
                  </a:cubicBezTo>
                  <a:cubicBezTo>
                    <a:pt x="215" y="69"/>
                    <a:pt x="127" y="44"/>
                    <a:pt x="5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01" name="Google Shape;1701;p38"/>
            <p:cNvSpPr/>
            <p:nvPr/>
          </p:nvSpPr>
          <p:spPr>
            <a:xfrm>
              <a:off x="3467740" y="4409381"/>
              <a:ext cx="1842" cy="1197"/>
            </a:xfrm>
            <a:custGeom>
              <a:rect b="b" l="l" r="r" t="t"/>
              <a:pathLst>
                <a:path extrusionOk="0" h="13" w="20">
                  <a:moveTo>
                    <a:pt x="19" y="13"/>
                  </a:moveTo>
                  <a:cubicBezTo>
                    <a:pt x="13" y="7"/>
                    <a:pt x="7" y="0"/>
                    <a:pt x="1" y="0"/>
                  </a:cubicBezTo>
                  <a:cubicBezTo>
                    <a:pt x="7" y="0"/>
                    <a:pt x="13" y="7"/>
                    <a:pt x="19" y="13"/>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02" name="Google Shape;1702;p38"/>
            <p:cNvSpPr/>
            <p:nvPr/>
          </p:nvSpPr>
          <p:spPr>
            <a:xfrm>
              <a:off x="3459821" y="4402567"/>
              <a:ext cx="1289" cy="1289"/>
            </a:xfrm>
            <a:custGeom>
              <a:rect b="b" l="l" r="r" t="t"/>
              <a:pathLst>
                <a:path extrusionOk="0" h="14" w="14">
                  <a:moveTo>
                    <a:pt x="13" y="13"/>
                  </a:moveTo>
                  <a:cubicBezTo>
                    <a:pt x="7" y="13"/>
                    <a:pt x="1" y="7"/>
                    <a:pt x="1" y="1"/>
                  </a:cubicBezTo>
                  <a:cubicBezTo>
                    <a:pt x="1" y="7"/>
                    <a:pt x="7" y="13"/>
                    <a:pt x="13" y="13"/>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03" name="Google Shape;1703;p38"/>
            <p:cNvSpPr/>
            <p:nvPr/>
          </p:nvSpPr>
          <p:spPr>
            <a:xfrm>
              <a:off x="3463780" y="4405974"/>
              <a:ext cx="1289" cy="1197"/>
            </a:xfrm>
            <a:custGeom>
              <a:rect b="b" l="l" r="r" t="t"/>
              <a:pathLst>
                <a:path extrusionOk="0" h="13" w="14">
                  <a:moveTo>
                    <a:pt x="13" y="13"/>
                  </a:moveTo>
                  <a:cubicBezTo>
                    <a:pt x="7" y="13"/>
                    <a:pt x="1" y="7"/>
                    <a:pt x="1" y="1"/>
                  </a:cubicBezTo>
                  <a:cubicBezTo>
                    <a:pt x="1" y="7"/>
                    <a:pt x="7" y="13"/>
                    <a:pt x="13" y="13"/>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04" name="Google Shape;1704;p38"/>
            <p:cNvSpPr/>
            <p:nvPr/>
          </p:nvSpPr>
          <p:spPr>
            <a:xfrm>
              <a:off x="3454757" y="4397503"/>
              <a:ext cx="1842" cy="2394"/>
            </a:xfrm>
            <a:custGeom>
              <a:rect b="b" l="l" r="r" t="t"/>
              <a:pathLst>
                <a:path extrusionOk="0" h="26" w="20">
                  <a:moveTo>
                    <a:pt x="19" y="25"/>
                  </a:moveTo>
                  <a:cubicBezTo>
                    <a:pt x="13" y="13"/>
                    <a:pt x="7" y="7"/>
                    <a:pt x="1" y="0"/>
                  </a:cubicBezTo>
                  <a:cubicBezTo>
                    <a:pt x="7" y="7"/>
                    <a:pt x="13" y="13"/>
                    <a:pt x="19" y="25"/>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05" name="Google Shape;1705;p38"/>
            <p:cNvSpPr/>
            <p:nvPr/>
          </p:nvSpPr>
          <p:spPr>
            <a:xfrm>
              <a:off x="3446839" y="4387283"/>
              <a:ext cx="2394" cy="2946"/>
            </a:xfrm>
            <a:custGeom>
              <a:rect b="b" l="l" r="r" t="t"/>
              <a:pathLst>
                <a:path extrusionOk="0" h="32" w="26">
                  <a:moveTo>
                    <a:pt x="25" y="32"/>
                  </a:moveTo>
                  <a:cubicBezTo>
                    <a:pt x="19" y="19"/>
                    <a:pt x="13" y="13"/>
                    <a:pt x="1" y="1"/>
                  </a:cubicBezTo>
                  <a:cubicBezTo>
                    <a:pt x="13" y="13"/>
                    <a:pt x="19" y="19"/>
                    <a:pt x="25" y="32"/>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06" name="Google Shape;1706;p38"/>
            <p:cNvSpPr/>
            <p:nvPr/>
          </p:nvSpPr>
          <p:spPr>
            <a:xfrm>
              <a:off x="3537901" y="4293458"/>
              <a:ext cx="2946" cy="12522"/>
            </a:xfrm>
            <a:custGeom>
              <a:rect b="b" l="l" r="r" t="t"/>
              <a:pathLst>
                <a:path extrusionOk="0" h="136" w="32">
                  <a:moveTo>
                    <a:pt x="1" y="135"/>
                  </a:moveTo>
                  <a:cubicBezTo>
                    <a:pt x="13" y="86"/>
                    <a:pt x="19" y="43"/>
                    <a:pt x="31" y="0"/>
                  </a:cubicBezTo>
                  <a:lnTo>
                    <a:pt x="31" y="0"/>
                  </a:lnTo>
                  <a:cubicBezTo>
                    <a:pt x="19" y="43"/>
                    <a:pt x="13" y="86"/>
                    <a:pt x="1" y="135"/>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07" name="Google Shape;1707;p38"/>
            <p:cNvSpPr/>
            <p:nvPr/>
          </p:nvSpPr>
          <p:spPr>
            <a:xfrm>
              <a:off x="3443984" y="4382219"/>
              <a:ext cx="1842" cy="2946"/>
            </a:xfrm>
            <a:custGeom>
              <a:rect b="b" l="l" r="r" t="t"/>
              <a:pathLst>
                <a:path extrusionOk="0" h="32" w="20">
                  <a:moveTo>
                    <a:pt x="19" y="31"/>
                  </a:moveTo>
                  <a:lnTo>
                    <a:pt x="1" y="1"/>
                  </a:ln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08" name="Google Shape;1708;p38"/>
            <p:cNvSpPr/>
            <p:nvPr/>
          </p:nvSpPr>
          <p:spPr>
            <a:xfrm>
              <a:off x="3450798" y="4392439"/>
              <a:ext cx="1842" cy="2302"/>
            </a:xfrm>
            <a:custGeom>
              <a:rect b="b" l="l" r="r" t="t"/>
              <a:pathLst>
                <a:path extrusionOk="0" h="25" w="20">
                  <a:moveTo>
                    <a:pt x="19" y="25"/>
                  </a:moveTo>
                  <a:cubicBezTo>
                    <a:pt x="13" y="19"/>
                    <a:pt x="7" y="6"/>
                    <a:pt x="1" y="0"/>
                  </a:cubicBezTo>
                  <a:cubicBezTo>
                    <a:pt x="7" y="6"/>
                    <a:pt x="13" y="19"/>
                    <a:pt x="19" y="25"/>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09" name="Google Shape;1709;p38"/>
            <p:cNvSpPr/>
            <p:nvPr/>
          </p:nvSpPr>
          <p:spPr>
            <a:xfrm>
              <a:off x="3524918" y="4337562"/>
              <a:ext cx="4604" cy="15929"/>
            </a:xfrm>
            <a:custGeom>
              <a:rect b="b" l="l" r="r" t="t"/>
              <a:pathLst>
                <a:path extrusionOk="0" h="173" w="50">
                  <a:moveTo>
                    <a:pt x="50" y="0"/>
                  </a:moveTo>
                  <a:lnTo>
                    <a:pt x="50" y="0"/>
                  </a:lnTo>
                  <a:cubicBezTo>
                    <a:pt x="31" y="62"/>
                    <a:pt x="19" y="117"/>
                    <a:pt x="0" y="172"/>
                  </a:cubicBezTo>
                  <a:cubicBezTo>
                    <a:pt x="19" y="117"/>
                    <a:pt x="37" y="62"/>
                    <a:pt x="5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10" name="Google Shape;1710;p38"/>
            <p:cNvSpPr/>
            <p:nvPr/>
          </p:nvSpPr>
          <p:spPr>
            <a:xfrm>
              <a:off x="3429897" y="4355609"/>
              <a:ext cx="2302" cy="5248"/>
            </a:xfrm>
            <a:custGeom>
              <a:rect b="b" l="l" r="r" t="t"/>
              <a:pathLst>
                <a:path extrusionOk="0" h="57" w="25">
                  <a:moveTo>
                    <a:pt x="25" y="56"/>
                  </a:moveTo>
                  <a:cubicBezTo>
                    <a:pt x="19" y="38"/>
                    <a:pt x="13" y="19"/>
                    <a:pt x="0" y="1"/>
                  </a:cubicBezTo>
                  <a:cubicBezTo>
                    <a:pt x="13" y="19"/>
                    <a:pt x="19" y="38"/>
                    <a:pt x="25" y="56"/>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11" name="Google Shape;1711;p38"/>
            <p:cNvSpPr/>
            <p:nvPr/>
          </p:nvSpPr>
          <p:spPr>
            <a:xfrm>
              <a:off x="3412863" y="4298522"/>
              <a:ext cx="119513" cy="107636"/>
            </a:xfrm>
            <a:custGeom>
              <a:rect b="b" l="l" r="r" t="t"/>
              <a:pathLst>
                <a:path extrusionOk="0" h="1169" w="1298">
                  <a:moveTo>
                    <a:pt x="161" y="560"/>
                  </a:moveTo>
                  <a:lnTo>
                    <a:pt x="161" y="560"/>
                  </a:lnTo>
                  <a:cubicBezTo>
                    <a:pt x="167" y="579"/>
                    <a:pt x="173" y="597"/>
                    <a:pt x="185" y="615"/>
                  </a:cubicBezTo>
                  <a:cubicBezTo>
                    <a:pt x="177" y="597"/>
                    <a:pt x="169" y="579"/>
                    <a:pt x="161" y="560"/>
                  </a:cubicBezTo>
                  <a:close/>
                  <a:moveTo>
                    <a:pt x="333" y="0"/>
                  </a:moveTo>
                  <a:cubicBezTo>
                    <a:pt x="284" y="25"/>
                    <a:pt x="222" y="50"/>
                    <a:pt x="167" y="62"/>
                  </a:cubicBezTo>
                  <a:cubicBezTo>
                    <a:pt x="112" y="74"/>
                    <a:pt x="56" y="80"/>
                    <a:pt x="1" y="80"/>
                  </a:cubicBezTo>
                  <a:cubicBezTo>
                    <a:pt x="45" y="240"/>
                    <a:pt x="94" y="404"/>
                    <a:pt x="161" y="560"/>
                  </a:cubicBezTo>
                  <a:lnTo>
                    <a:pt x="161" y="560"/>
                  </a:lnTo>
                  <a:cubicBezTo>
                    <a:pt x="161" y="560"/>
                    <a:pt x="161" y="560"/>
                    <a:pt x="161" y="559"/>
                  </a:cubicBezTo>
                  <a:lnTo>
                    <a:pt x="161" y="559"/>
                  </a:lnTo>
                  <a:cubicBezTo>
                    <a:pt x="290" y="848"/>
                    <a:pt x="462" y="1088"/>
                    <a:pt x="658" y="1155"/>
                  </a:cubicBezTo>
                  <a:cubicBezTo>
                    <a:pt x="682" y="1164"/>
                    <a:pt x="705" y="1168"/>
                    <a:pt x="728" y="1168"/>
                  </a:cubicBezTo>
                  <a:cubicBezTo>
                    <a:pt x="994" y="1168"/>
                    <a:pt x="1161" y="588"/>
                    <a:pt x="1297" y="50"/>
                  </a:cubicBezTo>
                  <a:lnTo>
                    <a:pt x="1297" y="50"/>
                  </a:lnTo>
                  <a:cubicBezTo>
                    <a:pt x="1236" y="105"/>
                    <a:pt x="1156" y="148"/>
                    <a:pt x="1076" y="172"/>
                  </a:cubicBezTo>
                  <a:cubicBezTo>
                    <a:pt x="1033" y="363"/>
                    <a:pt x="990" y="510"/>
                    <a:pt x="947" y="529"/>
                  </a:cubicBezTo>
                  <a:cubicBezTo>
                    <a:pt x="944" y="530"/>
                    <a:pt x="941" y="530"/>
                    <a:pt x="937" y="530"/>
                  </a:cubicBezTo>
                  <a:cubicBezTo>
                    <a:pt x="885" y="530"/>
                    <a:pt x="834" y="394"/>
                    <a:pt x="794" y="197"/>
                  </a:cubicBezTo>
                  <a:cubicBezTo>
                    <a:pt x="726" y="185"/>
                    <a:pt x="658" y="160"/>
                    <a:pt x="591" y="123"/>
                  </a:cubicBezTo>
                  <a:lnTo>
                    <a:pt x="591" y="123"/>
                  </a:lnTo>
                  <a:cubicBezTo>
                    <a:pt x="657" y="460"/>
                    <a:pt x="682" y="732"/>
                    <a:pt x="591" y="732"/>
                  </a:cubicBezTo>
                  <a:cubicBezTo>
                    <a:pt x="589" y="732"/>
                    <a:pt x="587" y="732"/>
                    <a:pt x="585" y="731"/>
                  </a:cubicBezTo>
                  <a:cubicBezTo>
                    <a:pt x="511" y="725"/>
                    <a:pt x="419" y="363"/>
                    <a:pt x="333"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12" name="Google Shape;1712;p38"/>
            <p:cNvSpPr/>
            <p:nvPr/>
          </p:nvSpPr>
          <p:spPr>
            <a:xfrm>
              <a:off x="3432751" y="4361318"/>
              <a:ext cx="8011" cy="15377"/>
            </a:xfrm>
            <a:custGeom>
              <a:rect b="b" l="l" r="r" t="t"/>
              <a:pathLst>
                <a:path extrusionOk="0" h="167" w="87">
                  <a:moveTo>
                    <a:pt x="86" y="166"/>
                  </a:moveTo>
                  <a:cubicBezTo>
                    <a:pt x="55" y="117"/>
                    <a:pt x="25" y="62"/>
                    <a:pt x="0" y="0"/>
                  </a:cubicBezTo>
                  <a:cubicBezTo>
                    <a:pt x="25" y="62"/>
                    <a:pt x="55" y="117"/>
                    <a:pt x="86" y="166"/>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13" name="Google Shape;1713;p38"/>
            <p:cNvSpPr/>
            <p:nvPr/>
          </p:nvSpPr>
          <p:spPr>
            <a:xfrm>
              <a:off x="3440669" y="4377155"/>
              <a:ext cx="1749" cy="3499"/>
            </a:xfrm>
            <a:custGeom>
              <a:rect b="b" l="l" r="r" t="t"/>
              <a:pathLst>
                <a:path extrusionOk="0" h="38" w="19">
                  <a:moveTo>
                    <a:pt x="18" y="37"/>
                  </a:moveTo>
                  <a:cubicBezTo>
                    <a:pt x="12" y="25"/>
                    <a:pt x="6" y="13"/>
                    <a:pt x="0" y="0"/>
                  </a:cubicBezTo>
                  <a:cubicBezTo>
                    <a:pt x="6" y="13"/>
                    <a:pt x="12" y="25"/>
                    <a:pt x="18" y="37"/>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14" name="Google Shape;1714;p38"/>
            <p:cNvSpPr/>
            <p:nvPr/>
          </p:nvSpPr>
          <p:spPr>
            <a:xfrm>
              <a:off x="3493244" y="4407079"/>
              <a:ext cx="6906" cy="5801"/>
            </a:xfrm>
            <a:custGeom>
              <a:rect b="b" l="l" r="r" t="t"/>
              <a:pathLst>
                <a:path extrusionOk="0" h="63" w="75">
                  <a:moveTo>
                    <a:pt x="74" y="1"/>
                  </a:moveTo>
                  <a:cubicBezTo>
                    <a:pt x="50" y="25"/>
                    <a:pt x="25" y="44"/>
                    <a:pt x="0" y="62"/>
                  </a:cubicBezTo>
                  <a:cubicBezTo>
                    <a:pt x="25" y="44"/>
                    <a:pt x="50" y="25"/>
                    <a:pt x="74"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15" name="Google Shape;1715;p38"/>
            <p:cNvSpPr/>
            <p:nvPr/>
          </p:nvSpPr>
          <p:spPr>
            <a:xfrm>
              <a:off x="3485326" y="4412788"/>
              <a:ext cx="8011" cy="2946"/>
            </a:xfrm>
            <a:custGeom>
              <a:rect b="b" l="l" r="r" t="t"/>
              <a:pathLst>
                <a:path extrusionOk="0" h="32" w="87">
                  <a:moveTo>
                    <a:pt x="86" y="0"/>
                  </a:moveTo>
                  <a:cubicBezTo>
                    <a:pt x="56" y="13"/>
                    <a:pt x="31" y="25"/>
                    <a:pt x="0" y="31"/>
                  </a:cubicBezTo>
                  <a:cubicBezTo>
                    <a:pt x="31" y="25"/>
                    <a:pt x="56" y="13"/>
                    <a:pt x="86"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16" name="Google Shape;1716;p38"/>
            <p:cNvSpPr/>
            <p:nvPr/>
          </p:nvSpPr>
          <p:spPr>
            <a:xfrm>
              <a:off x="3471699" y="4411683"/>
              <a:ext cx="1842" cy="1197"/>
            </a:xfrm>
            <a:custGeom>
              <a:rect b="b" l="l" r="r" t="t"/>
              <a:pathLst>
                <a:path extrusionOk="0" h="13" w="20">
                  <a:moveTo>
                    <a:pt x="19" y="12"/>
                  </a:moveTo>
                  <a:cubicBezTo>
                    <a:pt x="13" y="6"/>
                    <a:pt x="7" y="6"/>
                    <a:pt x="1" y="0"/>
                  </a:cubicBezTo>
                  <a:cubicBezTo>
                    <a:pt x="7" y="6"/>
                    <a:pt x="13" y="6"/>
                    <a:pt x="19" y="12"/>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17" name="Google Shape;1717;p38"/>
            <p:cNvSpPr/>
            <p:nvPr/>
          </p:nvSpPr>
          <p:spPr>
            <a:xfrm>
              <a:off x="3517552" y="4360765"/>
              <a:ext cx="5156" cy="14180"/>
            </a:xfrm>
            <a:custGeom>
              <a:rect b="b" l="l" r="r" t="t"/>
              <a:pathLst>
                <a:path extrusionOk="0" h="154" w="56">
                  <a:moveTo>
                    <a:pt x="56" y="0"/>
                  </a:moveTo>
                  <a:cubicBezTo>
                    <a:pt x="37" y="55"/>
                    <a:pt x="19" y="105"/>
                    <a:pt x="1" y="154"/>
                  </a:cubicBezTo>
                  <a:cubicBezTo>
                    <a:pt x="19" y="105"/>
                    <a:pt x="37" y="55"/>
                    <a:pt x="56"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18" name="Google Shape;1718;p38"/>
            <p:cNvSpPr/>
            <p:nvPr/>
          </p:nvSpPr>
          <p:spPr>
            <a:xfrm>
              <a:off x="3500058" y="4398608"/>
              <a:ext cx="6261" cy="8563"/>
            </a:xfrm>
            <a:custGeom>
              <a:rect b="b" l="l" r="r" t="t"/>
              <a:pathLst>
                <a:path extrusionOk="0" h="93" w="68">
                  <a:moveTo>
                    <a:pt x="68" y="1"/>
                  </a:moveTo>
                  <a:cubicBezTo>
                    <a:pt x="43" y="31"/>
                    <a:pt x="25" y="62"/>
                    <a:pt x="0" y="93"/>
                  </a:cubicBezTo>
                  <a:cubicBezTo>
                    <a:pt x="25" y="62"/>
                    <a:pt x="43" y="31"/>
                    <a:pt x="68"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19" name="Google Shape;1719;p38"/>
            <p:cNvSpPr/>
            <p:nvPr/>
          </p:nvSpPr>
          <p:spPr>
            <a:xfrm>
              <a:off x="3427595" y="4293458"/>
              <a:ext cx="113252" cy="121907"/>
            </a:xfrm>
            <a:custGeom>
              <a:rect b="b" l="l" r="r" t="t"/>
              <a:pathLst>
                <a:path extrusionOk="0" h="1324" w="1230">
                  <a:moveTo>
                    <a:pt x="1229" y="0"/>
                  </a:moveTo>
                  <a:cubicBezTo>
                    <a:pt x="1205" y="37"/>
                    <a:pt x="1174" y="74"/>
                    <a:pt x="1137" y="105"/>
                  </a:cubicBezTo>
                  <a:cubicBezTo>
                    <a:pt x="1001" y="643"/>
                    <a:pt x="834" y="1223"/>
                    <a:pt x="568" y="1223"/>
                  </a:cubicBezTo>
                  <a:cubicBezTo>
                    <a:pt x="545" y="1223"/>
                    <a:pt x="522" y="1219"/>
                    <a:pt x="498" y="1210"/>
                  </a:cubicBezTo>
                  <a:cubicBezTo>
                    <a:pt x="302" y="1143"/>
                    <a:pt x="130" y="903"/>
                    <a:pt x="1" y="608"/>
                  </a:cubicBezTo>
                  <a:lnTo>
                    <a:pt x="1" y="608"/>
                  </a:lnTo>
                  <a:cubicBezTo>
                    <a:pt x="7" y="627"/>
                    <a:pt x="13" y="651"/>
                    <a:pt x="25" y="670"/>
                  </a:cubicBezTo>
                  <a:cubicBezTo>
                    <a:pt x="25" y="670"/>
                    <a:pt x="25" y="676"/>
                    <a:pt x="25" y="676"/>
                  </a:cubicBezTo>
                  <a:cubicBezTo>
                    <a:pt x="38" y="694"/>
                    <a:pt x="44" y="713"/>
                    <a:pt x="50" y="731"/>
                  </a:cubicBezTo>
                  <a:lnTo>
                    <a:pt x="56" y="737"/>
                  </a:lnTo>
                  <a:cubicBezTo>
                    <a:pt x="81" y="799"/>
                    <a:pt x="111" y="854"/>
                    <a:pt x="142" y="903"/>
                  </a:cubicBezTo>
                  <a:cubicBezTo>
                    <a:pt x="142" y="903"/>
                    <a:pt x="142" y="903"/>
                    <a:pt x="142" y="909"/>
                  </a:cubicBezTo>
                  <a:cubicBezTo>
                    <a:pt x="148" y="922"/>
                    <a:pt x="154" y="934"/>
                    <a:pt x="160" y="946"/>
                  </a:cubicBezTo>
                  <a:cubicBezTo>
                    <a:pt x="167" y="952"/>
                    <a:pt x="173" y="958"/>
                    <a:pt x="179" y="965"/>
                  </a:cubicBezTo>
                  <a:lnTo>
                    <a:pt x="197" y="995"/>
                  </a:lnTo>
                  <a:cubicBezTo>
                    <a:pt x="203" y="1008"/>
                    <a:pt x="210" y="1014"/>
                    <a:pt x="216" y="1020"/>
                  </a:cubicBezTo>
                  <a:cubicBezTo>
                    <a:pt x="222" y="1032"/>
                    <a:pt x="228" y="1038"/>
                    <a:pt x="234" y="1051"/>
                  </a:cubicBezTo>
                  <a:cubicBezTo>
                    <a:pt x="240" y="1057"/>
                    <a:pt x="246" y="1069"/>
                    <a:pt x="253" y="1075"/>
                  </a:cubicBezTo>
                  <a:cubicBezTo>
                    <a:pt x="259" y="1081"/>
                    <a:pt x="265" y="1094"/>
                    <a:pt x="271" y="1100"/>
                  </a:cubicBezTo>
                  <a:cubicBezTo>
                    <a:pt x="277" y="1112"/>
                    <a:pt x="289" y="1118"/>
                    <a:pt x="296" y="1130"/>
                  </a:cubicBezTo>
                  <a:cubicBezTo>
                    <a:pt x="302" y="1137"/>
                    <a:pt x="308" y="1143"/>
                    <a:pt x="314" y="1149"/>
                  </a:cubicBezTo>
                  <a:cubicBezTo>
                    <a:pt x="326" y="1161"/>
                    <a:pt x="339" y="1173"/>
                    <a:pt x="351" y="1186"/>
                  </a:cubicBezTo>
                  <a:cubicBezTo>
                    <a:pt x="351" y="1192"/>
                    <a:pt x="357" y="1198"/>
                    <a:pt x="363" y="1198"/>
                  </a:cubicBezTo>
                  <a:cubicBezTo>
                    <a:pt x="375" y="1210"/>
                    <a:pt x="382" y="1216"/>
                    <a:pt x="388" y="1223"/>
                  </a:cubicBezTo>
                  <a:cubicBezTo>
                    <a:pt x="394" y="1229"/>
                    <a:pt x="400" y="1235"/>
                    <a:pt x="406" y="1235"/>
                  </a:cubicBezTo>
                  <a:cubicBezTo>
                    <a:pt x="418" y="1241"/>
                    <a:pt x="425" y="1253"/>
                    <a:pt x="437" y="1259"/>
                  </a:cubicBezTo>
                  <a:cubicBezTo>
                    <a:pt x="443" y="1259"/>
                    <a:pt x="449" y="1266"/>
                    <a:pt x="449" y="1266"/>
                  </a:cubicBezTo>
                  <a:cubicBezTo>
                    <a:pt x="461" y="1272"/>
                    <a:pt x="474" y="1278"/>
                    <a:pt x="480" y="1284"/>
                  </a:cubicBezTo>
                  <a:cubicBezTo>
                    <a:pt x="486" y="1290"/>
                    <a:pt x="492" y="1290"/>
                    <a:pt x="498" y="1296"/>
                  </a:cubicBezTo>
                  <a:cubicBezTo>
                    <a:pt x="511" y="1303"/>
                    <a:pt x="529" y="1309"/>
                    <a:pt x="541" y="1315"/>
                  </a:cubicBezTo>
                  <a:cubicBezTo>
                    <a:pt x="563" y="1319"/>
                    <a:pt x="585" y="1323"/>
                    <a:pt x="604" y="1323"/>
                  </a:cubicBezTo>
                  <a:cubicBezTo>
                    <a:pt x="612" y="1323"/>
                    <a:pt x="620" y="1323"/>
                    <a:pt x="627" y="1321"/>
                  </a:cubicBezTo>
                  <a:cubicBezTo>
                    <a:pt x="658" y="1321"/>
                    <a:pt x="683" y="1309"/>
                    <a:pt x="707" y="1296"/>
                  </a:cubicBezTo>
                  <a:cubicBezTo>
                    <a:pt x="738" y="1278"/>
                    <a:pt x="763" y="1259"/>
                    <a:pt x="787" y="1235"/>
                  </a:cubicBezTo>
                  <a:cubicBezTo>
                    <a:pt x="806" y="1204"/>
                    <a:pt x="830" y="1173"/>
                    <a:pt x="855" y="1143"/>
                  </a:cubicBezTo>
                  <a:cubicBezTo>
                    <a:pt x="898" y="1069"/>
                    <a:pt x="941" y="983"/>
                    <a:pt x="978" y="885"/>
                  </a:cubicBezTo>
                  <a:cubicBezTo>
                    <a:pt x="996" y="836"/>
                    <a:pt x="1014" y="786"/>
                    <a:pt x="1033" y="731"/>
                  </a:cubicBezTo>
                  <a:cubicBezTo>
                    <a:pt x="1039" y="707"/>
                    <a:pt x="1051" y="676"/>
                    <a:pt x="1057" y="651"/>
                  </a:cubicBezTo>
                  <a:cubicBezTo>
                    <a:pt x="1076" y="596"/>
                    <a:pt x="1088" y="535"/>
                    <a:pt x="1107" y="479"/>
                  </a:cubicBezTo>
                  <a:cubicBezTo>
                    <a:pt x="1137" y="369"/>
                    <a:pt x="1168" y="246"/>
                    <a:pt x="1199" y="135"/>
                  </a:cubicBezTo>
                  <a:cubicBezTo>
                    <a:pt x="1205" y="86"/>
                    <a:pt x="1217" y="43"/>
                    <a:pt x="1229"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20" name="Google Shape;1720;p38"/>
            <p:cNvSpPr/>
            <p:nvPr/>
          </p:nvSpPr>
          <p:spPr>
            <a:xfrm>
              <a:off x="3363142" y="4112070"/>
              <a:ext cx="254587" cy="204867"/>
            </a:xfrm>
            <a:custGeom>
              <a:rect b="b" l="l" r="r" t="t"/>
              <a:pathLst>
                <a:path extrusionOk="0" h="2225" w="2765">
                  <a:moveTo>
                    <a:pt x="1269" y="0"/>
                  </a:moveTo>
                  <a:cubicBezTo>
                    <a:pt x="1221" y="0"/>
                    <a:pt x="1173" y="6"/>
                    <a:pt x="1125" y="16"/>
                  </a:cubicBezTo>
                  <a:cubicBezTo>
                    <a:pt x="830" y="84"/>
                    <a:pt x="621" y="342"/>
                    <a:pt x="609" y="631"/>
                  </a:cubicBezTo>
                  <a:cubicBezTo>
                    <a:pt x="589" y="629"/>
                    <a:pt x="569" y="628"/>
                    <a:pt x="548" y="628"/>
                  </a:cubicBezTo>
                  <a:cubicBezTo>
                    <a:pt x="492" y="628"/>
                    <a:pt x="435" y="634"/>
                    <a:pt x="381" y="643"/>
                  </a:cubicBezTo>
                  <a:cubicBezTo>
                    <a:pt x="228" y="680"/>
                    <a:pt x="99" y="760"/>
                    <a:pt x="0" y="864"/>
                  </a:cubicBezTo>
                  <a:cubicBezTo>
                    <a:pt x="93" y="895"/>
                    <a:pt x="179" y="956"/>
                    <a:pt x="240" y="1042"/>
                  </a:cubicBezTo>
                  <a:cubicBezTo>
                    <a:pt x="308" y="1135"/>
                    <a:pt x="338" y="1245"/>
                    <a:pt x="338" y="1350"/>
                  </a:cubicBezTo>
                  <a:cubicBezTo>
                    <a:pt x="338" y="1350"/>
                    <a:pt x="338" y="1356"/>
                    <a:pt x="338" y="1356"/>
                  </a:cubicBezTo>
                  <a:cubicBezTo>
                    <a:pt x="338" y="1368"/>
                    <a:pt x="332" y="1386"/>
                    <a:pt x="332" y="1399"/>
                  </a:cubicBezTo>
                  <a:cubicBezTo>
                    <a:pt x="332" y="1405"/>
                    <a:pt x="332" y="1411"/>
                    <a:pt x="332" y="1417"/>
                  </a:cubicBezTo>
                  <a:cubicBezTo>
                    <a:pt x="332" y="1429"/>
                    <a:pt x="326" y="1442"/>
                    <a:pt x="326" y="1454"/>
                  </a:cubicBezTo>
                  <a:cubicBezTo>
                    <a:pt x="326" y="1460"/>
                    <a:pt x="320" y="1466"/>
                    <a:pt x="320" y="1472"/>
                  </a:cubicBezTo>
                  <a:cubicBezTo>
                    <a:pt x="320" y="1491"/>
                    <a:pt x="314" y="1503"/>
                    <a:pt x="308" y="1522"/>
                  </a:cubicBezTo>
                  <a:cubicBezTo>
                    <a:pt x="295" y="1540"/>
                    <a:pt x="289" y="1558"/>
                    <a:pt x="283" y="1577"/>
                  </a:cubicBezTo>
                  <a:cubicBezTo>
                    <a:pt x="283" y="1577"/>
                    <a:pt x="277" y="1583"/>
                    <a:pt x="277" y="1589"/>
                  </a:cubicBezTo>
                  <a:cubicBezTo>
                    <a:pt x="271" y="1601"/>
                    <a:pt x="265" y="1614"/>
                    <a:pt x="252" y="1626"/>
                  </a:cubicBezTo>
                  <a:cubicBezTo>
                    <a:pt x="252" y="1632"/>
                    <a:pt x="246" y="1638"/>
                    <a:pt x="246" y="1638"/>
                  </a:cubicBezTo>
                  <a:cubicBezTo>
                    <a:pt x="234" y="1651"/>
                    <a:pt x="228" y="1663"/>
                    <a:pt x="222" y="1669"/>
                  </a:cubicBezTo>
                  <a:cubicBezTo>
                    <a:pt x="215" y="1675"/>
                    <a:pt x="209" y="1681"/>
                    <a:pt x="209" y="1687"/>
                  </a:cubicBezTo>
                  <a:cubicBezTo>
                    <a:pt x="197" y="1700"/>
                    <a:pt x="191" y="1706"/>
                    <a:pt x="179" y="1718"/>
                  </a:cubicBezTo>
                  <a:lnTo>
                    <a:pt x="166" y="1730"/>
                  </a:lnTo>
                  <a:cubicBezTo>
                    <a:pt x="154" y="1743"/>
                    <a:pt x="136" y="1755"/>
                    <a:pt x="123" y="1767"/>
                  </a:cubicBezTo>
                  <a:cubicBezTo>
                    <a:pt x="93" y="1786"/>
                    <a:pt x="62" y="1804"/>
                    <a:pt x="31" y="1816"/>
                  </a:cubicBezTo>
                  <a:cubicBezTo>
                    <a:pt x="50" y="1859"/>
                    <a:pt x="74" y="1902"/>
                    <a:pt x="93" y="1945"/>
                  </a:cubicBezTo>
                  <a:cubicBezTo>
                    <a:pt x="215" y="2044"/>
                    <a:pt x="375" y="2099"/>
                    <a:pt x="541" y="2099"/>
                  </a:cubicBezTo>
                  <a:cubicBezTo>
                    <a:pt x="596" y="2099"/>
                    <a:pt x="652" y="2099"/>
                    <a:pt x="707" y="2087"/>
                  </a:cubicBezTo>
                  <a:cubicBezTo>
                    <a:pt x="762" y="2068"/>
                    <a:pt x="824" y="2050"/>
                    <a:pt x="873" y="2025"/>
                  </a:cubicBezTo>
                  <a:cubicBezTo>
                    <a:pt x="897" y="2013"/>
                    <a:pt x="922" y="1995"/>
                    <a:pt x="946" y="1982"/>
                  </a:cubicBezTo>
                  <a:cubicBezTo>
                    <a:pt x="996" y="2050"/>
                    <a:pt x="1063" y="2105"/>
                    <a:pt x="1131" y="2148"/>
                  </a:cubicBezTo>
                  <a:cubicBezTo>
                    <a:pt x="1192" y="2185"/>
                    <a:pt x="1260" y="2204"/>
                    <a:pt x="1334" y="2216"/>
                  </a:cubicBezTo>
                  <a:cubicBezTo>
                    <a:pt x="1367" y="2221"/>
                    <a:pt x="1401" y="2224"/>
                    <a:pt x="1436" y="2224"/>
                  </a:cubicBezTo>
                  <a:cubicBezTo>
                    <a:pt x="1479" y="2224"/>
                    <a:pt x="1523" y="2220"/>
                    <a:pt x="1567" y="2210"/>
                  </a:cubicBezTo>
                  <a:cubicBezTo>
                    <a:pt x="1579" y="2210"/>
                    <a:pt x="1598" y="2204"/>
                    <a:pt x="1616" y="2197"/>
                  </a:cubicBezTo>
                  <a:cubicBezTo>
                    <a:pt x="1696" y="2173"/>
                    <a:pt x="1770" y="2130"/>
                    <a:pt x="1837" y="2075"/>
                  </a:cubicBezTo>
                  <a:cubicBezTo>
                    <a:pt x="1874" y="2044"/>
                    <a:pt x="1905" y="2007"/>
                    <a:pt x="1929" y="1964"/>
                  </a:cubicBezTo>
                  <a:cubicBezTo>
                    <a:pt x="1966" y="1909"/>
                    <a:pt x="1997" y="1847"/>
                    <a:pt x="2015" y="1786"/>
                  </a:cubicBezTo>
                  <a:cubicBezTo>
                    <a:pt x="2042" y="1788"/>
                    <a:pt x="2069" y="1789"/>
                    <a:pt x="2095" y="1789"/>
                  </a:cubicBezTo>
                  <a:cubicBezTo>
                    <a:pt x="2139" y="1789"/>
                    <a:pt x="2184" y="1785"/>
                    <a:pt x="2230" y="1773"/>
                  </a:cubicBezTo>
                  <a:cubicBezTo>
                    <a:pt x="2556" y="1700"/>
                    <a:pt x="2765" y="1380"/>
                    <a:pt x="2691" y="1049"/>
                  </a:cubicBezTo>
                  <a:cubicBezTo>
                    <a:pt x="2628" y="768"/>
                    <a:pt x="2377" y="579"/>
                    <a:pt x="2101" y="579"/>
                  </a:cubicBezTo>
                  <a:cubicBezTo>
                    <a:pt x="2057" y="579"/>
                    <a:pt x="2011" y="584"/>
                    <a:pt x="1966" y="594"/>
                  </a:cubicBezTo>
                  <a:cubicBezTo>
                    <a:pt x="1954" y="594"/>
                    <a:pt x="1942" y="600"/>
                    <a:pt x="1929" y="606"/>
                  </a:cubicBezTo>
                  <a:cubicBezTo>
                    <a:pt x="1929" y="575"/>
                    <a:pt x="1923" y="551"/>
                    <a:pt x="1917" y="520"/>
                  </a:cubicBezTo>
                  <a:cubicBezTo>
                    <a:pt x="1848" y="212"/>
                    <a:pt x="1572" y="0"/>
                    <a:pt x="12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21" name="Google Shape;1721;p38"/>
            <p:cNvSpPr/>
            <p:nvPr/>
          </p:nvSpPr>
          <p:spPr>
            <a:xfrm>
              <a:off x="3377874" y="4395201"/>
              <a:ext cx="3407" cy="4051"/>
            </a:xfrm>
            <a:custGeom>
              <a:rect b="b" l="l" r="r" t="t"/>
              <a:pathLst>
                <a:path extrusionOk="0" h="44" w="37">
                  <a:moveTo>
                    <a:pt x="37" y="1"/>
                  </a:moveTo>
                  <a:cubicBezTo>
                    <a:pt x="25" y="13"/>
                    <a:pt x="12" y="32"/>
                    <a:pt x="0" y="44"/>
                  </a:cubicBezTo>
                  <a:cubicBezTo>
                    <a:pt x="12" y="32"/>
                    <a:pt x="25" y="13"/>
                    <a:pt x="37"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22" name="Google Shape;1722;p38"/>
            <p:cNvSpPr/>
            <p:nvPr/>
          </p:nvSpPr>
          <p:spPr>
            <a:xfrm>
              <a:off x="3372165" y="4400358"/>
              <a:ext cx="4604" cy="4604"/>
            </a:xfrm>
            <a:custGeom>
              <a:rect b="b" l="l" r="r" t="t"/>
              <a:pathLst>
                <a:path extrusionOk="0" h="50" w="50">
                  <a:moveTo>
                    <a:pt x="50" y="0"/>
                  </a:moveTo>
                  <a:lnTo>
                    <a:pt x="50" y="0"/>
                  </a:lnTo>
                  <a:cubicBezTo>
                    <a:pt x="31" y="19"/>
                    <a:pt x="19" y="37"/>
                    <a:pt x="1" y="49"/>
                  </a:cubicBezTo>
                  <a:cubicBezTo>
                    <a:pt x="19" y="37"/>
                    <a:pt x="38" y="19"/>
                    <a:pt x="5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23" name="Google Shape;1723;p38"/>
            <p:cNvSpPr/>
            <p:nvPr/>
          </p:nvSpPr>
          <p:spPr>
            <a:xfrm>
              <a:off x="3386897" y="4368131"/>
              <a:ext cx="2302" cy="13627"/>
            </a:xfrm>
            <a:custGeom>
              <a:rect b="b" l="l" r="r" t="t"/>
              <a:pathLst>
                <a:path extrusionOk="0" h="148" w="25">
                  <a:moveTo>
                    <a:pt x="25" y="0"/>
                  </a:moveTo>
                  <a:cubicBezTo>
                    <a:pt x="25" y="49"/>
                    <a:pt x="19" y="98"/>
                    <a:pt x="0" y="147"/>
                  </a:cubicBezTo>
                  <a:cubicBezTo>
                    <a:pt x="19" y="98"/>
                    <a:pt x="25" y="49"/>
                    <a:pt x="25"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24" name="Google Shape;1724;p38"/>
            <p:cNvSpPr/>
            <p:nvPr/>
          </p:nvSpPr>
          <p:spPr>
            <a:xfrm>
              <a:off x="3381833" y="4389032"/>
              <a:ext cx="2854" cy="5156"/>
            </a:xfrm>
            <a:custGeom>
              <a:rect b="b" l="l" r="r" t="t"/>
              <a:pathLst>
                <a:path extrusionOk="0" h="56" w="31">
                  <a:moveTo>
                    <a:pt x="31" y="0"/>
                  </a:moveTo>
                  <a:cubicBezTo>
                    <a:pt x="19" y="19"/>
                    <a:pt x="12" y="37"/>
                    <a:pt x="0" y="56"/>
                  </a:cubicBezTo>
                  <a:cubicBezTo>
                    <a:pt x="12" y="37"/>
                    <a:pt x="19" y="19"/>
                    <a:pt x="31"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25" name="Google Shape;1725;p38"/>
            <p:cNvSpPr/>
            <p:nvPr/>
          </p:nvSpPr>
          <p:spPr>
            <a:xfrm>
              <a:off x="3385148" y="4382771"/>
              <a:ext cx="1842" cy="5248"/>
            </a:xfrm>
            <a:custGeom>
              <a:rect b="b" l="l" r="r" t="t"/>
              <a:pathLst>
                <a:path extrusionOk="0" h="57" w="20">
                  <a:moveTo>
                    <a:pt x="19" y="1"/>
                  </a:moveTo>
                  <a:cubicBezTo>
                    <a:pt x="13" y="19"/>
                    <a:pt x="7" y="38"/>
                    <a:pt x="1" y="56"/>
                  </a:cubicBezTo>
                  <a:cubicBezTo>
                    <a:pt x="7" y="38"/>
                    <a:pt x="13" y="19"/>
                    <a:pt x="19"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26" name="Google Shape;1726;p38"/>
            <p:cNvSpPr/>
            <p:nvPr/>
          </p:nvSpPr>
          <p:spPr>
            <a:xfrm>
              <a:off x="3270330" y="4279278"/>
              <a:ext cx="119329" cy="114357"/>
            </a:xfrm>
            <a:custGeom>
              <a:rect b="b" l="l" r="r" t="t"/>
              <a:pathLst>
                <a:path extrusionOk="0" h="1242" w="1296">
                  <a:moveTo>
                    <a:pt x="1289" y="832"/>
                  </a:moveTo>
                  <a:cubicBezTo>
                    <a:pt x="1292" y="875"/>
                    <a:pt x="1293" y="918"/>
                    <a:pt x="1291" y="959"/>
                  </a:cubicBezTo>
                  <a:cubicBezTo>
                    <a:pt x="1296" y="917"/>
                    <a:pt x="1293" y="875"/>
                    <a:pt x="1289" y="832"/>
                  </a:cubicBezTo>
                  <a:close/>
                  <a:moveTo>
                    <a:pt x="1045" y="0"/>
                  </a:moveTo>
                  <a:cubicBezTo>
                    <a:pt x="1015" y="13"/>
                    <a:pt x="990" y="19"/>
                    <a:pt x="959" y="31"/>
                  </a:cubicBezTo>
                  <a:cubicBezTo>
                    <a:pt x="978" y="160"/>
                    <a:pt x="947" y="289"/>
                    <a:pt x="867" y="400"/>
                  </a:cubicBezTo>
                  <a:cubicBezTo>
                    <a:pt x="965" y="639"/>
                    <a:pt x="1045" y="873"/>
                    <a:pt x="984" y="910"/>
                  </a:cubicBezTo>
                  <a:cubicBezTo>
                    <a:pt x="979" y="912"/>
                    <a:pt x="974" y="913"/>
                    <a:pt x="970" y="913"/>
                  </a:cubicBezTo>
                  <a:cubicBezTo>
                    <a:pt x="907" y="913"/>
                    <a:pt x="810" y="740"/>
                    <a:pt x="707" y="541"/>
                  </a:cubicBezTo>
                  <a:cubicBezTo>
                    <a:pt x="634" y="590"/>
                    <a:pt x="548" y="609"/>
                    <a:pt x="462" y="615"/>
                  </a:cubicBezTo>
                  <a:cubicBezTo>
                    <a:pt x="535" y="744"/>
                    <a:pt x="578" y="861"/>
                    <a:pt x="529" y="904"/>
                  </a:cubicBezTo>
                  <a:cubicBezTo>
                    <a:pt x="523" y="909"/>
                    <a:pt x="515" y="911"/>
                    <a:pt x="507" y="911"/>
                  </a:cubicBezTo>
                  <a:cubicBezTo>
                    <a:pt x="434" y="911"/>
                    <a:pt x="290" y="735"/>
                    <a:pt x="136" y="603"/>
                  </a:cubicBezTo>
                  <a:cubicBezTo>
                    <a:pt x="105" y="639"/>
                    <a:pt x="68" y="670"/>
                    <a:pt x="25" y="701"/>
                  </a:cubicBezTo>
                  <a:cubicBezTo>
                    <a:pt x="19" y="707"/>
                    <a:pt x="13" y="713"/>
                    <a:pt x="1" y="719"/>
                  </a:cubicBezTo>
                  <a:cubicBezTo>
                    <a:pt x="269" y="964"/>
                    <a:pt x="601" y="1241"/>
                    <a:pt x="879" y="1241"/>
                  </a:cubicBezTo>
                  <a:cubicBezTo>
                    <a:pt x="958" y="1241"/>
                    <a:pt x="1033" y="1219"/>
                    <a:pt x="1101" y="1168"/>
                  </a:cubicBezTo>
                  <a:cubicBezTo>
                    <a:pt x="1217" y="1076"/>
                    <a:pt x="1273" y="947"/>
                    <a:pt x="1285" y="793"/>
                  </a:cubicBezTo>
                  <a:cubicBezTo>
                    <a:pt x="1286" y="806"/>
                    <a:pt x="1288" y="819"/>
                    <a:pt x="1289" y="832"/>
                  </a:cubicBezTo>
                  <a:lnTo>
                    <a:pt x="1289" y="832"/>
                  </a:lnTo>
                  <a:cubicBezTo>
                    <a:pt x="1272" y="600"/>
                    <a:pt x="1189" y="348"/>
                    <a:pt x="1101" y="136"/>
                  </a:cubicBezTo>
                  <a:cubicBezTo>
                    <a:pt x="1082" y="86"/>
                    <a:pt x="1064" y="43"/>
                    <a:pt x="1045"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27" name="Google Shape;1727;p38"/>
            <p:cNvSpPr/>
            <p:nvPr/>
          </p:nvSpPr>
          <p:spPr>
            <a:xfrm>
              <a:off x="3257900" y="4344928"/>
              <a:ext cx="131299" cy="66754"/>
            </a:xfrm>
            <a:custGeom>
              <a:rect b="b" l="l" r="r" t="t"/>
              <a:pathLst>
                <a:path extrusionOk="0" h="725" w="1426">
                  <a:moveTo>
                    <a:pt x="136" y="0"/>
                  </a:moveTo>
                  <a:cubicBezTo>
                    <a:pt x="93" y="31"/>
                    <a:pt x="50" y="55"/>
                    <a:pt x="1" y="68"/>
                  </a:cubicBezTo>
                  <a:cubicBezTo>
                    <a:pt x="284" y="336"/>
                    <a:pt x="687" y="724"/>
                    <a:pt x="1019" y="724"/>
                  </a:cubicBezTo>
                  <a:cubicBezTo>
                    <a:pt x="1098" y="724"/>
                    <a:pt x="1173" y="702"/>
                    <a:pt x="1242" y="651"/>
                  </a:cubicBezTo>
                  <a:cubicBezTo>
                    <a:pt x="1260" y="633"/>
                    <a:pt x="1272" y="621"/>
                    <a:pt x="1291" y="602"/>
                  </a:cubicBezTo>
                  <a:cubicBezTo>
                    <a:pt x="1297" y="596"/>
                    <a:pt x="1297" y="596"/>
                    <a:pt x="1303" y="590"/>
                  </a:cubicBezTo>
                  <a:cubicBezTo>
                    <a:pt x="1315" y="578"/>
                    <a:pt x="1328" y="559"/>
                    <a:pt x="1340" y="547"/>
                  </a:cubicBezTo>
                  <a:cubicBezTo>
                    <a:pt x="1340" y="541"/>
                    <a:pt x="1340" y="541"/>
                    <a:pt x="1346" y="535"/>
                  </a:cubicBezTo>
                  <a:cubicBezTo>
                    <a:pt x="1358" y="516"/>
                    <a:pt x="1365" y="498"/>
                    <a:pt x="1377" y="479"/>
                  </a:cubicBezTo>
                  <a:lnTo>
                    <a:pt x="1377" y="467"/>
                  </a:lnTo>
                  <a:cubicBezTo>
                    <a:pt x="1389" y="449"/>
                    <a:pt x="1395" y="430"/>
                    <a:pt x="1401" y="412"/>
                  </a:cubicBezTo>
                  <a:cubicBezTo>
                    <a:pt x="1401" y="406"/>
                    <a:pt x="1401" y="406"/>
                    <a:pt x="1401" y="399"/>
                  </a:cubicBezTo>
                  <a:cubicBezTo>
                    <a:pt x="1414" y="350"/>
                    <a:pt x="1420" y="301"/>
                    <a:pt x="1426" y="252"/>
                  </a:cubicBezTo>
                  <a:lnTo>
                    <a:pt x="1426" y="240"/>
                  </a:lnTo>
                  <a:cubicBezTo>
                    <a:pt x="1426" y="191"/>
                    <a:pt x="1426" y="135"/>
                    <a:pt x="1420" y="74"/>
                  </a:cubicBezTo>
                  <a:cubicBezTo>
                    <a:pt x="1408" y="227"/>
                    <a:pt x="1352" y="363"/>
                    <a:pt x="1236" y="455"/>
                  </a:cubicBezTo>
                  <a:cubicBezTo>
                    <a:pt x="1168" y="506"/>
                    <a:pt x="1093" y="528"/>
                    <a:pt x="1015" y="528"/>
                  </a:cubicBezTo>
                  <a:cubicBezTo>
                    <a:pt x="736" y="528"/>
                    <a:pt x="404" y="249"/>
                    <a:pt x="136"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28" name="Google Shape;1728;p38"/>
            <p:cNvSpPr/>
            <p:nvPr/>
          </p:nvSpPr>
          <p:spPr>
            <a:xfrm>
              <a:off x="3185529" y="4171550"/>
              <a:ext cx="208826" cy="164630"/>
            </a:xfrm>
            <a:custGeom>
              <a:rect b="b" l="l" r="r" t="t"/>
              <a:pathLst>
                <a:path extrusionOk="0" h="1788" w="2268">
                  <a:moveTo>
                    <a:pt x="930" y="1"/>
                  </a:moveTo>
                  <a:cubicBezTo>
                    <a:pt x="913" y="1"/>
                    <a:pt x="896" y="2"/>
                    <a:pt x="879" y="3"/>
                  </a:cubicBezTo>
                  <a:cubicBezTo>
                    <a:pt x="842" y="22"/>
                    <a:pt x="805" y="40"/>
                    <a:pt x="768" y="65"/>
                  </a:cubicBezTo>
                  <a:cubicBezTo>
                    <a:pt x="535" y="237"/>
                    <a:pt x="443" y="538"/>
                    <a:pt x="541" y="796"/>
                  </a:cubicBezTo>
                  <a:cubicBezTo>
                    <a:pt x="473" y="820"/>
                    <a:pt x="406" y="851"/>
                    <a:pt x="344" y="894"/>
                  </a:cubicBezTo>
                  <a:cubicBezTo>
                    <a:pt x="99" y="1072"/>
                    <a:pt x="0" y="1386"/>
                    <a:pt x="80" y="1662"/>
                  </a:cubicBezTo>
                  <a:cubicBezTo>
                    <a:pt x="192" y="1744"/>
                    <a:pt x="329" y="1788"/>
                    <a:pt x="469" y="1788"/>
                  </a:cubicBezTo>
                  <a:cubicBezTo>
                    <a:pt x="581" y="1788"/>
                    <a:pt x="695" y="1759"/>
                    <a:pt x="799" y="1699"/>
                  </a:cubicBezTo>
                  <a:cubicBezTo>
                    <a:pt x="867" y="1656"/>
                    <a:pt x="928" y="1601"/>
                    <a:pt x="977" y="1545"/>
                  </a:cubicBezTo>
                  <a:cubicBezTo>
                    <a:pt x="1071" y="1612"/>
                    <a:pt x="1181" y="1648"/>
                    <a:pt x="1293" y="1648"/>
                  </a:cubicBezTo>
                  <a:cubicBezTo>
                    <a:pt x="1388" y="1648"/>
                    <a:pt x="1484" y="1623"/>
                    <a:pt x="1573" y="1570"/>
                  </a:cubicBezTo>
                  <a:cubicBezTo>
                    <a:pt x="1751" y="1465"/>
                    <a:pt x="1843" y="1275"/>
                    <a:pt x="1837" y="1078"/>
                  </a:cubicBezTo>
                  <a:cubicBezTo>
                    <a:pt x="1899" y="1072"/>
                    <a:pt x="1960" y="1048"/>
                    <a:pt x="2022" y="1011"/>
                  </a:cubicBezTo>
                  <a:cubicBezTo>
                    <a:pt x="2144" y="943"/>
                    <a:pt x="2224" y="826"/>
                    <a:pt x="2267" y="704"/>
                  </a:cubicBezTo>
                  <a:cubicBezTo>
                    <a:pt x="2267" y="599"/>
                    <a:pt x="2237" y="495"/>
                    <a:pt x="2169" y="396"/>
                  </a:cubicBezTo>
                  <a:cubicBezTo>
                    <a:pt x="2108" y="310"/>
                    <a:pt x="2022" y="249"/>
                    <a:pt x="1929" y="218"/>
                  </a:cubicBezTo>
                  <a:cubicBezTo>
                    <a:pt x="1871" y="195"/>
                    <a:pt x="1808" y="183"/>
                    <a:pt x="1745" y="183"/>
                  </a:cubicBezTo>
                  <a:cubicBezTo>
                    <a:pt x="1642" y="183"/>
                    <a:pt x="1538" y="215"/>
                    <a:pt x="1450" y="280"/>
                  </a:cubicBezTo>
                  <a:cubicBezTo>
                    <a:pt x="1438" y="286"/>
                    <a:pt x="1432" y="292"/>
                    <a:pt x="1419" y="298"/>
                  </a:cubicBezTo>
                  <a:cubicBezTo>
                    <a:pt x="1407" y="280"/>
                    <a:pt x="1401" y="255"/>
                    <a:pt x="1383" y="237"/>
                  </a:cubicBezTo>
                  <a:cubicBezTo>
                    <a:pt x="1276" y="86"/>
                    <a:pt x="1104" y="1"/>
                    <a:pt x="930" y="1"/>
                  </a:cubicBezTo>
                  <a:close/>
                </a:path>
              </a:pathLst>
            </a:custGeom>
            <a:solidFill>
              <a:srgbClr val="F3B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29" name="Google Shape;1729;p38"/>
            <p:cNvSpPr/>
            <p:nvPr/>
          </p:nvSpPr>
          <p:spPr>
            <a:xfrm>
              <a:off x="3374467" y="4271360"/>
              <a:ext cx="4051" cy="3499"/>
            </a:xfrm>
            <a:custGeom>
              <a:rect b="b" l="l" r="r" t="t"/>
              <a:pathLst>
                <a:path extrusionOk="0" h="38" w="44">
                  <a:moveTo>
                    <a:pt x="43" y="0"/>
                  </a:moveTo>
                  <a:cubicBezTo>
                    <a:pt x="31" y="13"/>
                    <a:pt x="13" y="25"/>
                    <a:pt x="0" y="37"/>
                  </a:cubicBezTo>
                  <a:cubicBezTo>
                    <a:pt x="13" y="25"/>
                    <a:pt x="31" y="13"/>
                    <a:pt x="43" y="0"/>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30" name="Google Shape;1730;p38"/>
            <p:cNvSpPr/>
            <p:nvPr/>
          </p:nvSpPr>
          <p:spPr>
            <a:xfrm>
              <a:off x="3185529" y="4318871"/>
              <a:ext cx="645" cy="645"/>
            </a:xfrm>
            <a:custGeom>
              <a:rect b="b" l="l" r="r" t="t"/>
              <a:pathLst>
                <a:path extrusionOk="0" h="7" w="7">
                  <a:moveTo>
                    <a:pt x="0" y="1"/>
                  </a:moveTo>
                  <a:cubicBezTo>
                    <a:pt x="6" y="7"/>
                    <a:pt x="6" y="7"/>
                    <a:pt x="6" y="7"/>
                  </a:cubicBezTo>
                  <a:cubicBezTo>
                    <a:pt x="6" y="7"/>
                    <a:pt x="6" y="7"/>
                    <a:pt x="0" y="1"/>
                  </a:cubicBezTo>
                  <a:close/>
                </a:path>
              </a:pathLst>
            </a:custGeom>
            <a:solidFill>
              <a:srgbClr val="C5E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31" name="Google Shape;1731;p38"/>
            <p:cNvSpPr/>
            <p:nvPr/>
          </p:nvSpPr>
          <p:spPr>
            <a:xfrm>
              <a:off x="3187739" y="4323935"/>
              <a:ext cx="645" cy="1289"/>
            </a:xfrm>
            <a:custGeom>
              <a:rect b="b" l="l" r="r" t="t"/>
              <a:pathLst>
                <a:path extrusionOk="0" h="14" w="7">
                  <a:moveTo>
                    <a:pt x="7" y="13"/>
                  </a:moveTo>
                  <a:cubicBezTo>
                    <a:pt x="7" y="7"/>
                    <a:pt x="7" y="1"/>
                    <a:pt x="1" y="1"/>
                  </a:cubicBezTo>
                  <a:cubicBezTo>
                    <a:pt x="7" y="1"/>
                    <a:pt x="7" y="7"/>
                    <a:pt x="7" y="13"/>
                  </a:cubicBezTo>
                  <a:close/>
                </a:path>
              </a:pathLst>
            </a:custGeom>
            <a:solidFill>
              <a:srgbClr val="C5E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32" name="Google Shape;1732;p38"/>
            <p:cNvSpPr/>
            <p:nvPr/>
          </p:nvSpPr>
          <p:spPr>
            <a:xfrm>
              <a:off x="3191698" y="4330196"/>
              <a:ext cx="5248" cy="6261"/>
            </a:xfrm>
            <a:custGeom>
              <a:rect b="b" l="l" r="r" t="t"/>
              <a:pathLst>
                <a:path extrusionOk="0" h="68" w="57">
                  <a:moveTo>
                    <a:pt x="56" y="68"/>
                  </a:moveTo>
                  <a:cubicBezTo>
                    <a:pt x="38" y="43"/>
                    <a:pt x="19" y="25"/>
                    <a:pt x="1" y="0"/>
                  </a:cubicBezTo>
                  <a:cubicBezTo>
                    <a:pt x="19" y="25"/>
                    <a:pt x="38" y="43"/>
                    <a:pt x="56" y="68"/>
                  </a:cubicBezTo>
                  <a:close/>
                </a:path>
              </a:pathLst>
            </a:custGeom>
            <a:solidFill>
              <a:srgbClr val="C5E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33" name="Google Shape;1733;p38"/>
            <p:cNvSpPr/>
            <p:nvPr/>
          </p:nvSpPr>
          <p:spPr>
            <a:xfrm>
              <a:off x="3192895" y="4236279"/>
              <a:ext cx="201460" cy="118132"/>
            </a:xfrm>
            <a:custGeom>
              <a:rect b="b" l="l" r="r" t="t"/>
              <a:pathLst>
                <a:path extrusionOk="0" h="1283" w="2188">
                  <a:moveTo>
                    <a:pt x="2187" y="1"/>
                  </a:moveTo>
                  <a:cubicBezTo>
                    <a:pt x="2144" y="123"/>
                    <a:pt x="2064" y="240"/>
                    <a:pt x="1942" y="308"/>
                  </a:cubicBezTo>
                  <a:cubicBezTo>
                    <a:pt x="1880" y="345"/>
                    <a:pt x="1819" y="363"/>
                    <a:pt x="1757" y="375"/>
                  </a:cubicBezTo>
                  <a:cubicBezTo>
                    <a:pt x="1763" y="572"/>
                    <a:pt x="1671" y="762"/>
                    <a:pt x="1493" y="867"/>
                  </a:cubicBezTo>
                  <a:cubicBezTo>
                    <a:pt x="1405" y="916"/>
                    <a:pt x="1310" y="940"/>
                    <a:pt x="1216" y="940"/>
                  </a:cubicBezTo>
                  <a:cubicBezTo>
                    <a:pt x="1101" y="940"/>
                    <a:pt x="989" y="904"/>
                    <a:pt x="897" y="836"/>
                  </a:cubicBezTo>
                  <a:cubicBezTo>
                    <a:pt x="848" y="898"/>
                    <a:pt x="787" y="953"/>
                    <a:pt x="719" y="990"/>
                  </a:cubicBezTo>
                  <a:cubicBezTo>
                    <a:pt x="613" y="1054"/>
                    <a:pt x="498" y="1084"/>
                    <a:pt x="384" y="1084"/>
                  </a:cubicBezTo>
                  <a:cubicBezTo>
                    <a:pt x="246" y="1084"/>
                    <a:pt x="111" y="1040"/>
                    <a:pt x="0" y="959"/>
                  </a:cubicBezTo>
                  <a:lnTo>
                    <a:pt x="0" y="959"/>
                  </a:lnTo>
                  <a:cubicBezTo>
                    <a:pt x="12" y="1002"/>
                    <a:pt x="25" y="1045"/>
                    <a:pt x="49" y="1088"/>
                  </a:cubicBezTo>
                  <a:cubicBezTo>
                    <a:pt x="171" y="1214"/>
                    <a:pt x="337" y="1282"/>
                    <a:pt x="504" y="1282"/>
                  </a:cubicBezTo>
                  <a:cubicBezTo>
                    <a:pt x="572" y="1282"/>
                    <a:pt x="641" y="1271"/>
                    <a:pt x="707" y="1248"/>
                  </a:cubicBezTo>
                  <a:cubicBezTo>
                    <a:pt x="756" y="1235"/>
                    <a:pt x="799" y="1211"/>
                    <a:pt x="842" y="1180"/>
                  </a:cubicBezTo>
                  <a:cubicBezTo>
                    <a:pt x="854" y="1180"/>
                    <a:pt x="860" y="1174"/>
                    <a:pt x="866" y="1168"/>
                  </a:cubicBezTo>
                  <a:cubicBezTo>
                    <a:pt x="909" y="1137"/>
                    <a:pt x="946" y="1106"/>
                    <a:pt x="977" y="1070"/>
                  </a:cubicBezTo>
                  <a:cubicBezTo>
                    <a:pt x="995" y="1045"/>
                    <a:pt x="1014" y="1027"/>
                    <a:pt x="1026" y="1008"/>
                  </a:cubicBezTo>
                  <a:cubicBezTo>
                    <a:pt x="1112" y="1057"/>
                    <a:pt x="1210" y="1082"/>
                    <a:pt x="1303" y="1082"/>
                  </a:cubicBezTo>
                  <a:cubicBezTo>
                    <a:pt x="1389" y="1076"/>
                    <a:pt x="1475" y="1051"/>
                    <a:pt x="1548" y="1008"/>
                  </a:cubicBezTo>
                  <a:cubicBezTo>
                    <a:pt x="1561" y="1002"/>
                    <a:pt x="1579" y="996"/>
                    <a:pt x="1591" y="984"/>
                  </a:cubicBezTo>
                  <a:cubicBezTo>
                    <a:pt x="1634" y="947"/>
                    <a:pt x="1677" y="910"/>
                    <a:pt x="1708" y="867"/>
                  </a:cubicBezTo>
                  <a:cubicBezTo>
                    <a:pt x="1788" y="756"/>
                    <a:pt x="1819" y="627"/>
                    <a:pt x="1800" y="498"/>
                  </a:cubicBezTo>
                  <a:cubicBezTo>
                    <a:pt x="1831" y="486"/>
                    <a:pt x="1856" y="480"/>
                    <a:pt x="1880" y="467"/>
                  </a:cubicBezTo>
                  <a:cubicBezTo>
                    <a:pt x="1911" y="455"/>
                    <a:pt x="1942" y="437"/>
                    <a:pt x="1972" y="418"/>
                  </a:cubicBezTo>
                  <a:cubicBezTo>
                    <a:pt x="1985" y="406"/>
                    <a:pt x="2003" y="394"/>
                    <a:pt x="2015" y="381"/>
                  </a:cubicBezTo>
                  <a:cubicBezTo>
                    <a:pt x="2021" y="375"/>
                    <a:pt x="2021" y="369"/>
                    <a:pt x="2028" y="369"/>
                  </a:cubicBezTo>
                  <a:cubicBezTo>
                    <a:pt x="2040" y="357"/>
                    <a:pt x="2046" y="345"/>
                    <a:pt x="2058" y="338"/>
                  </a:cubicBezTo>
                  <a:cubicBezTo>
                    <a:pt x="2058" y="332"/>
                    <a:pt x="2064" y="326"/>
                    <a:pt x="2071" y="320"/>
                  </a:cubicBezTo>
                  <a:cubicBezTo>
                    <a:pt x="2077" y="314"/>
                    <a:pt x="2083" y="302"/>
                    <a:pt x="2095" y="289"/>
                  </a:cubicBezTo>
                  <a:cubicBezTo>
                    <a:pt x="2095" y="283"/>
                    <a:pt x="2101" y="283"/>
                    <a:pt x="2101" y="277"/>
                  </a:cubicBezTo>
                  <a:cubicBezTo>
                    <a:pt x="2114" y="265"/>
                    <a:pt x="2120" y="252"/>
                    <a:pt x="2126" y="240"/>
                  </a:cubicBezTo>
                  <a:cubicBezTo>
                    <a:pt x="2126" y="234"/>
                    <a:pt x="2132" y="228"/>
                    <a:pt x="2132" y="228"/>
                  </a:cubicBezTo>
                  <a:cubicBezTo>
                    <a:pt x="2138" y="209"/>
                    <a:pt x="2144" y="191"/>
                    <a:pt x="2157" y="173"/>
                  </a:cubicBezTo>
                  <a:cubicBezTo>
                    <a:pt x="2163" y="154"/>
                    <a:pt x="2169" y="136"/>
                    <a:pt x="2169" y="123"/>
                  </a:cubicBezTo>
                  <a:cubicBezTo>
                    <a:pt x="2169" y="117"/>
                    <a:pt x="2175" y="111"/>
                    <a:pt x="2175" y="105"/>
                  </a:cubicBezTo>
                  <a:cubicBezTo>
                    <a:pt x="2175" y="93"/>
                    <a:pt x="2181" y="80"/>
                    <a:pt x="2181" y="62"/>
                  </a:cubicBezTo>
                  <a:cubicBezTo>
                    <a:pt x="2181" y="62"/>
                    <a:pt x="2181" y="56"/>
                    <a:pt x="2181" y="50"/>
                  </a:cubicBezTo>
                  <a:cubicBezTo>
                    <a:pt x="2181" y="37"/>
                    <a:pt x="2187" y="19"/>
                    <a:pt x="2187" y="7"/>
                  </a:cubicBezTo>
                  <a:cubicBezTo>
                    <a:pt x="2187" y="4"/>
                    <a:pt x="2187" y="2"/>
                    <a:pt x="21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34" name="Google Shape;1734;p38"/>
            <p:cNvSpPr/>
            <p:nvPr/>
          </p:nvSpPr>
          <p:spPr>
            <a:xfrm>
              <a:off x="3175308" y="4171826"/>
              <a:ext cx="91154" cy="165275"/>
            </a:xfrm>
            <a:custGeom>
              <a:rect b="b" l="l" r="r" t="t"/>
              <a:pathLst>
                <a:path extrusionOk="0" h="1795" w="990">
                  <a:moveTo>
                    <a:pt x="984" y="0"/>
                  </a:moveTo>
                  <a:cubicBezTo>
                    <a:pt x="965" y="0"/>
                    <a:pt x="947" y="6"/>
                    <a:pt x="928" y="6"/>
                  </a:cubicBezTo>
                  <a:cubicBezTo>
                    <a:pt x="922" y="6"/>
                    <a:pt x="922" y="6"/>
                    <a:pt x="916" y="12"/>
                  </a:cubicBezTo>
                  <a:cubicBezTo>
                    <a:pt x="892" y="12"/>
                    <a:pt x="873" y="19"/>
                    <a:pt x="849" y="31"/>
                  </a:cubicBezTo>
                  <a:cubicBezTo>
                    <a:pt x="842" y="31"/>
                    <a:pt x="842" y="31"/>
                    <a:pt x="836" y="37"/>
                  </a:cubicBezTo>
                  <a:cubicBezTo>
                    <a:pt x="818" y="43"/>
                    <a:pt x="799" y="49"/>
                    <a:pt x="781" y="56"/>
                  </a:cubicBezTo>
                  <a:cubicBezTo>
                    <a:pt x="775" y="62"/>
                    <a:pt x="775" y="62"/>
                    <a:pt x="769" y="68"/>
                  </a:cubicBezTo>
                  <a:cubicBezTo>
                    <a:pt x="744" y="80"/>
                    <a:pt x="726" y="86"/>
                    <a:pt x="707" y="105"/>
                  </a:cubicBezTo>
                  <a:cubicBezTo>
                    <a:pt x="492" y="252"/>
                    <a:pt x="418" y="522"/>
                    <a:pt x="498" y="756"/>
                  </a:cubicBezTo>
                  <a:cubicBezTo>
                    <a:pt x="437" y="774"/>
                    <a:pt x="382" y="805"/>
                    <a:pt x="326" y="842"/>
                  </a:cubicBezTo>
                  <a:cubicBezTo>
                    <a:pt x="81" y="1020"/>
                    <a:pt x="1" y="1333"/>
                    <a:pt x="111" y="1604"/>
                  </a:cubicBezTo>
                  <a:cubicBezTo>
                    <a:pt x="124" y="1622"/>
                    <a:pt x="130" y="1634"/>
                    <a:pt x="136" y="1653"/>
                  </a:cubicBezTo>
                  <a:cubicBezTo>
                    <a:pt x="142" y="1653"/>
                    <a:pt x="142" y="1659"/>
                    <a:pt x="142" y="1665"/>
                  </a:cubicBezTo>
                  <a:cubicBezTo>
                    <a:pt x="154" y="1684"/>
                    <a:pt x="167" y="1702"/>
                    <a:pt x="179" y="1720"/>
                  </a:cubicBezTo>
                  <a:cubicBezTo>
                    <a:pt x="197" y="1745"/>
                    <a:pt x="216" y="1763"/>
                    <a:pt x="234" y="1788"/>
                  </a:cubicBezTo>
                  <a:cubicBezTo>
                    <a:pt x="234" y="1788"/>
                    <a:pt x="240" y="1788"/>
                    <a:pt x="240" y="1794"/>
                  </a:cubicBezTo>
                  <a:cubicBezTo>
                    <a:pt x="240" y="1794"/>
                    <a:pt x="240" y="1788"/>
                    <a:pt x="240" y="1788"/>
                  </a:cubicBezTo>
                  <a:cubicBezTo>
                    <a:pt x="216" y="1751"/>
                    <a:pt x="203" y="1708"/>
                    <a:pt x="191" y="1659"/>
                  </a:cubicBezTo>
                  <a:cubicBezTo>
                    <a:pt x="111" y="1383"/>
                    <a:pt x="203" y="1069"/>
                    <a:pt x="455" y="891"/>
                  </a:cubicBezTo>
                  <a:cubicBezTo>
                    <a:pt x="517" y="848"/>
                    <a:pt x="584" y="817"/>
                    <a:pt x="652" y="793"/>
                  </a:cubicBezTo>
                  <a:cubicBezTo>
                    <a:pt x="554" y="535"/>
                    <a:pt x="640" y="234"/>
                    <a:pt x="879" y="62"/>
                  </a:cubicBezTo>
                  <a:cubicBezTo>
                    <a:pt x="916" y="37"/>
                    <a:pt x="953" y="19"/>
                    <a:pt x="9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35" name="Google Shape;1735;p38"/>
            <p:cNvSpPr/>
            <p:nvPr/>
          </p:nvSpPr>
          <p:spPr>
            <a:xfrm>
              <a:off x="2830855" y="3919356"/>
              <a:ext cx="107544" cy="222545"/>
            </a:xfrm>
            <a:custGeom>
              <a:rect b="b" l="l" r="r" t="t"/>
              <a:pathLst>
                <a:path extrusionOk="0" h="2417" w="1168">
                  <a:moveTo>
                    <a:pt x="365" y="1"/>
                  </a:moveTo>
                  <a:cubicBezTo>
                    <a:pt x="334" y="1"/>
                    <a:pt x="302" y="9"/>
                    <a:pt x="271" y="27"/>
                  </a:cubicBezTo>
                  <a:cubicBezTo>
                    <a:pt x="0" y="168"/>
                    <a:pt x="62" y="567"/>
                    <a:pt x="246" y="1010"/>
                  </a:cubicBezTo>
                  <a:cubicBezTo>
                    <a:pt x="467" y="1249"/>
                    <a:pt x="842" y="1944"/>
                    <a:pt x="1100" y="2417"/>
                  </a:cubicBezTo>
                  <a:cubicBezTo>
                    <a:pt x="1125" y="2404"/>
                    <a:pt x="1143" y="2398"/>
                    <a:pt x="1168" y="2386"/>
                  </a:cubicBezTo>
                  <a:cubicBezTo>
                    <a:pt x="1106" y="2097"/>
                    <a:pt x="1014" y="1618"/>
                    <a:pt x="977" y="1139"/>
                  </a:cubicBezTo>
                  <a:cubicBezTo>
                    <a:pt x="824" y="543"/>
                    <a:pt x="613" y="1"/>
                    <a:pt x="365"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36" name="Google Shape;1736;p38"/>
            <p:cNvSpPr/>
            <p:nvPr/>
          </p:nvSpPr>
          <p:spPr>
            <a:xfrm>
              <a:off x="2810506" y="4004710"/>
              <a:ext cx="121631" cy="141703"/>
            </a:xfrm>
            <a:custGeom>
              <a:rect b="b" l="l" r="r" t="t"/>
              <a:pathLst>
                <a:path extrusionOk="0" h="1539" w="1321">
                  <a:moveTo>
                    <a:pt x="340" y="0"/>
                  </a:moveTo>
                  <a:cubicBezTo>
                    <a:pt x="335" y="0"/>
                    <a:pt x="330" y="1"/>
                    <a:pt x="326" y="3"/>
                  </a:cubicBezTo>
                  <a:cubicBezTo>
                    <a:pt x="0" y="156"/>
                    <a:pt x="713" y="1072"/>
                    <a:pt x="1223" y="1539"/>
                  </a:cubicBezTo>
                  <a:cubicBezTo>
                    <a:pt x="1253" y="1520"/>
                    <a:pt x="1278" y="1508"/>
                    <a:pt x="1309" y="1496"/>
                  </a:cubicBezTo>
                  <a:cubicBezTo>
                    <a:pt x="1315" y="1490"/>
                    <a:pt x="1321" y="1490"/>
                    <a:pt x="1321" y="1490"/>
                  </a:cubicBezTo>
                  <a:cubicBezTo>
                    <a:pt x="1063" y="1017"/>
                    <a:pt x="688" y="322"/>
                    <a:pt x="467" y="83"/>
                  </a:cubicBezTo>
                  <a:cubicBezTo>
                    <a:pt x="415" y="30"/>
                    <a:pt x="371" y="0"/>
                    <a:pt x="34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37" name="Google Shape;1737;p38"/>
            <p:cNvSpPr/>
            <p:nvPr/>
          </p:nvSpPr>
          <p:spPr>
            <a:xfrm>
              <a:off x="2915656" y="3899099"/>
              <a:ext cx="91430" cy="239947"/>
            </a:xfrm>
            <a:custGeom>
              <a:rect b="b" l="l" r="r" t="t"/>
              <a:pathLst>
                <a:path extrusionOk="0" h="2606" w="993">
                  <a:moveTo>
                    <a:pt x="474" y="0"/>
                  </a:moveTo>
                  <a:cubicBezTo>
                    <a:pt x="468" y="0"/>
                    <a:pt x="462" y="1"/>
                    <a:pt x="455" y="1"/>
                  </a:cubicBezTo>
                  <a:cubicBezTo>
                    <a:pt x="56" y="32"/>
                    <a:pt x="1" y="689"/>
                    <a:pt x="56" y="1365"/>
                  </a:cubicBezTo>
                  <a:cubicBezTo>
                    <a:pt x="93" y="1838"/>
                    <a:pt x="185" y="2317"/>
                    <a:pt x="247" y="2606"/>
                  </a:cubicBezTo>
                  <a:cubicBezTo>
                    <a:pt x="296" y="2587"/>
                    <a:pt x="345" y="2563"/>
                    <a:pt x="394" y="2544"/>
                  </a:cubicBezTo>
                  <a:cubicBezTo>
                    <a:pt x="588" y="1792"/>
                    <a:pt x="993" y="0"/>
                    <a:pt x="474"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38" name="Google Shape;1738;p38"/>
            <p:cNvSpPr/>
            <p:nvPr/>
          </p:nvSpPr>
          <p:spPr>
            <a:xfrm>
              <a:off x="2839878" y="4145217"/>
              <a:ext cx="309556" cy="263150"/>
            </a:xfrm>
            <a:custGeom>
              <a:rect b="b" l="l" r="r" t="t"/>
              <a:pathLst>
                <a:path extrusionOk="0" h="2858" w="3362">
                  <a:moveTo>
                    <a:pt x="2105" y="145"/>
                  </a:moveTo>
                  <a:cubicBezTo>
                    <a:pt x="2133" y="145"/>
                    <a:pt x="2161" y="146"/>
                    <a:pt x="2188" y="148"/>
                  </a:cubicBezTo>
                  <a:cubicBezTo>
                    <a:pt x="2507" y="179"/>
                    <a:pt x="2741" y="332"/>
                    <a:pt x="2870" y="621"/>
                  </a:cubicBezTo>
                  <a:cubicBezTo>
                    <a:pt x="3091" y="1100"/>
                    <a:pt x="3005" y="1678"/>
                    <a:pt x="2642" y="2102"/>
                  </a:cubicBezTo>
                  <a:cubicBezTo>
                    <a:pt x="2372" y="2421"/>
                    <a:pt x="1979" y="2593"/>
                    <a:pt x="1567" y="2593"/>
                  </a:cubicBezTo>
                  <a:cubicBezTo>
                    <a:pt x="1401" y="2593"/>
                    <a:pt x="1235" y="2568"/>
                    <a:pt x="1070" y="2513"/>
                  </a:cubicBezTo>
                  <a:cubicBezTo>
                    <a:pt x="750" y="2403"/>
                    <a:pt x="492" y="2157"/>
                    <a:pt x="320" y="1794"/>
                  </a:cubicBezTo>
                  <a:cubicBezTo>
                    <a:pt x="191" y="1512"/>
                    <a:pt x="222" y="1229"/>
                    <a:pt x="406" y="971"/>
                  </a:cubicBezTo>
                  <a:cubicBezTo>
                    <a:pt x="566" y="750"/>
                    <a:pt x="842" y="547"/>
                    <a:pt x="1211" y="375"/>
                  </a:cubicBezTo>
                  <a:cubicBezTo>
                    <a:pt x="1543" y="220"/>
                    <a:pt x="1850" y="145"/>
                    <a:pt x="2105" y="145"/>
                  </a:cubicBezTo>
                  <a:close/>
                  <a:moveTo>
                    <a:pt x="2194" y="0"/>
                  </a:moveTo>
                  <a:cubicBezTo>
                    <a:pt x="1831" y="0"/>
                    <a:pt x="1444" y="148"/>
                    <a:pt x="1168" y="277"/>
                  </a:cubicBezTo>
                  <a:cubicBezTo>
                    <a:pt x="738" y="467"/>
                    <a:pt x="418" y="701"/>
                    <a:pt x="240" y="947"/>
                  </a:cubicBezTo>
                  <a:cubicBezTo>
                    <a:pt x="31" y="1223"/>
                    <a:pt x="1" y="1512"/>
                    <a:pt x="136" y="1807"/>
                  </a:cubicBezTo>
                  <a:cubicBezTo>
                    <a:pt x="517" y="2636"/>
                    <a:pt x="1149" y="2654"/>
                    <a:pt x="1659" y="2673"/>
                  </a:cubicBezTo>
                  <a:lnTo>
                    <a:pt x="1764" y="2673"/>
                  </a:lnTo>
                  <a:cubicBezTo>
                    <a:pt x="1936" y="2685"/>
                    <a:pt x="2237" y="2808"/>
                    <a:pt x="2360" y="2857"/>
                  </a:cubicBezTo>
                  <a:cubicBezTo>
                    <a:pt x="2403" y="2728"/>
                    <a:pt x="2519" y="2396"/>
                    <a:pt x="2599" y="2292"/>
                  </a:cubicBezTo>
                  <a:cubicBezTo>
                    <a:pt x="2618" y="2267"/>
                    <a:pt x="2642" y="2237"/>
                    <a:pt x="2661" y="2206"/>
                  </a:cubicBezTo>
                  <a:cubicBezTo>
                    <a:pt x="2956" y="1819"/>
                    <a:pt x="3361" y="1284"/>
                    <a:pt x="2999" y="486"/>
                  </a:cubicBezTo>
                  <a:cubicBezTo>
                    <a:pt x="2833" y="123"/>
                    <a:pt x="2526" y="0"/>
                    <a:pt x="2194" y="0"/>
                  </a:cubicBezTo>
                  <a:close/>
                </a:path>
              </a:pathLst>
            </a:custGeom>
            <a:solidFill>
              <a:srgbClr val="F3B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39" name="Google Shape;1739;p38"/>
            <p:cNvSpPr/>
            <p:nvPr/>
          </p:nvSpPr>
          <p:spPr>
            <a:xfrm>
              <a:off x="2924771" y="4212524"/>
              <a:ext cx="131299" cy="109661"/>
            </a:xfrm>
            <a:custGeom>
              <a:rect b="b" l="l" r="r" t="t"/>
              <a:pathLst>
                <a:path extrusionOk="0" h="1191" w="1426">
                  <a:moveTo>
                    <a:pt x="959" y="1"/>
                  </a:moveTo>
                  <a:cubicBezTo>
                    <a:pt x="836" y="1"/>
                    <a:pt x="682" y="44"/>
                    <a:pt x="510" y="123"/>
                  </a:cubicBezTo>
                  <a:cubicBezTo>
                    <a:pt x="320" y="209"/>
                    <a:pt x="178" y="314"/>
                    <a:pt x="98" y="424"/>
                  </a:cubicBezTo>
                  <a:cubicBezTo>
                    <a:pt x="12" y="541"/>
                    <a:pt x="0" y="664"/>
                    <a:pt x="62" y="793"/>
                  </a:cubicBezTo>
                  <a:cubicBezTo>
                    <a:pt x="117" y="922"/>
                    <a:pt x="227" y="1082"/>
                    <a:pt x="424" y="1149"/>
                  </a:cubicBezTo>
                  <a:cubicBezTo>
                    <a:pt x="508" y="1177"/>
                    <a:pt x="592" y="1191"/>
                    <a:pt x="673" y="1191"/>
                  </a:cubicBezTo>
                  <a:cubicBezTo>
                    <a:pt x="878" y="1191"/>
                    <a:pt x="1068" y="1105"/>
                    <a:pt x="1204" y="947"/>
                  </a:cubicBezTo>
                  <a:cubicBezTo>
                    <a:pt x="1382" y="738"/>
                    <a:pt x="1425" y="455"/>
                    <a:pt x="1315" y="216"/>
                  </a:cubicBezTo>
                  <a:cubicBezTo>
                    <a:pt x="1253" y="87"/>
                    <a:pt x="1149" y="19"/>
                    <a:pt x="1008" y="7"/>
                  </a:cubicBezTo>
                  <a:cubicBezTo>
                    <a:pt x="989" y="1"/>
                    <a:pt x="977" y="1"/>
                    <a:pt x="959" y="1"/>
                  </a:cubicBezTo>
                  <a:close/>
                </a:path>
              </a:pathLst>
            </a:custGeom>
            <a:solidFill>
              <a:srgbClr val="F3B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40" name="Google Shape;1740;p38"/>
            <p:cNvSpPr/>
            <p:nvPr/>
          </p:nvSpPr>
          <p:spPr>
            <a:xfrm>
              <a:off x="2895860" y="4190426"/>
              <a:ext cx="189030" cy="157817"/>
            </a:xfrm>
            <a:custGeom>
              <a:rect b="b" l="l" r="r" t="t"/>
              <a:pathLst>
                <a:path extrusionOk="0" h="1714" w="2053">
                  <a:moveTo>
                    <a:pt x="1295" y="142"/>
                  </a:moveTo>
                  <a:cubicBezTo>
                    <a:pt x="1306" y="142"/>
                    <a:pt x="1317" y="142"/>
                    <a:pt x="1328" y="142"/>
                  </a:cubicBezTo>
                  <a:cubicBezTo>
                    <a:pt x="1506" y="161"/>
                    <a:pt x="1641" y="253"/>
                    <a:pt x="1721" y="413"/>
                  </a:cubicBezTo>
                  <a:cubicBezTo>
                    <a:pt x="1844" y="683"/>
                    <a:pt x="1795" y="1015"/>
                    <a:pt x="1592" y="1248"/>
                  </a:cubicBezTo>
                  <a:cubicBezTo>
                    <a:pt x="1438" y="1432"/>
                    <a:pt x="1217" y="1525"/>
                    <a:pt x="984" y="1525"/>
                  </a:cubicBezTo>
                  <a:cubicBezTo>
                    <a:pt x="892" y="1525"/>
                    <a:pt x="799" y="1512"/>
                    <a:pt x="707" y="1482"/>
                  </a:cubicBezTo>
                  <a:cubicBezTo>
                    <a:pt x="523" y="1420"/>
                    <a:pt x="376" y="1279"/>
                    <a:pt x="283" y="1076"/>
                  </a:cubicBezTo>
                  <a:cubicBezTo>
                    <a:pt x="210" y="916"/>
                    <a:pt x="228" y="750"/>
                    <a:pt x="333" y="603"/>
                  </a:cubicBezTo>
                  <a:cubicBezTo>
                    <a:pt x="425" y="480"/>
                    <a:pt x="572" y="363"/>
                    <a:pt x="781" y="271"/>
                  </a:cubicBezTo>
                  <a:cubicBezTo>
                    <a:pt x="975" y="180"/>
                    <a:pt x="1148" y="142"/>
                    <a:pt x="1295" y="142"/>
                  </a:cubicBezTo>
                  <a:close/>
                  <a:moveTo>
                    <a:pt x="1377" y="1"/>
                  </a:moveTo>
                  <a:cubicBezTo>
                    <a:pt x="1156" y="1"/>
                    <a:pt x="910" y="87"/>
                    <a:pt x="732" y="167"/>
                  </a:cubicBezTo>
                  <a:cubicBezTo>
                    <a:pt x="462" y="296"/>
                    <a:pt x="259" y="443"/>
                    <a:pt x="148" y="603"/>
                  </a:cubicBezTo>
                  <a:cubicBezTo>
                    <a:pt x="19" y="775"/>
                    <a:pt x="1" y="959"/>
                    <a:pt x="87" y="1150"/>
                  </a:cubicBezTo>
                  <a:cubicBezTo>
                    <a:pt x="173" y="1328"/>
                    <a:pt x="333" y="1561"/>
                    <a:pt x="615" y="1654"/>
                  </a:cubicBezTo>
                  <a:cubicBezTo>
                    <a:pt x="735" y="1694"/>
                    <a:pt x="856" y="1714"/>
                    <a:pt x="975" y="1714"/>
                  </a:cubicBezTo>
                  <a:cubicBezTo>
                    <a:pt x="1268" y="1714"/>
                    <a:pt x="1542" y="1592"/>
                    <a:pt x="1739" y="1365"/>
                  </a:cubicBezTo>
                  <a:cubicBezTo>
                    <a:pt x="1991" y="1064"/>
                    <a:pt x="2053" y="652"/>
                    <a:pt x="1899" y="314"/>
                  </a:cubicBezTo>
                  <a:cubicBezTo>
                    <a:pt x="1789" y="75"/>
                    <a:pt x="1592" y="1"/>
                    <a:pt x="1377" y="1"/>
                  </a:cubicBezTo>
                  <a:close/>
                </a:path>
              </a:pathLst>
            </a:custGeom>
            <a:solidFill>
              <a:srgbClr val="F3B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41" name="Google Shape;1741;p38"/>
            <p:cNvSpPr/>
            <p:nvPr/>
          </p:nvSpPr>
          <p:spPr>
            <a:xfrm>
              <a:off x="2817227" y="4124316"/>
              <a:ext cx="352003" cy="316278"/>
            </a:xfrm>
            <a:custGeom>
              <a:rect b="b" l="l" r="r" t="t"/>
              <a:pathLst>
                <a:path extrusionOk="0" h="3435" w="3823">
                  <a:moveTo>
                    <a:pt x="2431" y="133"/>
                  </a:moveTo>
                  <a:cubicBezTo>
                    <a:pt x="2854" y="133"/>
                    <a:pt x="3166" y="315"/>
                    <a:pt x="3331" y="670"/>
                  </a:cubicBezTo>
                  <a:cubicBezTo>
                    <a:pt x="3724" y="1524"/>
                    <a:pt x="3300" y="2083"/>
                    <a:pt x="2987" y="2494"/>
                  </a:cubicBezTo>
                  <a:cubicBezTo>
                    <a:pt x="2968" y="2525"/>
                    <a:pt x="2944" y="2550"/>
                    <a:pt x="2925" y="2580"/>
                  </a:cubicBezTo>
                  <a:cubicBezTo>
                    <a:pt x="2858" y="2673"/>
                    <a:pt x="2722" y="3035"/>
                    <a:pt x="2679" y="3164"/>
                  </a:cubicBezTo>
                  <a:lnTo>
                    <a:pt x="2661" y="3219"/>
                  </a:lnTo>
                  <a:lnTo>
                    <a:pt x="2612" y="3195"/>
                  </a:lnTo>
                  <a:cubicBezTo>
                    <a:pt x="2606" y="3195"/>
                    <a:pt x="2194" y="3004"/>
                    <a:pt x="2010" y="2998"/>
                  </a:cubicBezTo>
                  <a:lnTo>
                    <a:pt x="1905" y="2998"/>
                  </a:lnTo>
                  <a:cubicBezTo>
                    <a:pt x="1395" y="2980"/>
                    <a:pt x="701" y="2955"/>
                    <a:pt x="296" y="2077"/>
                  </a:cubicBezTo>
                  <a:cubicBezTo>
                    <a:pt x="142" y="1745"/>
                    <a:pt x="179" y="1419"/>
                    <a:pt x="406" y="1118"/>
                  </a:cubicBezTo>
                  <a:cubicBezTo>
                    <a:pt x="597" y="860"/>
                    <a:pt x="929" y="615"/>
                    <a:pt x="1371" y="412"/>
                  </a:cubicBezTo>
                  <a:cubicBezTo>
                    <a:pt x="1772" y="225"/>
                    <a:pt x="2130" y="133"/>
                    <a:pt x="2431" y="133"/>
                  </a:cubicBezTo>
                  <a:close/>
                  <a:moveTo>
                    <a:pt x="2391" y="0"/>
                  </a:moveTo>
                  <a:cubicBezTo>
                    <a:pt x="2071" y="0"/>
                    <a:pt x="1690" y="98"/>
                    <a:pt x="1279" y="289"/>
                  </a:cubicBezTo>
                  <a:cubicBezTo>
                    <a:pt x="806" y="504"/>
                    <a:pt x="449" y="774"/>
                    <a:pt x="253" y="1063"/>
                  </a:cubicBezTo>
                  <a:cubicBezTo>
                    <a:pt x="32" y="1382"/>
                    <a:pt x="1" y="1733"/>
                    <a:pt x="167" y="2089"/>
                  </a:cubicBezTo>
                  <a:cubicBezTo>
                    <a:pt x="634" y="3103"/>
                    <a:pt x="1359" y="3152"/>
                    <a:pt x="1936" y="3189"/>
                  </a:cubicBezTo>
                  <a:cubicBezTo>
                    <a:pt x="1979" y="3189"/>
                    <a:pt x="2016" y="3195"/>
                    <a:pt x="2059" y="3195"/>
                  </a:cubicBezTo>
                  <a:cubicBezTo>
                    <a:pt x="2249" y="3213"/>
                    <a:pt x="2600" y="3373"/>
                    <a:pt x="2735" y="3434"/>
                  </a:cubicBezTo>
                  <a:cubicBezTo>
                    <a:pt x="2778" y="3287"/>
                    <a:pt x="2907" y="2888"/>
                    <a:pt x="2987" y="2765"/>
                  </a:cubicBezTo>
                  <a:cubicBezTo>
                    <a:pt x="3011" y="2734"/>
                    <a:pt x="3036" y="2703"/>
                    <a:pt x="3060" y="2666"/>
                  </a:cubicBezTo>
                  <a:cubicBezTo>
                    <a:pt x="3380" y="2212"/>
                    <a:pt x="3822" y="1585"/>
                    <a:pt x="3374" y="615"/>
                  </a:cubicBezTo>
                  <a:cubicBezTo>
                    <a:pt x="3208" y="252"/>
                    <a:pt x="2925" y="49"/>
                    <a:pt x="2538" y="6"/>
                  </a:cubicBezTo>
                  <a:cubicBezTo>
                    <a:pt x="2489" y="0"/>
                    <a:pt x="2440" y="0"/>
                    <a:pt x="2391" y="0"/>
                  </a:cubicBezTo>
                  <a:close/>
                </a:path>
              </a:pathLst>
            </a:custGeom>
            <a:solidFill>
              <a:srgbClr val="F3B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42" name="Google Shape;1742;p38"/>
            <p:cNvSpPr/>
            <p:nvPr/>
          </p:nvSpPr>
          <p:spPr>
            <a:xfrm>
              <a:off x="2867040" y="4167867"/>
              <a:ext cx="247866" cy="207537"/>
            </a:xfrm>
            <a:custGeom>
              <a:rect b="b" l="l" r="r" t="t"/>
              <a:pathLst>
                <a:path extrusionOk="0" h="2254" w="2692">
                  <a:moveTo>
                    <a:pt x="1691" y="147"/>
                  </a:moveTo>
                  <a:cubicBezTo>
                    <a:pt x="1976" y="147"/>
                    <a:pt x="2188" y="272"/>
                    <a:pt x="2304" y="516"/>
                  </a:cubicBezTo>
                  <a:cubicBezTo>
                    <a:pt x="2470" y="891"/>
                    <a:pt x="2403" y="1346"/>
                    <a:pt x="2126" y="1671"/>
                  </a:cubicBezTo>
                  <a:cubicBezTo>
                    <a:pt x="1911" y="1923"/>
                    <a:pt x="1610" y="2058"/>
                    <a:pt x="1284" y="2058"/>
                  </a:cubicBezTo>
                  <a:cubicBezTo>
                    <a:pt x="1162" y="2058"/>
                    <a:pt x="1026" y="2040"/>
                    <a:pt x="897" y="1991"/>
                  </a:cubicBezTo>
                  <a:cubicBezTo>
                    <a:pt x="646" y="1911"/>
                    <a:pt x="443" y="1714"/>
                    <a:pt x="314" y="1432"/>
                  </a:cubicBezTo>
                  <a:cubicBezTo>
                    <a:pt x="209" y="1210"/>
                    <a:pt x="234" y="995"/>
                    <a:pt x="381" y="787"/>
                  </a:cubicBezTo>
                  <a:cubicBezTo>
                    <a:pt x="504" y="615"/>
                    <a:pt x="719" y="461"/>
                    <a:pt x="1008" y="326"/>
                  </a:cubicBezTo>
                  <a:cubicBezTo>
                    <a:pt x="1266" y="206"/>
                    <a:pt x="1496" y="147"/>
                    <a:pt x="1691" y="147"/>
                  </a:cubicBezTo>
                  <a:close/>
                  <a:moveTo>
                    <a:pt x="1801" y="0"/>
                  </a:moveTo>
                  <a:cubicBezTo>
                    <a:pt x="1561" y="0"/>
                    <a:pt x="1272" y="74"/>
                    <a:pt x="959" y="221"/>
                  </a:cubicBezTo>
                  <a:cubicBezTo>
                    <a:pt x="609" y="387"/>
                    <a:pt x="338" y="578"/>
                    <a:pt x="191" y="787"/>
                  </a:cubicBezTo>
                  <a:cubicBezTo>
                    <a:pt x="25" y="1014"/>
                    <a:pt x="0" y="1260"/>
                    <a:pt x="117" y="1512"/>
                  </a:cubicBezTo>
                  <a:cubicBezTo>
                    <a:pt x="271" y="1849"/>
                    <a:pt x="510" y="2077"/>
                    <a:pt x="805" y="2175"/>
                  </a:cubicBezTo>
                  <a:cubicBezTo>
                    <a:pt x="963" y="2227"/>
                    <a:pt x="1120" y="2253"/>
                    <a:pt x="1274" y="2253"/>
                  </a:cubicBezTo>
                  <a:cubicBezTo>
                    <a:pt x="1660" y="2253"/>
                    <a:pt x="2019" y="2091"/>
                    <a:pt x="2274" y="1788"/>
                  </a:cubicBezTo>
                  <a:cubicBezTo>
                    <a:pt x="2605" y="1401"/>
                    <a:pt x="2691" y="860"/>
                    <a:pt x="2482" y="418"/>
                  </a:cubicBezTo>
                  <a:cubicBezTo>
                    <a:pt x="2372" y="166"/>
                    <a:pt x="2169" y="25"/>
                    <a:pt x="1887" y="6"/>
                  </a:cubicBezTo>
                  <a:cubicBezTo>
                    <a:pt x="1856" y="0"/>
                    <a:pt x="1831" y="0"/>
                    <a:pt x="1801" y="0"/>
                  </a:cubicBezTo>
                  <a:close/>
                </a:path>
              </a:pathLst>
            </a:custGeom>
            <a:solidFill>
              <a:srgbClr val="F3B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43" name="Google Shape;1743;p38"/>
            <p:cNvSpPr/>
            <p:nvPr/>
          </p:nvSpPr>
          <p:spPr>
            <a:xfrm>
              <a:off x="2830302" y="4136838"/>
              <a:ext cx="329813" cy="283959"/>
            </a:xfrm>
            <a:custGeom>
              <a:rect b="b" l="l" r="r" t="t"/>
              <a:pathLst>
                <a:path extrusionOk="0" h="3084" w="3582">
                  <a:moveTo>
                    <a:pt x="2298" y="91"/>
                  </a:moveTo>
                  <a:cubicBezTo>
                    <a:pt x="2630" y="91"/>
                    <a:pt x="2937" y="214"/>
                    <a:pt x="3103" y="577"/>
                  </a:cubicBezTo>
                  <a:cubicBezTo>
                    <a:pt x="3471" y="1375"/>
                    <a:pt x="3066" y="1910"/>
                    <a:pt x="2765" y="2297"/>
                  </a:cubicBezTo>
                  <a:cubicBezTo>
                    <a:pt x="2746" y="2328"/>
                    <a:pt x="2722" y="2358"/>
                    <a:pt x="2703" y="2383"/>
                  </a:cubicBezTo>
                  <a:cubicBezTo>
                    <a:pt x="2630" y="2487"/>
                    <a:pt x="2507" y="2819"/>
                    <a:pt x="2464" y="2948"/>
                  </a:cubicBezTo>
                  <a:cubicBezTo>
                    <a:pt x="2341" y="2899"/>
                    <a:pt x="2040" y="2770"/>
                    <a:pt x="1874" y="2764"/>
                  </a:cubicBezTo>
                  <a:lnTo>
                    <a:pt x="1763" y="2764"/>
                  </a:lnTo>
                  <a:cubicBezTo>
                    <a:pt x="1253" y="2745"/>
                    <a:pt x="621" y="2727"/>
                    <a:pt x="240" y="1898"/>
                  </a:cubicBezTo>
                  <a:cubicBezTo>
                    <a:pt x="105" y="1603"/>
                    <a:pt x="141" y="1314"/>
                    <a:pt x="344" y="1038"/>
                  </a:cubicBezTo>
                  <a:cubicBezTo>
                    <a:pt x="522" y="792"/>
                    <a:pt x="842" y="558"/>
                    <a:pt x="1272" y="362"/>
                  </a:cubicBezTo>
                  <a:cubicBezTo>
                    <a:pt x="1548" y="239"/>
                    <a:pt x="1935" y="91"/>
                    <a:pt x="2298" y="91"/>
                  </a:cubicBezTo>
                  <a:close/>
                  <a:moveTo>
                    <a:pt x="2290" y="0"/>
                  </a:moveTo>
                  <a:cubicBezTo>
                    <a:pt x="1988" y="0"/>
                    <a:pt x="1630" y="92"/>
                    <a:pt x="1229" y="276"/>
                  </a:cubicBezTo>
                  <a:cubicBezTo>
                    <a:pt x="787" y="479"/>
                    <a:pt x="455" y="724"/>
                    <a:pt x="264" y="982"/>
                  </a:cubicBezTo>
                  <a:cubicBezTo>
                    <a:pt x="37" y="1289"/>
                    <a:pt x="0" y="1609"/>
                    <a:pt x="154" y="1941"/>
                  </a:cubicBezTo>
                  <a:cubicBezTo>
                    <a:pt x="559" y="2819"/>
                    <a:pt x="1253" y="2844"/>
                    <a:pt x="1763" y="2862"/>
                  </a:cubicBezTo>
                  <a:lnTo>
                    <a:pt x="1868" y="2862"/>
                  </a:lnTo>
                  <a:cubicBezTo>
                    <a:pt x="2052" y="2874"/>
                    <a:pt x="2464" y="3059"/>
                    <a:pt x="2470" y="3059"/>
                  </a:cubicBezTo>
                  <a:lnTo>
                    <a:pt x="2519" y="3083"/>
                  </a:lnTo>
                  <a:lnTo>
                    <a:pt x="2537" y="3028"/>
                  </a:lnTo>
                  <a:cubicBezTo>
                    <a:pt x="2580" y="2899"/>
                    <a:pt x="2709" y="2537"/>
                    <a:pt x="2783" y="2444"/>
                  </a:cubicBezTo>
                  <a:cubicBezTo>
                    <a:pt x="2802" y="2414"/>
                    <a:pt x="2826" y="2389"/>
                    <a:pt x="2845" y="2358"/>
                  </a:cubicBezTo>
                  <a:cubicBezTo>
                    <a:pt x="3158" y="1947"/>
                    <a:pt x="3582" y="1388"/>
                    <a:pt x="3189" y="540"/>
                  </a:cubicBezTo>
                  <a:cubicBezTo>
                    <a:pt x="3027" y="181"/>
                    <a:pt x="2715" y="0"/>
                    <a:pt x="22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44" name="Google Shape;1744;p38"/>
            <p:cNvSpPr/>
            <p:nvPr/>
          </p:nvSpPr>
          <p:spPr>
            <a:xfrm>
              <a:off x="2857464" y="4158936"/>
              <a:ext cx="267017" cy="225676"/>
            </a:xfrm>
            <a:custGeom>
              <a:rect b="b" l="l" r="r" t="t"/>
              <a:pathLst>
                <a:path extrusionOk="0" h="2451" w="2900">
                  <a:moveTo>
                    <a:pt x="1991" y="97"/>
                  </a:moveTo>
                  <a:cubicBezTo>
                    <a:pt x="2273" y="122"/>
                    <a:pt x="2470" y="263"/>
                    <a:pt x="2586" y="515"/>
                  </a:cubicBezTo>
                  <a:cubicBezTo>
                    <a:pt x="2795" y="957"/>
                    <a:pt x="2709" y="1498"/>
                    <a:pt x="2378" y="1885"/>
                  </a:cubicBezTo>
                  <a:cubicBezTo>
                    <a:pt x="2121" y="2186"/>
                    <a:pt x="1760" y="2346"/>
                    <a:pt x="1371" y="2346"/>
                  </a:cubicBezTo>
                  <a:cubicBezTo>
                    <a:pt x="1220" y="2346"/>
                    <a:pt x="1064" y="2322"/>
                    <a:pt x="909" y="2272"/>
                  </a:cubicBezTo>
                  <a:cubicBezTo>
                    <a:pt x="614" y="2174"/>
                    <a:pt x="375" y="1940"/>
                    <a:pt x="221" y="1602"/>
                  </a:cubicBezTo>
                  <a:cubicBezTo>
                    <a:pt x="104" y="1357"/>
                    <a:pt x="129" y="1111"/>
                    <a:pt x="295" y="884"/>
                  </a:cubicBezTo>
                  <a:cubicBezTo>
                    <a:pt x="442" y="675"/>
                    <a:pt x="713" y="478"/>
                    <a:pt x="1063" y="318"/>
                  </a:cubicBezTo>
                  <a:cubicBezTo>
                    <a:pt x="1376" y="171"/>
                    <a:pt x="1665" y="97"/>
                    <a:pt x="1905" y="97"/>
                  </a:cubicBezTo>
                  <a:close/>
                  <a:moveTo>
                    <a:pt x="1897" y="1"/>
                  </a:moveTo>
                  <a:cubicBezTo>
                    <a:pt x="1646" y="1"/>
                    <a:pt x="1345" y="80"/>
                    <a:pt x="1020" y="226"/>
                  </a:cubicBezTo>
                  <a:cubicBezTo>
                    <a:pt x="657" y="398"/>
                    <a:pt x="375" y="607"/>
                    <a:pt x="215" y="822"/>
                  </a:cubicBezTo>
                  <a:cubicBezTo>
                    <a:pt x="31" y="1086"/>
                    <a:pt x="0" y="1363"/>
                    <a:pt x="129" y="1645"/>
                  </a:cubicBezTo>
                  <a:cubicBezTo>
                    <a:pt x="301" y="2008"/>
                    <a:pt x="559" y="2260"/>
                    <a:pt x="879" y="2364"/>
                  </a:cubicBezTo>
                  <a:cubicBezTo>
                    <a:pt x="1044" y="2419"/>
                    <a:pt x="1216" y="2450"/>
                    <a:pt x="1376" y="2450"/>
                  </a:cubicBezTo>
                  <a:cubicBezTo>
                    <a:pt x="1788" y="2450"/>
                    <a:pt x="2181" y="2272"/>
                    <a:pt x="2451" y="1953"/>
                  </a:cubicBezTo>
                  <a:cubicBezTo>
                    <a:pt x="2814" y="1535"/>
                    <a:pt x="2900" y="951"/>
                    <a:pt x="2679" y="472"/>
                  </a:cubicBezTo>
                  <a:cubicBezTo>
                    <a:pt x="2550" y="189"/>
                    <a:pt x="2316" y="30"/>
                    <a:pt x="1997" y="5"/>
                  </a:cubicBezTo>
                  <a:cubicBezTo>
                    <a:pt x="1965" y="2"/>
                    <a:pt x="1931" y="1"/>
                    <a:pt x="18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45" name="Google Shape;1745;p38"/>
            <p:cNvSpPr/>
            <p:nvPr/>
          </p:nvSpPr>
          <p:spPr>
            <a:xfrm>
              <a:off x="2886284" y="4181310"/>
              <a:ext cx="208274" cy="176139"/>
            </a:xfrm>
            <a:custGeom>
              <a:rect b="b" l="l" r="r" t="t"/>
              <a:pathLst>
                <a:path extrusionOk="0" h="1913" w="2262">
                  <a:moveTo>
                    <a:pt x="1481" y="100"/>
                  </a:moveTo>
                  <a:cubicBezTo>
                    <a:pt x="1696" y="100"/>
                    <a:pt x="1893" y="174"/>
                    <a:pt x="2003" y="413"/>
                  </a:cubicBezTo>
                  <a:cubicBezTo>
                    <a:pt x="2157" y="751"/>
                    <a:pt x="2095" y="1163"/>
                    <a:pt x="1843" y="1464"/>
                  </a:cubicBezTo>
                  <a:cubicBezTo>
                    <a:pt x="1646" y="1691"/>
                    <a:pt x="1372" y="1813"/>
                    <a:pt x="1079" y="1813"/>
                  </a:cubicBezTo>
                  <a:cubicBezTo>
                    <a:pt x="960" y="1813"/>
                    <a:pt x="839" y="1793"/>
                    <a:pt x="719" y="1753"/>
                  </a:cubicBezTo>
                  <a:cubicBezTo>
                    <a:pt x="437" y="1660"/>
                    <a:pt x="277" y="1427"/>
                    <a:pt x="197" y="1249"/>
                  </a:cubicBezTo>
                  <a:cubicBezTo>
                    <a:pt x="105" y="1058"/>
                    <a:pt x="123" y="874"/>
                    <a:pt x="252" y="702"/>
                  </a:cubicBezTo>
                  <a:cubicBezTo>
                    <a:pt x="363" y="542"/>
                    <a:pt x="566" y="395"/>
                    <a:pt x="836" y="266"/>
                  </a:cubicBezTo>
                  <a:cubicBezTo>
                    <a:pt x="1014" y="186"/>
                    <a:pt x="1260" y="100"/>
                    <a:pt x="1481" y="100"/>
                  </a:cubicBezTo>
                  <a:close/>
                  <a:moveTo>
                    <a:pt x="1482" y="1"/>
                  </a:moveTo>
                  <a:cubicBezTo>
                    <a:pt x="1287" y="1"/>
                    <a:pt x="1057" y="60"/>
                    <a:pt x="799" y="180"/>
                  </a:cubicBezTo>
                  <a:cubicBezTo>
                    <a:pt x="510" y="309"/>
                    <a:pt x="295" y="469"/>
                    <a:pt x="172" y="641"/>
                  </a:cubicBezTo>
                  <a:cubicBezTo>
                    <a:pt x="25" y="843"/>
                    <a:pt x="0" y="1064"/>
                    <a:pt x="105" y="1286"/>
                  </a:cubicBezTo>
                  <a:cubicBezTo>
                    <a:pt x="234" y="1568"/>
                    <a:pt x="437" y="1765"/>
                    <a:pt x="688" y="1845"/>
                  </a:cubicBezTo>
                  <a:cubicBezTo>
                    <a:pt x="817" y="1888"/>
                    <a:pt x="946" y="1912"/>
                    <a:pt x="1075" y="1912"/>
                  </a:cubicBezTo>
                  <a:cubicBezTo>
                    <a:pt x="1395" y="1912"/>
                    <a:pt x="1702" y="1777"/>
                    <a:pt x="1917" y="1525"/>
                  </a:cubicBezTo>
                  <a:cubicBezTo>
                    <a:pt x="2194" y="1193"/>
                    <a:pt x="2261" y="745"/>
                    <a:pt x="2089" y="370"/>
                  </a:cubicBezTo>
                  <a:cubicBezTo>
                    <a:pt x="1976" y="126"/>
                    <a:pt x="1766" y="1"/>
                    <a:pt x="14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46" name="Google Shape;1746;p38"/>
            <p:cNvSpPr/>
            <p:nvPr/>
          </p:nvSpPr>
          <p:spPr>
            <a:xfrm>
              <a:off x="2915104" y="4203869"/>
              <a:ext cx="150543" cy="126971"/>
            </a:xfrm>
            <a:custGeom>
              <a:rect b="b" l="l" r="r" t="t"/>
              <a:pathLst>
                <a:path extrusionOk="0" h="1379" w="1635">
                  <a:moveTo>
                    <a:pt x="1064" y="95"/>
                  </a:moveTo>
                  <a:cubicBezTo>
                    <a:pt x="1082" y="95"/>
                    <a:pt x="1094" y="95"/>
                    <a:pt x="1113" y="101"/>
                  </a:cubicBezTo>
                  <a:cubicBezTo>
                    <a:pt x="1254" y="107"/>
                    <a:pt x="1358" y="181"/>
                    <a:pt x="1420" y="310"/>
                  </a:cubicBezTo>
                  <a:cubicBezTo>
                    <a:pt x="1530" y="543"/>
                    <a:pt x="1481" y="832"/>
                    <a:pt x="1309" y="1041"/>
                  </a:cubicBezTo>
                  <a:cubicBezTo>
                    <a:pt x="1173" y="1199"/>
                    <a:pt x="979" y="1282"/>
                    <a:pt x="774" y="1282"/>
                  </a:cubicBezTo>
                  <a:cubicBezTo>
                    <a:pt x="693" y="1282"/>
                    <a:pt x="611" y="1269"/>
                    <a:pt x="529" y="1243"/>
                  </a:cubicBezTo>
                  <a:cubicBezTo>
                    <a:pt x="332" y="1176"/>
                    <a:pt x="222" y="1016"/>
                    <a:pt x="167" y="887"/>
                  </a:cubicBezTo>
                  <a:cubicBezTo>
                    <a:pt x="105" y="758"/>
                    <a:pt x="117" y="635"/>
                    <a:pt x="203" y="518"/>
                  </a:cubicBezTo>
                  <a:cubicBezTo>
                    <a:pt x="283" y="408"/>
                    <a:pt x="425" y="303"/>
                    <a:pt x="615" y="217"/>
                  </a:cubicBezTo>
                  <a:cubicBezTo>
                    <a:pt x="781" y="138"/>
                    <a:pt x="941" y="95"/>
                    <a:pt x="1064" y="95"/>
                  </a:cubicBezTo>
                  <a:close/>
                  <a:moveTo>
                    <a:pt x="1061" y="0"/>
                  </a:moveTo>
                  <a:cubicBezTo>
                    <a:pt x="919" y="0"/>
                    <a:pt x="755" y="39"/>
                    <a:pt x="572" y="125"/>
                  </a:cubicBezTo>
                  <a:cubicBezTo>
                    <a:pt x="363" y="224"/>
                    <a:pt x="216" y="334"/>
                    <a:pt x="124" y="457"/>
                  </a:cubicBezTo>
                  <a:cubicBezTo>
                    <a:pt x="19" y="604"/>
                    <a:pt x="1" y="770"/>
                    <a:pt x="74" y="930"/>
                  </a:cubicBezTo>
                  <a:cubicBezTo>
                    <a:pt x="167" y="1133"/>
                    <a:pt x="314" y="1274"/>
                    <a:pt x="498" y="1336"/>
                  </a:cubicBezTo>
                  <a:cubicBezTo>
                    <a:pt x="590" y="1366"/>
                    <a:pt x="683" y="1379"/>
                    <a:pt x="775" y="1379"/>
                  </a:cubicBezTo>
                  <a:cubicBezTo>
                    <a:pt x="1008" y="1379"/>
                    <a:pt x="1229" y="1286"/>
                    <a:pt x="1383" y="1102"/>
                  </a:cubicBezTo>
                  <a:cubicBezTo>
                    <a:pt x="1586" y="869"/>
                    <a:pt x="1635" y="537"/>
                    <a:pt x="1506" y="273"/>
                  </a:cubicBezTo>
                  <a:cubicBezTo>
                    <a:pt x="1432" y="107"/>
                    <a:pt x="1297" y="15"/>
                    <a:pt x="1119" y="2"/>
                  </a:cubicBezTo>
                  <a:cubicBezTo>
                    <a:pt x="1100" y="1"/>
                    <a:pt x="1081"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47" name="Google Shape;1747;p38"/>
            <p:cNvSpPr/>
            <p:nvPr/>
          </p:nvSpPr>
          <p:spPr>
            <a:xfrm>
              <a:off x="2807099" y="4114924"/>
              <a:ext cx="372812" cy="339204"/>
            </a:xfrm>
            <a:custGeom>
              <a:rect b="b" l="l" r="r" t="t"/>
              <a:pathLst>
                <a:path extrusionOk="0" h="3684" w="4049">
                  <a:moveTo>
                    <a:pt x="2501" y="102"/>
                  </a:moveTo>
                  <a:cubicBezTo>
                    <a:pt x="2550" y="102"/>
                    <a:pt x="2599" y="102"/>
                    <a:pt x="2648" y="108"/>
                  </a:cubicBezTo>
                  <a:cubicBezTo>
                    <a:pt x="3035" y="151"/>
                    <a:pt x="3318" y="354"/>
                    <a:pt x="3484" y="717"/>
                  </a:cubicBezTo>
                  <a:cubicBezTo>
                    <a:pt x="3932" y="1687"/>
                    <a:pt x="3490" y="2314"/>
                    <a:pt x="3170" y="2768"/>
                  </a:cubicBezTo>
                  <a:cubicBezTo>
                    <a:pt x="3146" y="2805"/>
                    <a:pt x="3121" y="2836"/>
                    <a:pt x="3097" y="2867"/>
                  </a:cubicBezTo>
                  <a:cubicBezTo>
                    <a:pt x="3017" y="2990"/>
                    <a:pt x="2888" y="3389"/>
                    <a:pt x="2845" y="3536"/>
                  </a:cubicBezTo>
                  <a:cubicBezTo>
                    <a:pt x="2710" y="3475"/>
                    <a:pt x="2359" y="3315"/>
                    <a:pt x="2169" y="3297"/>
                  </a:cubicBezTo>
                  <a:cubicBezTo>
                    <a:pt x="2126" y="3297"/>
                    <a:pt x="2089" y="3291"/>
                    <a:pt x="2046" y="3291"/>
                  </a:cubicBezTo>
                  <a:cubicBezTo>
                    <a:pt x="1469" y="3254"/>
                    <a:pt x="744" y="3205"/>
                    <a:pt x="277" y="2191"/>
                  </a:cubicBezTo>
                  <a:cubicBezTo>
                    <a:pt x="111" y="1835"/>
                    <a:pt x="142" y="1484"/>
                    <a:pt x="363" y="1165"/>
                  </a:cubicBezTo>
                  <a:cubicBezTo>
                    <a:pt x="559" y="876"/>
                    <a:pt x="916" y="606"/>
                    <a:pt x="1389" y="391"/>
                  </a:cubicBezTo>
                  <a:cubicBezTo>
                    <a:pt x="1800" y="200"/>
                    <a:pt x="2181" y="102"/>
                    <a:pt x="2501" y="102"/>
                  </a:cubicBezTo>
                  <a:close/>
                  <a:moveTo>
                    <a:pt x="2488" y="0"/>
                  </a:moveTo>
                  <a:cubicBezTo>
                    <a:pt x="2214" y="0"/>
                    <a:pt x="1906" y="69"/>
                    <a:pt x="1573" y="200"/>
                  </a:cubicBezTo>
                  <a:cubicBezTo>
                    <a:pt x="1524" y="219"/>
                    <a:pt x="1475" y="237"/>
                    <a:pt x="1426" y="262"/>
                  </a:cubicBezTo>
                  <a:cubicBezTo>
                    <a:pt x="1401" y="274"/>
                    <a:pt x="1383" y="280"/>
                    <a:pt x="1358" y="293"/>
                  </a:cubicBezTo>
                  <a:lnTo>
                    <a:pt x="1346" y="293"/>
                  </a:lnTo>
                  <a:cubicBezTo>
                    <a:pt x="1315" y="311"/>
                    <a:pt x="1290" y="323"/>
                    <a:pt x="1260" y="336"/>
                  </a:cubicBezTo>
                  <a:cubicBezTo>
                    <a:pt x="811" y="557"/>
                    <a:pt x="473" y="821"/>
                    <a:pt x="277" y="1104"/>
                  </a:cubicBezTo>
                  <a:cubicBezTo>
                    <a:pt x="31" y="1460"/>
                    <a:pt x="0" y="1841"/>
                    <a:pt x="185" y="2234"/>
                  </a:cubicBezTo>
                  <a:cubicBezTo>
                    <a:pt x="676" y="3303"/>
                    <a:pt x="1462" y="3352"/>
                    <a:pt x="2040" y="3395"/>
                  </a:cubicBezTo>
                  <a:cubicBezTo>
                    <a:pt x="2083" y="3395"/>
                    <a:pt x="2120" y="3395"/>
                    <a:pt x="2157" y="3401"/>
                  </a:cubicBezTo>
                  <a:cubicBezTo>
                    <a:pt x="2372" y="3420"/>
                    <a:pt x="2851" y="3653"/>
                    <a:pt x="2851" y="3659"/>
                  </a:cubicBezTo>
                  <a:lnTo>
                    <a:pt x="2906" y="3684"/>
                  </a:lnTo>
                  <a:lnTo>
                    <a:pt x="2925" y="3622"/>
                  </a:lnTo>
                  <a:cubicBezTo>
                    <a:pt x="2968" y="3469"/>
                    <a:pt x="3103" y="3039"/>
                    <a:pt x="3183" y="2928"/>
                  </a:cubicBezTo>
                  <a:cubicBezTo>
                    <a:pt x="3201" y="2897"/>
                    <a:pt x="3226" y="2861"/>
                    <a:pt x="3250" y="2830"/>
                  </a:cubicBezTo>
                  <a:cubicBezTo>
                    <a:pt x="3588" y="2351"/>
                    <a:pt x="4049" y="1699"/>
                    <a:pt x="3576" y="674"/>
                  </a:cubicBezTo>
                  <a:cubicBezTo>
                    <a:pt x="3398" y="274"/>
                    <a:pt x="3084" y="53"/>
                    <a:pt x="2660" y="10"/>
                  </a:cubicBezTo>
                  <a:cubicBezTo>
                    <a:pt x="2605" y="3"/>
                    <a:pt x="2547" y="0"/>
                    <a:pt x="24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48" name="Google Shape;1748;p38"/>
            <p:cNvSpPr/>
            <p:nvPr/>
          </p:nvSpPr>
          <p:spPr>
            <a:xfrm>
              <a:off x="3854824" y="4115568"/>
              <a:ext cx="134061" cy="198330"/>
            </a:xfrm>
            <a:custGeom>
              <a:rect b="b" l="l" r="r" t="t"/>
              <a:pathLst>
                <a:path extrusionOk="0" h="2154" w="1456">
                  <a:moveTo>
                    <a:pt x="192" y="0"/>
                  </a:moveTo>
                  <a:cubicBezTo>
                    <a:pt x="148" y="0"/>
                    <a:pt x="117" y="10"/>
                    <a:pt x="104" y="34"/>
                  </a:cubicBezTo>
                  <a:cubicBezTo>
                    <a:pt x="1" y="239"/>
                    <a:pt x="647" y="765"/>
                    <a:pt x="627" y="765"/>
                  </a:cubicBezTo>
                  <a:cubicBezTo>
                    <a:pt x="627" y="765"/>
                    <a:pt x="626" y="765"/>
                    <a:pt x="626" y="765"/>
                  </a:cubicBezTo>
                  <a:lnTo>
                    <a:pt x="626" y="765"/>
                  </a:lnTo>
                  <a:cubicBezTo>
                    <a:pt x="11" y="961"/>
                    <a:pt x="736" y="1871"/>
                    <a:pt x="1056" y="2153"/>
                  </a:cubicBezTo>
                  <a:cubicBezTo>
                    <a:pt x="1062" y="2123"/>
                    <a:pt x="1068" y="2098"/>
                    <a:pt x="1080" y="2073"/>
                  </a:cubicBezTo>
                  <a:cubicBezTo>
                    <a:pt x="993" y="1676"/>
                    <a:pt x="829" y="1104"/>
                    <a:pt x="1127" y="1104"/>
                  </a:cubicBezTo>
                  <a:cubicBezTo>
                    <a:pt x="1165" y="1104"/>
                    <a:pt x="1210" y="1113"/>
                    <a:pt x="1265" y="1133"/>
                  </a:cubicBezTo>
                  <a:cubicBezTo>
                    <a:pt x="1295" y="1035"/>
                    <a:pt x="1363" y="900"/>
                    <a:pt x="1455" y="759"/>
                  </a:cubicBezTo>
                  <a:cubicBezTo>
                    <a:pt x="1441" y="498"/>
                    <a:pt x="1381" y="257"/>
                    <a:pt x="1219" y="257"/>
                  </a:cubicBezTo>
                  <a:cubicBezTo>
                    <a:pt x="1175" y="257"/>
                    <a:pt x="1123" y="275"/>
                    <a:pt x="1062" y="316"/>
                  </a:cubicBezTo>
                  <a:cubicBezTo>
                    <a:pt x="1052" y="306"/>
                    <a:pt x="433" y="0"/>
                    <a:pt x="192"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49" name="Google Shape;1749;p38"/>
            <p:cNvSpPr/>
            <p:nvPr/>
          </p:nvSpPr>
          <p:spPr>
            <a:xfrm>
              <a:off x="3931063" y="4118607"/>
              <a:ext cx="178810" cy="187925"/>
            </a:xfrm>
            <a:custGeom>
              <a:rect b="b" l="l" r="r" t="t"/>
              <a:pathLst>
                <a:path extrusionOk="0" h="2041" w="1942">
                  <a:moveTo>
                    <a:pt x="1456" y="1"/>
                  </a:moveTo>
                  <a:cubicBezTo>
                    <a:pt x="1191" y="1"/>
                    <a:pt x="845" y="382"/>
                    <a:pt x="627" y="726"/>
                  </a:cubicBezTo>
                  <a:cubicBezTo>
                    <a:pt x="535" y="867"/>
                    <a:pt x="467" y="1002"/>
                    <a:pt x="437" y="1100"/>
                  </a:cubicBezTo>
                  <a:cubicBezTo>
                    <a:pt x="382" y="1080"/>
                    <a:pt x="337" y="1071"/>
                    <a:pt x="299" y="1071"/>
                  </a:cubicBezTo>
                  <a:cubicBezTo>
                    <a:pt x="1" y="1071"/>
                    <a:pt x="165" y="1643"/>
                    <a:pt x="252" y="2040"/>
                  </a:cubicBezTo>
                  <a:cubicBezTo>
                    <a:pt x="474" y="1358"/>
                    <a:pt x="1069" y="437"/>
                    <a:pt x="1942" y="320"/>
                  </a:cubicBezTo>
                  <a:lnTo>
                    <a:pt x="1739" y="173"/>
                  </a:lnTo>
                  <a:cubicBezTo>
                    <a:pt x="1723" y="177"/>
                    <a:pt x="1712" y="178"/>
                    <a:pt x="1708" y="179"/>
                  </a:cubicBezTo>
                  <a:lnTo>
                    <a:pt x="1708" y="179"/>
                  </a:lnTo>
                  <a:cubicBezTo>
                    <a:pt x="1696" y="160"/>
                    <a:pt x="1684" y="142"/>
                    <a:pt x="1671" y="124"/>
                  </a:cubicBezTo>
                  <a:lnTo>
                    <a:pt x="1512" y="7"/>
                  </a:lnTo>
                  <a:cubicBezTo>
                    <a:pt x="1494" y="3"/>
                    <a:pt x="1475" y="1"/>
                    <a:pt x="1456"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50" name="Google Shape;1750;p38"/>
            <p:cNvSpPr/>
            <p:nvPr/>
          </p:nvSpPr>
          <p:spPr>
            <a:xfrm>
              <a:off x="3958777" y="4153688"/>
              <a:ext cx="191240" cy="160763"/>
            </a:xfrm>
            <a:custGeom>
              <a:rect b="b" l="l" r="r" t="t"/>
              <a:pathLst>
                <a:path extrusionOk="0" h="1746" w="2077">
                  <a:moveTo>
                    <a:pt x="1727" y="1"/>
                  </a:moveTo>
                  <a:cubicBezTo>
                    <a:pt x="818" y="68"/>
                    <a:pt x="203" y="1057"/>
                    <a:pt x="0" y="1745"/>
                  </a:cubicBezTo>
                  <a:cubicBezTo>
                    <a:pt x="492" y="1653"/>
                    <a:pt x="1985" y="1070"/>
                    <a:pt x="1395" y="468"/>
                  </a:cubicBezTo>
                  <a:cubicBezTo>
                    <a:pt x="1364" y="468"/>
                    <a:pt x="1721" y="382"/>
                    <a:pt x="2077" y="259"/>
                  </a:cubicBezTo>
                  <a:lnTo>
                    <a:pt x="1727" y="1"/>
                  </a:ln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51" name="Google Shape;1751;p38"/>
            <p:cNvSpPr/>
            <p:nvPr/>
          </p:nvSpPr>
          <p:spPr>
            <a:xfrm>
              <a:off x="4084368" y="4459194"/>
              <a:ext cx="1197" cy="8011"/>
            </a:xfrm>
            <a:custGeom>
              <a:rect b="b" l="l" r="r" t="t"/>
              <a:pathLst>
                <a:path extrusionOk="0" h="87" w="13">
                  <a:moveTo>
                    <a:pt x="13" y="0"/>
                  </a:moveTo>
                  <a:cubicBezTo>
                    <a:pt x="6" y="31"/>
                    <a:pt x="6" y="62"/>
                    <a:pt x="0" y="86"/>
                  </a:cubicBezTo>
                  <a:cubicBezTo>
                    <a:pt x="6" y="62"/>
                    <a:pt x="13" y="31"/>
                    <a:pt x="13" y="0"/>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52" name="Google Shape;1752;p38"/>
            <p:cNvSpPr/>
            <p:nvPr/>
          </p:nvSpPr>
          <p:spPr>
            <a:xfrm>
              <a:off x="4082619" y="4468770"/>
              <a:ext cx="1842" cy="8563"/>
            </a:xfrm>
            <a:custGeom>
              <a:rect b="b" l="l" r="r" t="t"/>
              <a:pathLst>
                <a:path extrusionOk="0" h="93" w="20">
                  <a:moveTo>
                    <a:pt x="19" y="1"/>
                  </a:moveTo>
                  <a:cubicBezTo>
                    <a:pt x="13" y="31"/>
                    <a:pt x="7" y="62"/>
                    <a:pt x="1" y="93"/>
                  </a:cubicBezTo>
                  <a:cubicBezTo>
                    <a:pt x="7" y="62"/>
                    <a:pt x="13" y="31"/>
                    <a:pt x="19" y="1"/>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53" name="Google Shape;1753;p38"/>
            <p:cNvSpPr/>
            <p:nvPr/>
          </p:nvSpPr>
          <p:spPr>
            <a:xfrm>
              <a:off x="3763025" y="4308006"/>
              <a:ext cx="298783" cy="176139"/>
            </a:xfrm>
            <a:custGeom>
              <a:rect b="b" l="l" r="r" t="t"/>
              <a:pathLst>
                <a:path extrusionOk="0" h="1913" w="3245">
                  <a:moveTo>
                    <a:pt x="953" y="338"/>
                  </a:moveTo>
                  <a:cubicBezTo>
                    <a:pt x="978" y="338"/>
                    <a:pt x="1000" y="343"/>
                    <a:pt x="1021" y="352"/>
                  </a:cubicBezTo>
                  <a:cubicBezTo>
                    <a:pt x="1162" y="420"/>
                    <a:pt x="1058" y="622"/>
                    <a:pt x="922" y="911"/>
                  </a:cubicBezTo>
                  <a:cubicBezTo>
                    <a:pt x="807" y="1169"/>
                    <a:pt x="706" y="1413"/>
                    <a:pt x="581" y="1413"/>
                  </a:cubicBezTo>
                  <a:cubicBezTo>
                    <a:pt x="566" y="1413"/>
                    <a:pt x="551" y="1410"/>
                    <a:pt x="535" y="1403"/>
                  </a:cubicBezTo>
                  <a:cubicBezTo>
                    <a:pt x="394" y="1335"/>
                    <a:pt x="320" y="1052"/>
                    <a:pt x="455" y="764"/>
                  </a:cubicBezTo>
                  <a:cubicBezTo>
                    <a:pt x="572" y="514"/>
                    <a:pt x="799" y="338"/>
                    <a:pt x="953" y="338"/>
                  </a:cubicBezTo>
                  <a:close/>
                  <a:moveTo>
                    <a:pt x="1363" y="1"/>
                  </a:moveTo>
                  <a:cubicBezTo>
                    <a:pt x="750" y="1"/>
                    <a:pt x="299" y="263"/>
                    <a:pt x="93" y="917"/>
                  </a:cubicBezTo>
                  <a:cubicBezTo>
                    <a:pt x="1" y="1218"/>
                    <a:pt x="87" y="1587"/>
                    <a:pt x="339" y="1906"/>
                  </a:cubicBezTo>
                  <a:lnTo>
                    <a:pt x="2907" y="1912"/>
                  </a:lnTo>
                  <a:cubicBezTo>
                    <a:pt x="2974" y="1833"/>
                    <a:pt x="3030" y="1753"/>
                    <a:pt x="3066" y="1667"/>
                  </a:cubicBezTo>
                  <a:cubicBezTo>
                    <a:pt x="3245" y="1255"/>
                    <a:pt x="3066" y="721"/>
                    <a:pt x="2655" y="321"/>
                  </a:cubicBezTo>
                  <a:cubicBezTo>
                    <a:pt x="2495" y="229"/>
                    <a:pt x="2317" y="155"/>
                    <a:pt x="2120" y="106"/>
                  </a:cubicBezTo>
                  <a:lnTo>
                    <a:pt x="2114" y="100"/>
                  </a:lnTo>
                  <a:cubicBezTo>
                    <a:pt x="2108" y="112"/>
                    <a:pt x="2096" y="125"/>
                    <a:pt x="2083" y="125"/>
                  </a:cubicBezTo>
                  <a:cubicBezTo>
                    <a:pt x="2077" y="125"/>
                    <a:pt x="2077" y="119"/>
                    <a:pt x="2071" y="119"/>
                  </a:cubicBezTo>
                  <a:cubicBezTo>
                    <a:pt x="2059" y="119"/>
                    <a:pt x="2047" y="100"/>
                    <a:pt x="2047" y="88"/>
                  </a:cubicBezTo>
                  <a:cubicBezTo>
                    <a:pt x="1802" y="31"/>
                    <a:pt x="1573" y="1"/>
                    <a:pt x="1363" y="1"/>
                  </a:cubicBezTo>
                  <a:close/>
                </a:path>
              </a:pathLst>
            </a:custGeom>
            <a:solidFill>
              <a:srgbClr val="F3B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54" name="Google Shape;1754;p38"/>
            <p:cNvSpPr/>
            <p:nvPr/>
          </p:nvSpPr>
          <p:spPr>
            <a:xfrm>
              <a:off x="4080409" y="4478990"/>
              <a:ext cx="1749" cy="5156"/>
            </a:xfrm>
            <a:custGeom>
              <a:rect b="b" l="l" r="r" t="t"/>
              <a:pathLst>
                <a:path extrusionOk="0" h="56" w="19">
                  <a:moveTo>
                    <a:pt x="0" y="55"/>
                  </a:moveTo>
                  <a:lnTo>
                    <a:pt x="0" y="55"/>
                  </a:lnTo>
                  <a:cubicBezTo>
                    <a:pt x="6" y="37"/>
                    <a:pt x="13" y="19"/>
                    <a:pt x="19" y="0"/>
                  </a:cubicBezTo>
                  <a:cubicBezTo>
                    <a:pt x="13" y="19"/>
                    <a:pt x="6" y="37"/>
                    <a:pt x="0" y="55"/>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55" name="Google Shape;1755;p38"/>
            <p:cNvSpPr/>
            <p:nvPr/>
          </p:nvSpPr>
          <p:spPr>
            <a:xfrm>
              <a:off x="4007393" y="4337562"/>
              <a:ext cx="21085" cy="14732"/>
            </a:xfrm>
            <a:custGeom>
              <a:rect b="b" l="l" r="r" t="t"/>
              <a:pathLst>
                <a:path extrusionOk="0" h="160" w="229">
                  <a:moveTo>
                    <a:pt x="1" y="0"/>
                  </a:moveTo>
                  <a:cubicBezTo>
                    <a:pt x="81" y="49"/>
                    <a:pt x="154" y="99"/>
                    <a:pt x="228" y="160"/>
                  </a:cubicBezTo>
                  <a:cubicBezTo>
                    <a:pt x="154" y="99"/>
                    <a:pt x="81" y="49"/>
                    <a:pt x="1" y="0"/>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56" name="Google Shape;1756;p38"/>
            <p:cNvSpPr/>
            <p:nvPr/>
          </p:nvSpPr>
          <p:spPr>
            <a:xfrm>
              <a:off x="4084921" y="4449526"/>
              <a:ext cx="645" cy="8563"/>
            </a:xfrm>
            <a:custGeom>
              <a:rect b="b" l="l" r="r" t="t"/>
              <a:pathLst>
                <a:path extrusionOk="0" h="93" w="7">
                  <a:moveTo>
                    <a:pt x="0" y="1"/>
                  </a:moveTo>
                  <a:cubicBezTo>
                    <a:pt x="7" y="31"/>
                    <a:pt x="7" y="62"/>
                    <a:pt x="7" y="93"/>
                  </a:cubicBezTo>
                  <a:cubicBezTo>
                    <a:pt x="7" y="62"/>
                    <a:pt x="7" y="31"/>
                    <a:pt x="0" y="1"/>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57" name="Google Shape;1757;p38"/>
            <p:cNvSpPr/>
            <p:nvPr/>
          </p:nvSpPr>
          <p:spPr>
            <a:xfrm>
              <a:off x="4055549" y="4378812"/>
              <a:ext cx="12522" cy="18783"/>
            </a:xfrm>
            <a:custGeom>
              <a:rect b="b" l="l" r="r" t="t"/>
              <a:pathLst>
                <a:path extrusionOk="0" h="204" w="136">
                  <a:moveTo>
                    <a:pt x="0" y="1"/>
                  </a:moveTo>
                  <a:cubicBezTo>
                    <a:pt x="49" y="62"/>
                    <a:pt x="98" y="130"/>
                    <a:pt x="135" y="203"/>
                  </a:cubicBezTo>
                  <a:cubicBezTo>
                    <a:pt x="98" y="130"/>
                    <a:pt x="49" y="62"/>
                    <a:pt x="0" y="1"/>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58" name="Google Shape;1758;p38"/>
            <p:cNvSpPr/>
            <p:nvPr/>
          </p:nvSpPr>
          <p:spPr>
            <a:xfrm>
              <a:off x="4068531" y="4398056"/>
              <a:ext cx="5156" cy="9760"/>
            </a:xfrm>
            <a:custGeom>
              <a:rect b="b" l="l" r="r" t="t"/>
              <a:pathLst>
                <a:path extrusionOk="0" h="106" w="56">
                  <a:moveTo>
                    <a:pt x="0" y="1"/>
                  </a:moveTo>
                  <a:lnTo>
                    <a:pt x="0" y="1"/>
                  </a:lnTo>
                  <a:cubicBezTo>
                    <a:pt x="19" y="37"/>
                    <a:pt x="37" y="68"/>
                    <a:pt x="56" y="105"/>
                  </a:cubicBezTo>
                  <a:cubicBezTo>
                    <a:pt x="43" y="68"/>
                    <a:pt x="25" y="37"/>
                    <a:pt x="0" y="1"/>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59" name="Google Shape;1759;p38"/>
            <p:cNvSpPr/>
            <p:nvPr/>
          </p:nvSpPr>
          <p:spPr>
            <a:xfrm>
              <a:off x="4046986" y="4369236"/>
              <a:ext cx="8011" cy="9115"/>
            </a:xfrm>
            <a:custGeom>
              <a:rect b="b" l="l" r="r" t="t"/>
              <a:pathLst>
                <a:path extrusionOk="0" h="99" w="87">
                  <a:moveTo>
                    <a:pt x="1" y="0"/>
                  </a:moveTo>
                  <a:lnTo>
                    <a:pt x="1" y="0"/>
                  </a:lnTo>
                  <a:cubicBezTo>
                    <a:pt x="32" y="37"/>
                    <a:pt x="62" y="68"/>
                    <a:pt x="87" y="99"/>
                  </a:cubicBezTo>
                  <a:cubicBezTo>
                    <a:pt x="62" y="68"/>
                    <a:pt x="32" y="31"/>
                    <a:pt x="1" y="0"/>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60" name="Google Shape;1760;p38"/>
            <p:cNvSpPr/>
            <p:nvPr/>
          </p:nvSpPr>
          <p:spPr>
            <a:xfrm>
              <a:off x="4081514" y="4429177"/>
              <a:ext cx="2394" cy="9115"/>
            </a:xfrm>
            <a:custGeom>
              <a:rect b="b" l="l" r="r" t="t"/>
              <a:pathLst>
                <a:path extrusionOk="0" h="99" w="26">
                  <a:moveTo>
                    <a:pt x="1" y="1"/>
                  </a:moveTo>
                  <a:cubicBezTo>
                    <a:pt x="13" y="31"/>
                    <a:pt x="19" y="62"/>
                    <a:pt x="25" y="99"/>
                  </a:cubicBezTo>
                  <a:cubicBezTo>
                    <a:pt x="19" y="62"/>
                    <a:pt x="13" y="31"/>
                    <a:pt x="1" y="1"/>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61" name="Google Shape;1761;p38"/>
            <p:cNvSpPr/>
            <p:nvPr/>
          </p:nvSpPr>
          <p:spPr>
            <a:xfrm>
              <a:off x="4073595" y="4407724"/>
              <a:ext cx="4051" cy="9668"/>
            </a:xfrm>
            <a:custGeom>
              <a:rect b="b" l="l" r="r" t="t"/>
              <a:pathLst>
                <a:path extrusionOk="0" h="105" w="44">
                  <a:moveTo>
                    <a:pt x="1" y="0"/>
                  </a:moveTo>
                  <a:cubicBezTo>
                    <a:pt x="19" y="37"/>
                    <a:pt x="31" y="68"/>
                    <a:pt x="44" y="105"/>
                  </a:cubicBezTo>
                  <a:cubicBezTo>
                    <a:pt x="31" y="68"/>
                    <a:pt x="19" y="37"/>
                    <a:pt x="1" y="0"/>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62" name="Google Shape;1762;p38"/>
            <p:cNvSpPr/>
            <p:nvPr/>
          </p:nvSpPr>
          <p:spPr>
            <a:xfrm>
              <a:off x="4078107" y="4418404"/>
              <a:ext cx="3499" cy="9207"/>
            </a:xfrm>
            <a:custGeom>
              <a:rect b="b" l="l" r="r" t="t"/>
              <a:pathLst>
                <a:path extrusionOk="0" h="100" w="38">
                  <a:moveTo>
                    <a:pt x="1" y="1"/>
                  </a:moveTo>
                  <a:cubicBezTo>
                    <a:pt x="13" y="32"/>
                    <a:pt x="25" y="68"/>
                    <a:pt x="38" y="99"/>
                  </a:cubicBezTo>
                  <a:cubicBezTo>
                    <a:pt x="25" y="68"/>
                    <a:pt x="13" y="32"/>
                    <a:pt x="1" y="1"/>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63" name="Google Shape;1763;p38"/>
            <p:cNvSpPr/>
            <p:nvPr/>
          </p:nvSpPr>
          <p:spPr>
            <a:xfrm>
              <a:off x="4083816" y="4438201"/>
              <a:ext cx="1197" cy="9207"/>
            </a:xfrm>
            <a:custGeom>
              <a:rect b="b" l="l" r="r" t="t"/>
              <a:pathLst>
                <a:path extrusionOk="0" h="100" w="13">
                  <a:moveTo>
                    <a:pt x="12" y="99"/>
                  </a:moveTo>
                  <a:cubicBezTo>
                    <a:pt x="12" y="68"/>
                    <a:pt x="6" y="38"/>
                    <a:pt x="0" y="1"/>
                  </a:cubicBezTo>
                  <a:cubicBezTo>
                    <a:pt x="6" y="38"/>
                    <a:pt x="12" y="68"/>
                    <a:pt x="12" y="99"/>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64" name="Google Shape;1764;p38"/>
            <p:cNvSpPr/>
            <p:nvPr/>
          </p:nvSpPr>
          <p:spPr>
            <a:xfrm>
              <a:off x="4028939" y="4352294"/>
              <a:ext cx="17586" cy="17034"/>
            </a:xfrm>
            <a:custGeom>
              <a:rect b="b" l="l" r="r" t="t"/>
              <a:pathLst>
                <a:path extrusionOk="0" h="185" w="191">
                  <a:moveTo>
                    <a:pt x="0" y="0"/>
                  </a:moveTo>
                  <a:lnTo>
                    <a:pt x="0" y="0"/>
                  </a:lnTo>
                  <a:cubicBezTo>
                    <a:pt x="68" y="61"/>
                    <a:pt x="135" y="117"/>
                    <a:pt x="191" y="184"/>
                  </a:cubicBezTo>
                  <a:cubicBezTo>
                    <a:pt x="135" y="117"/>
                    <a:pt x="68" y="55"/>
                    <a:pt x="0" y="0"/>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65" name="Google Shape;1765;p38"/>
            <p:cNvSpPr/>
            <p:nvPr/>
          </p:nvSpPr>
          <p:spPr>
            <a:xfrm>
              <a:off x="4006841" y="4337562"/>
              <a:ext cx="78724" cy="146583"/>
            </a:xfrm>
            <a:custGeom>
              <a:rect b="b" l="l" r="r" t="t"/>
              <a:pathLst>
                <a:path extrusionOk="0" h="1592" w="855">
                  <a:moveTo>
                    <a:pt x="1" y="0"/>
                  </a:moveTo>
                  <a:lnTo>
                    <a:pt x="1" y="0"/>
                  </a:lnTo>
                  <a:cubicBezTo>
                    <a:pt x="412" y="400"/>
                    <a:pt x="590" y="934"/>
                    <a:pt x="418" y="1346"/>
                  </a:cubicBezTo>
                  <a:cubicBezTo>
                    <a:pt x="382" y="1432"/>
                    <a:pt x="326" y="1512"/>
                    <a:pt x="259" y="1585"/>
                  </a:cubicBezTo>
                  <a:lnTo>
                    <a:pt x="799" y="1591"/>
                  </a:lnTo>
                  <a:cubicBezTo>
                    <a:pt x="805" y="1573"/>
                    <a:pt x="812" y="1555"/>
                    <a:pt x="818" y="1536"/>
                  </a:cubicBezTo>
                  <a:cubicBezTo>
                    <a:pt x="818" y="1530"/>
                    <a:pt x="824" y="1524"/>
                    <a:pt x="824" y="1518"/>
                  </a:cubicBezTo>
                  <a:cubicBezTo>
                    <a:pt x="830" y="1487"/>
                    <a:pt x="836" y="1456"/>
                    <a:pt x="842" y="1426"/>
                  </a:cubicBezTo>
                  <a:cubicBezTo>
                    <a:pt x="842" y="1419"/>
                    <a:pt x="842" y="1413"/>
                    <a:pt x="842" y="1413"/>
                  </a:cubicBezTo>
                  <a:cubicBezTo>
                    <a:pt x="848" y="1383"/>
                    <a:pt x="855" y="1352"/>
                    <a:pt x="855" y="1321"/>
                  </a:cubicBezTo>
                  <a:cubicBezTo>
                    <a:pt x="855" y="1321"/>
                    <a:pt x="855" y="1315"/>
                    <a:pt x="855" y="1309"/>
                  </a:cubicBezTo>
                  <a:cubicBezTo>
                    <a:pt x="855" y="1278"/>
                    <a:pt x="855" y="1247"/>
                    <a:pt x="848" y="1217"/>
                  </a:cubicBezTo>
                  <a:cubicBezTo>
                    <a:pt x="848" y="1211"/>
                    <a:pt x="848" y="1204"/>
                    <a:pt x="848" y="1198"/>
                  </a:cubicBezTo>
                  <a:cubicBezTo>
                    <a:pt x="848" y="1161"/>
                    <a:pt x="842" y="1131"/>
                    <a:pt x="836" y="1094"/>
                  </a:cubicBezTo>
                  <a:cubicBezTo>
                    <a:pt x="830" y="1063"/>
                    <a:pt x="824" y="1026"/>
                    <a:pt x="812" y="996"/>
                  </a:cubicBezTo>
                  <a:cubicBezTo>
                    <a:pt x="812" y="989"/>
                    <a:pt x="812" y="983"/>
                    <a:pt x="805" y="977"/>
                  </a:cubicBezTo>
                  <a:cubicBezTo>
                    <a:pt x="799" y="946"/>
                    <a:pt x="787" y="910"/>
                    <a:pt x="775" y="879"/>
                  </a:cubicBezTo>
                  <a:cubicBezTo>
                    <a:pt x="775" y="873"/>
                    <a:pt x="775" y="867"/>
                    <a:pt x="769" y="867"/>
                  </a:cubicBezTo>
                  <a:cubicBezTo>
                    <a:pt x="756" y="830"/>
                    <a:pt x="744" y="799"/>
                    <a:pt x="726" y="762"/>
                  </a:cubicBezTo>
                  <a:cubicBezTo>
                    <a:pt x="707" y="725"/>
                    <a:pt x="689" y="694"/>
                    <a:pt x="670" y="658"/>
                  </a:cubicBezTo>
                  <a:lnTo>
                    <a:pt x="664" y="651"/>
                  </a:lnTo>
                  <a:cubicBezTo>
                    <a:pt x="621" y="578"/>
                    <a:pt x="578" y="510"/>
                    <a:pt x="523" y="449"/>
                  </a:cubicBezTo>
                  <a:cubicBezTo>
                    <a:pt x="523" y="449"/>
                    <a:pt x="523" y="443"/>
                    <a:pt x="523" y="443"/>
                  </a:cubicBezTo>
                  <a:cubicBezTo>
                    <a:pt x="492" y="412"/>
                    <a:pt x="468" y="381"/>
                    <a:pt x="437" y="344"/>
                  </a:cubicBezTo>
                  <a:lnTo>
                    <a:pt x="431" y="344"/>
                  </a:lnTo>
                  <a:cubicBezTo>
                    <a:pt x="375" y="277"/>
                    <a:pt x="308" y="221"/>
                    <a:pt x="240" y="166"/>
                  </a:cubicBezTo>
                  <a:cubicBezTo>
                    <a:pt x="234" y="160"/>
                    <a:pt x="234" y="160"/>
                    <a:pt x="234" y="160"/>
                  </a:cubicBezTo>
                  <a:cubicBezTo>
                    <a:pt x="160" y="99"/>
                    <a:pt x="87" y="49"/>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66" name="Google Shape;1766;p38"/>
            <p:cNvSpPr/>
            <p:nvPr/>
          </p:nvSpPr>
          <p:spPr>
            <a:xfrm>
              <a:off x="3792489" y="4339127"/>
              <a:ext cx="77527" cy="99073"/>
            </a:xfrm>
            <a:custGeom>
              <a:rect b="b" l="l" r="r" t="t"/>
              <a:pathLst>
                <a:path extrusionOk="0" h="1076" w="842">
                  <a:moveTo>
                    <a:pt x="633" y="0"/>
                  </a:moveTo>
                  <a:cubicBezTo>
                    <a:pt x="479" y="0"/>
                    <a:pt x="252" y="176"/>
                    <a:pt x="135" y="426"/>
                  </a:cubicBezTo>
                  <a:cubicBezTo>
                    <a:pt x="0" y="714"/>
                    <a:pt x="74" y="997"/>
                    <a:pt x="215" y="1065"/>
                  </a:cubicBezTo>
                  <a:cubicBezTo>
                    <a:pt x="231" y="1072"/>
                    <a:pt x="246" y="1075"/>
                    <a:pt x="261" y="1075"/>
                  </a:cubicBezTo>
                  <a:cubicBezTo>
                    <a:pt x="386" y="1075"/>
                    <a:pt x="487" y="831"/>
                    <a:pt x="602" y="573"/>
                  </a:cubicBezTo>
                  <a:cubicBezTo>
                    <a:pt x="738" y="284"/>
                    <a:pt x="842" y="82"/>
                    <a:pt x="701" y="14"/>
                  </a:cubicBezTo>
                  <a:cubicBezTo>
                    <a:pt x="680" y="5"/>
                    <a:pt x="658" y="0"/>
                    <a:pt x="633" y="0"/>
                  </a:cubicBezTo>
                  <a:close/>
                </a:path>
              </a:pathLst>
            </a:custGeom>
            <a:solidFill>
              <a:srgbClr val="ECF7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67" name="Google Shape;1767;p38"/>
            <p:cNvSpPr/>
            <p:nvPr/>
          </p:nvSpPr>
          <p:spPr>
            <a:xfrm>
              <a:off x="3951411" y="4148071"/>
              <a:ext cx="166380" cy="170891"/>
            </a:xfrm>
            <a:custGeom>
              <a:rect b="b" l="l" r="r" t="t"/>
              <a:pathLst>
                <a:path extrusionOk="0" h="1856" w="1807">
                  <a:moveTo>
                    <a:pt x="1721" y="0"/>
                  </a:moveTo>
                  <a:cubicBezTo>
                    <a:pt x="848" y="117"/>
                    <a:pt x="253" y="1038"/>
                    <a:pt x="31" y="1720"/>
                  </a:cubicBezTo>
                  <a:cubicBezTo>
                    <a:pt x="19" y="1745"/>
                    <a:pt x="13" y="1776"/>
                    <a:pt x="7" y="1800"/>
                  </a:cubicBezTo>
                  <a:cubicBezTo>
                    <a:pt x="1" y="1806"/>
                    <a:pt x="1" y="1806"/>
                    <a:pt x="1" y="1813"/>
                  </a:cubicBezTo>
                  <a:cubicBezTo>
                    <a:pt x="1" y="1813"/>
                    <a:pt x="1" y="1819"/>
                    <a:pt x="1" y="1825"/>
                  </a:cubicBezTo>
                  <a:cubicBezTo>
                    <a:pt x="1" y="1837"/>
                    <a:pt x="13" y="1856"/>
                    <a:pt x="25" y="1856"/>
                  </a:cubicBezTo>
                  <a:lnTo>
                    <a:pt x="37" y="1856"/>
                  </a:lnTo>
                  <a:cubicBezTo>
                    <a:pt x="50" y="1856"/>
                    <a:pt x="62" y="1849"/>
                    <a:pt x="68" y="1837"/>
                  </a:cubicBezTo>
                  <a:cubicBezTo>
                    <a:pt x="68" y="1837"/>
                    <a:pt x="68" y="1837"/>
                    <a:pt x="74" y="1831"/>
                  </a:cubicBezTo>
                  <a:cubicBezTo>
                    <a:pt x="74" y="1825"/>
                    <a:pt x="74" y="1813"/>
                    <a:pt x="80" y="1806"/>
                  </a:cubicBezTo>
                  <a:cubicBezTo>
                    <a:pt x="283" y="1118"/>
                    <a:pt x="898" y="129"/>
                    <a:pt x="1807" y="62"/>
                  </a:cubicBezTo>
                  <a:lnTo>
                    <a:pt x="1721" y="0"/>
                  </a:ln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68" name="Google Shape;1768;p38"/>
            <p:cNvSpPr/>
            <p:nvPr/>
          </p:nvSpPr>
          <p:spPr>
            <a:xfrm>
              <a:off x="3246022" y="3980586"/>
              <a:ext cx="98520" cy="83236"/>
            </a:xfrm>
            <a:custGeom>
              <a:rect b="b" l="l" r="r" t="t"/>
              <a:pathLst>
                <a:path extrusionOk="0" h="904" w="1070">
                  <a:moveTo>
                    <a:pt x="676" y="1"/>
                  </a:moveTo>
                  <a:lnTo>
                    <a:pt x="676" y="1"/>
                  </a:lnTo>
                  <a:cubicBezTo>
                    <a:pt x="684" y="3"/>
                    <a:pt x="692" y="6"/>
                    <a:pt x="700" y="8"/>
                  </a:cubicBezTo>
                  <a:lnTo>
                    <a:pt x="700" y="8"/>
                  </a:lnTo>
                  <a:cubicBezTo>
                    <a:pt x="700" y="8"/>
                    <a:pt x="701" y="7"/>
                    <a:pt x="701" y="7"/>
                  </a:cubicBezTo>
                  <a:cubicBezTo>
                    <a:pt x="689" y="7"/>
                    <a:pt x="683" y="1"/>
                    <a:pt x="676" y="1"/>
                  </a:cubicBezTo>
                  <a:close/>
                  <a:moveTo>
                    <a:pt x="700" y="8"/>
                  </a:moveTo>
                  <a:cubicBezTo>
                    <a:pt x="546" y="241"/>
                    <a:pt x="289" y="455"/>
                    <a:pt x="7" y="455"/>
                  </a:cubicBezTo>
                  <a:cubicBezTo>
                    <a:pt x="7" y="455"/>
                    <a:pt x="7" y="449"/>
                    <a:pt x="1" y="449"/>
                  </a:cubicBezTo>
                  <a:lnTo>
                    <a:pt x="1" y="449"/>
                  </a:lnTo>
                  <a:cubicBezTo>
                    <a:pt x="87" y="590"/>
                    <a:pt x="148" y="744"/>
                    <a:pt x="173" y="904"/>
                  </a:cubicBezTo>
                  <a:cubicBezTo>
                    <a:pt x="185" y="793"/>
                    <a:pt x="216" y="695"/>
                    <a:pt x="228" y="584"/>
                  </a:cubicBezTo>
                  <a:cubicBezTo>
                    <a:pt x="308" y="633"/>
                    <a:pt x="418" y="689"/>
                    <a:pt x="498" y="738"/>
                  </a:cubicBezTo>
                  <a:cubicBezTo>
                    <a:pt x="486" y="646"/>
                    <a:pt x="486" y="504"/>
                    <a:pt x="468" y="406"/>
                  </a:cubicBezTo>
                  <a:lnTo>
                    <a:pt x="468" y="406"/>
                  </a:lnTo>
                  <a:cubicBezTo>
                    <a:pt x="566" y="425"/>
                    <a:pt x="658" y="431"/>
                    <a:pt x="750" y="449"/>
                  </a:cubicBezTo>
                  <a:cubicBezTo>
                    <a:pt x="719" y="375"/>
                    <a:pt x="646" y="271"/>
                    <a:pt x="615" y="197"/>
                  </a:cubicBezTo>
                  <a:lnTo>
                    <a:pt x="615" y="197"/>
                  </a:lnTo>
                  <a:cubicBezTo>
                    <a:pt x="624" y="198"/>
                    <a:pt x="634" y="198"/>
                    <a:pt x="643" y="198"/>
                  </a:cubicBezTo>
                  <a:cubicBezTo>
                    <a:pt x="784" y="198"/>
                    <a:pt x="943" y="156"/>
                    <a:pt x="1070" y="93"/>
                  </a:cubicBezTo>
                  <a:cubicBezTo>
                    <a:pt x="948" y="81"/>
                    <a:pt x="822" y="48"/>
                    <a:pt x="700" y="8"/>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69" name="Google Shape;1769;p38"/>
            <p:cNvSpPr/>
            <p:nvPr/>
          </p:nvSpPr>
          <p:spPr>
            <a:xfrm>
              <a:off x="3090507" y="3827833"/>
              <a:ext cx="248971" cy="124577"/>
            </a:xfrm>
            <a:custGeom>
              <a:rect b="b" l="l" r="r" t="t"/>
              <a:pathLst>
                <a:path extrusionOk="0" h="1353" w="2704">
                  <a:moveTo>
                    <a:pt x="0" y="1"/>
                  </a:moveTo>
                  <a:cubicBezTo>
                    <a:pt x="928" y="400"/>
                    <a:pt x="1505" y="222"/>
                    <a:pt x="1966" y="523"/>
                  </a:cubicBezTo>
                  <a:cubicBezTo>
                    <a:pt x="2236" y="701"/>
                    <a:pt x="2427" y="1021"/>
                    <a:pt x="2384" y="1340"/>
                  </a:cubicBezTo>
                  <a:cubicBezTo>
                    <a:pt x="2378" y="1346"/>
                    <a:pt x="2378" y="1346"/>
                    <a:pt x="2378" y="1353"/>
                  </a:cubicBezTo>
                  <a:cubicBezTo>
                    <a:pt x="2494" y="1267"/>
                    <a:pt x="2587" y="1119"/>
                    <a:pt x="2636" y="892"/>
                  </a:cubicBezTo>
                  <a:cubicBezTo>
                    <a:pt x="2703" y="585"/>
                    <a:pt x="2415" y="191"/>
                    <a:pt x="2034" y="69"/>
                  </a:cubicBezTo>
                  <a:cubicBezTo>
                    <a:pt x="1931" y="34"/>
                    <a:pt x="1824" y="22"/>
                    <a:pt x="1709" y="22"/>
                  </a:cubicBezTo>
                  <a:cubicBezTo>
                    <a:pt x="1440" y="22"/>
                    <a:pt x="1129" y="88"/>
                    <a:pt x="741" y="88"/>
                  </a:cubicBezTo>
                  <a:cubicBezTo>
                    <a:pt x="521" y="88"/>
                    <a:pt x="276" y="67"/>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70" name="Google Shape;1770;p38"/>
            <p:cNvSpPr/>
            <p:nvPr/>
          </p:nvSpPr>
          <p:spPr>
            <a:xfrm>
              <a:off x="3085995" y="3853338"/>
              <a:ext cx="143177" cy="198514"/>
            </a:xfrm>
            <a:custGeom>
              <a:rect b="b" l="l" r="r" t="t"/>
              <a:pathLst>
                <a:path extrusionOk="0" h="2156" w="1555">
                  <a:moveTo>
                    <a:pt x="0" y="0"/>
                  </a:moveTo>
                  <a:lnTo>
                    <a:pt x="0" y="0"/>
                  </a:lnTo>
                  <a:cubicBezTo>
                    <a:pt x="55" y="129"/>
                    <a:pt x="92" y="271"/>
                    <a:pt x="104" y="412"/>
                  </a:cubicBezTo>
                  <a:cubicBezTo>
                    <a:pt x="141" y="682"/>
                    <a:pt x="117" y="965"/>
                    <a:pt x="147" y="1241"/>
                  </a:cubicBezTo>
                  <a:cubicBezTo>
                    <a:pt x="172" y="1512"/>
                    <a:pt x="264" y="1800"/>
                    <a:pt x="473" y="1979"/>
                  </a:cubicBezTo>
                  <a:cubicBezTo>
                    <a:pt x="608" y="2096"/>
                    <a:pt x="785" y="2155"/>
                    <a:pt x="961" y="2155"/>
                  </a:cubicBezTo>
                  <a:cubicBezTo>
                    <a:pt x="1099" y="2155"/>
                    <a:pt x="1236" y="2119"/>
                    <a:pt x="1352" y="2046"/>
                  </a:cubicBezTo>
                  <a:cubicBezTo>
                    <a:pt x="1431" y="1991"/>
                    <a:pt x="1499" y="1917"/>
                    <a:pt x="1554" y="1837"/>
                  </a:cubicBezTo>
                  <a:cubicBezTo>
                    <a:pt x="1339" y="1819"/>
                    <a:pt x="1118" y="1678"/>
                    <a:pt x="928" y="1309"/>
                  </a:cubicBezTo>
                  <a:cubicBezTo>
                    <a:pt x="737" y="953"/>
                    <a:pt x="326" y="406"/>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71" name="Google Shape;1771;p38"/>
            <p:cNvSpPr/>
            <p:nvPr/>
          </p:nvSpPr>
          <p:spPr>
            <a:xfrm>
              <a:off x="3053677" y="3812272"/>
              <a:ext cx="260296" cy="210483"/>
            </a:xfrm>
            <a:custGeom>
              <a:rect b="b" l="l" r="r" t="t"/>
              <a:pathLst>
                <a:path extrusionOk="0" h="2286" w="2827">
                  <a:moveTo>
                    <a:pt x="1836" y="654"/>
                  </a:moveTo>
                  <a:cubicBezTo>
                    <a:pt x="1841" y="654"/>
                    <a:pt x="1845" y="654"/>
                    <a:pt x="1850" y="655"/>
                  </a:cubicBezTo>
                  <a:cubicBezTo>
                    <a:pt x="2053" y="692"/>
                    <a:pt x="2237" y="797"/>
                    <a:pt x="2372" y="950"/>
                  </a:cubicBezTo>
                  <a:cubicBezTo>
                    <a:pt x="2526" y="1116"/>
                    <a:pt x="2612" y="1343"/>
                    <a:pt x="2612" y="1565"/>
                  </a:cubicBezTo>
                  <a:cubicBezTo>
                    <a:pt x="2618" y="1651"/>
                    <a:pt x="2606" y="1737"/>
                    <a:pt x="2544" y="1792"/>
                  </a:cubicBezTo>
                  <a:cubicBezTo>
                    <a:pt x="2526" y="1816"/>
                    <a:pt x="2495" y="1829"/>
                    <a:pt x="2471" y="1835"/>
                  </a:cubicBezTo>
                  <a:cubicBezTo>
                    <a:pt x="2460" y="1837"/>
                    <a:pt x="2450" y="1838"/>
                    <a:pt x="2441" y="1838"/>
                  </a:cubicBezTo>
                  <a:cubicBezTo>
                    <a:pt x="2366" y="1838"/>
                    <a:pt x="2321" y="1777"/>
                    <a:pt x="2305" y="1712"/>
                  </a:cubicBezTo>
                  <a:cubicBezTo>
                    <a:pt x="2292" y="1663"/>
                    <a:pt x="2292" y="1614"/>
                    <a:pt x="2292" y="1558"/>
                  </a:cubicBezTo>
                  <a:cubicBezTo>
                    <a:pt x="2280" y="1245"/>
                    <a:pt x="2084" y="950"/>
                    <a:pt x="1801" y="815"/>
                  </a:cubicBezTo>
                  <a:cubicBezTo>
                    <a:pt x="1758" y="790"/>
                    <a:pt x="1739" y="741"/>
                    <a:pt x="1764" y="698"/>
                  </a:cubicBezTo>
                  <a:cubicBezTo>
                    <a:pt x="1775" y="672"/>
                    <a:pt x="1804" y="654"/>
                    <a:pt x="1836" y="654"/>
                  </a:cubicBezTo>
                  <a:close/>
                  <a:moveTo>
                    <a:pt x="33" y="0"/>
                  </a:moveTo>
                  <a:cubicBezTo>
                    <a:pt x="25" y="0"/>
                    <a:pt x="17" y="3"/>
                    <a:pt x="13" y="10"/>
                  </a:cubicBezTo>
                  <a:cubicBezTo>
                    <a:pt x="1" y="22"/>
                    <a:pt x="1" y="41"/>
                    <a:pt x="13" y="47"/>
                  </a:cubicBezTo>
                  <a:cubicBezTo>
                    <a:pt x="93" y="139"/>
                    <a:pt x="216" y="281"/>
                    <a:pt x="351" y="453"/>
                  </a:cubicBezTo>
                  <a:cubicBezTo>
                    <a:pt x="677" y="852"/>
                    <a:pt x="1088" y="1399"/>
                    <a:pt x="1279" y="1755"/>
                  </a:cubicBezTo>
                  <a:cubicBezTo>
                    <a:pt x="1469" y="2124"/>
                    <a:pt x="1690" y="2265"/>
                    <a:pt x="1905" y="2283"/>
                  </a:cubicBezTo>
                  <a:cubicBezTo>
                    <a:pt x="1921" y="2285"/>
                    <a:pt x="1936" y="2286"/>
                    <a:pt x="1951" y="2286"/>
                  </a:cubicBezTo>
                  <a:cubicBezTo>
                    <a:pt x="1997" y="2286"/>
                    <a:pt x="2042" y="2279"/>
                    <a:pt x="2084" y="2265"/>
                  </a:cubicBezTo>
                  <a:cubicBezTo>
                    <a:pt x="2329" y="2210"/>
                    <a:pt x="2544" y="2001"/>
                    <a:pt x="2667" y="1792"/>
                  </a:cubicBezTo>
                  <a:lnTo>
                    <a:pt x="2673" y="1792"/>
                  </a:lnTo>
                  <a:cubicBezTo>
                    <a:pt x="2729" y="1700"/>
                    <a:pt x="2765" y="1608"/>
                    <a:pt x="2778" y="1522"/>
                  </a:cubicBezTo>
                  <a:cubicBezTo>
                    <a:pt x="2778" y="1515"/>
                    <a:pt x="2784" y="1515"/>
                    <a:pt x="2784" y="1509"/>
                  </a:cubicBezTo>
                  <a:cubicBezTo>
                    <a:pt x="2827" y="1190"/>
                    <a:pt x="2636" y="870"/>
                    <a:pt x="2366" y="692"/>
                  </a:cubicBezTo>
                  <a:cubicBezTo>
                    <a:pt x="1905" y="391"/>
                    <a:pt x="1328" y="569"/>
                    <a:pt x="400" y="170"/>
                  </a:cubicBezTo>
                  <a:cubicBezTo>
                    <a:pt x="290" y="127"/>
                    <a:pt x="173" y="65"/>
                    <a:pt x="50" y="4"/>
                  </a:cubicBezTo>
                  <a:cubicBezTo>
                    <a:pt x="45" y="2"/>
                    <a:pt x="39" y="0"/>
                    <a:pt x="33" y="0"/>
                  </a:cubicBezTo>
                  <a:close/>
                </a:path>
              </a:pathLst>
            </a:custGeom>
            <a:solidFill>
              <a:srgbClr val="F3B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72" name="Google Shape;1772;p38"/>
            <p:cNvSpPr/>
            <p:nvPr/>
          </p:nvSpPr>
          <p:spPr>
            <a:xfrm>
              <a:off x="3213796" y="3872489"/>
              <a:ext cx="80381" cy="109017"/>
            </a:xfrm>
            <a:custGeom>
              <a:rect b="b" l="l" r="r" t="t"/>
              <a:pathLst>
                <a:path extrusionOk="0" h="1184" w="873">
                  <a:moveTo>
                    <a:pt x="97" y="0"/>
                  </a:moveTo>
                  <a:cubicBezTo>
                    <a:pt x="65" y="0"/>
                    <a:pt x="36" y="18"/>
                    <a:pt x="25" y="44"/>
                  </a:cubicBezTo>
                  <a:cubicBezTo>
                    <a:pt x="0" y="87"/>
                    <a:pt x="19" y="136"/>
                    <a:pt x="62" y="161"/>
                  </a:cubicBezTo>
                  <a:cubicBezTo>
                    <a:pt x="345" y="296"/>
                    <a:pt x="541" y="591"/>
                    <a:pt x="553" y="904"/>
                  </a:cubicBezTo>
                  <a:cubicBezTo>
                    <a:pt x="553" y="960"/>
                    <a:pt x="553" y="1009"/>
                    <a:pt x="566" y="1058"/>
                  </a:cubicBezTo>
                  <a:cubicBezTo>
                    <a:pt x="582" y="1123"/>
                    <a:pt x="627" y="1184"/>
                    <a:pt x="702" y="1184"/>
                  </a:cubicBezTo>
                  <a:cubicBezTo>
                    <a:pt x="711" y="1184"/>
                    <a:pt x="721" y="1183"/>
                    <a:pt x="732" y="1181"/>
                  </a:cubicBezTo>
                  <a:cubicBezTo>
                    <a:pt x="756" y="1175"/>
                    <a:pt x="787" y="1162"/>
                    <a:pt x="805" y="1144"/>
                  </a:cubicBezTo>
                  <a:cubicBezTo>
                    <a:pt x="867" y="1083"/>
                    <a:pt x="873" y="997"/>
                    <a:pt x="873" y="911"/>
                  </a:cubicBezTo>
                  <a:cubicBezTo>
                    <a:pt x="873" y="689"/>
                    <a:pt x="787" y="468"/>
                    <a:pt x="633" y="296"/>
                  </a:cubicBezTo>
                  <a:cubicBezTo>
                    <a:pt x="498" y="149"/>
                    <a:pt x="314" y="38"/>
                    <a:pt x="111" y="1"/>
                  </a:cubicBezTo>
                  <a:cubicBezTo>
                    <a:pt x="106" y="0"/>
                    <a:pt x="102" y="0"/>
                    <a:pt x="97" y="0"/>
                  </a:cubicBezTo>
                  <a:close/>
                </a:path>
              </a:pathLst>
            </a:custGeom>
            <a:solidFill>
              <a:srgbClr val="ECF7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73" name="Google Shape;1773;p38"/>
            <p:cNvSpPr/>
            <p:nvPr/>
          </p:nvSpPr>
          <p:spPr>
            <a:xfrm>
              <a:off x="4316306" y="4339127"/>
              <a:ext cx="68504" cy="68412"/>
            </a:xfrm>
            <a:custGeom>
              <a:rect b="b" l="l" r="r" t="t"/>
              <a:pathLst>
                <a:path extrusionOk="0" h="743" w="744">
                  <a:moveTo>
                    <a:pt x="408" y="0"/>
                  </a:moveTo>
                  <a:cubicBezTo>
                    <a:pt x="297" y="0"/>
                    <a:pt x="187" y="25"/>
                    <a:pt x="86" y="75"/>
                  </a:cubicBezTo>
                  <a:cubicBezTo>
                    <a:pt x="80" y="75"/>
                    <a:pt x="74" y="82"/>
                    <a:pt x="68" y="88"/>
                  </a:cubicBezTo>
                  <a:cubicBezTo>
                    <a:pt x="43" y="94"/>
                    <a:pt x="25" y="106"/>
                    <a:pt x="6" y="125"/>
                  </a:cubicBezTo>
                  <a:lnTo>
                    <a:pt x="0" y="125"/>
                  </a:lnTo>
                  <a:cubicBezTo>
                    <a:pt x="12" y="346"/>
                    <a:pt x="43" y="585"/>
                    <a:pt x="49" y="653"/>
                  </a:cubicBezTo>
                  <a:cubicBezTo>
                    <a:pt x="49" y="715"/>
                    <a:pt x="212" y="742"/>
                    <a:pt x="374" y="742"/>
                  </a:cubicBezTo>
                  <a:cubicBezTo>
                    <a:pt x="516" y="742"/>
                    <a:pt x="656" y="721"/>
                    <a:pt x="682" y="684"/>
                  </a:cubicBezTo>
                  <a:cubicBezTo>
                    <a:pt x="719" y="634"/>
                    <a:pt x="744" y="340"/>
                    <a:pt x="719" y="82"/>
                  </a:cubicBezTo>
                  <a:lnTo>
                    <a:pt x="676" y="51"/>
                  </a:lnTo>
                  <a:cubicBezTo>
                    <a:pt x="664" y="45"/>
                    <a:pt x="651" y="39"/>
                    <a:pt x="639" y="39"/>
                  </a:cubicBezTo>
                  <a:cubicBezTo>
                    <a:pt x="565" y="13"/>
                    <a:pt x="486" y="0"/>
                    <a:pt x="4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74" name="Google Shape;1774;p38"/>
            <p:cNvSpPr/>
            <p:nvPr/>
          </p:nvSpPr>
          <p:spPr>
            <a:xfrm>
              <a:off x="4306085" y="4293458"/>
              <a:ext cx="72463" cy="52667"/>
            </a:xfrm>
            <a:custGeom>
              <a:rect b="b" l="l" r="r" t="t"/>
              <a:pathLst>
                <a:path extrusionOk="0" h="572" w="787">
                  <a:moveTo>
                    <a:pt x="37" y="0"/>
                  </a:moveTo>
                  <a:cubicBezTo>
                    <a:pt x="1" y="111"/>
                    <a:pt x="1" y="227"/>
                    <a:pt x="31" y="338"/>
                  </a:cubicBezTo>
                  <a:cubicBezTo>
                    <a:pt x="50" y="399"/>
                    <a:pt x="87" y="461"/>
                    <a:pt x="136" y="510"/>
                  </a:cubicBezTo>
                  <a:cubicBezTo>
                    <a:pt x="160" y="528"/>
                    <a:pt x="185" y="547"/>
                    <a:pt x="216" y="559"/>
                  </a:cubicBezTo>
                  <a:lnTo>
                    <a:pt x="197" y="571"/>
                  </a:lnTo>
                  <a:cubicBezTo>
                    <a:pt x="298" y="521"/>
                    <a:pt x="408" y="496"/>
                    <a:pt x="519" y="496"/>
                  </a:cubicBezTo>
                  <a:cubicBezTo>
                    <a:pt x="597" y="496"/>
                    <a:pt x="676" y="509"/>
                    <a:pt x="750" y="535"/>
                  </a:cubicBezTo>
                  <a:cubicBezTo>
                    <a:pt x="762" y="535"/>
                    <a:pt x="775" y="541"/>
                    <a:pt x="787" y="547"/>
                  </a:cubicBezTo>
                  <a:lnTo>
                    <a:pt x="37" y="0"/>
                  </a:lnTo>
                  <a:close/>
                </a:path>
              </a:pathLst>
            </a:custGeom>
            <a:solidFill>
              <a:srgbClr val="F3B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75" name="Google Shape;1775;p38"/>
            <p:cNvSpPr/>
            <p:nvPr/>
          </p:nvSpPr>
          <p:spPr>
            <a:xfrm>
              <a:off x="4316858" y="4347138"/>
              <a:ext cx="5709" cy="3499"/>
            </a:xfrm>
            <a:custGeom>
              <a:rect b="b" l="l" r="r" t="t"/>
              <a:pathLst>
                <a:path extrusionOk="0" h="38" w="62">
                  <a:moveTo>
                    <a:pt x="0" y="38"/>
                  </a:moveTo>
                  <a:cubicBezTo>
                    <a:pt x="19" y="19"/>
                    <a:pt x="37" y="7"/>
                    <a:pt x="62" y="1"/>
                  </a:cubicBezTo>
                  <a:cubicBezTo>
                    <a:pt x="37" y="7"/>
                    <a:pt x="19" y="19"/>
                    <a:pt x="0" y="38"/>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76" name="Google Shape;1776;p38"/>
            <p:cNvSpPr/>
            <p:nvPr/>
          </p:nvSpPr>
          <p:spPr>
            <a:xfrm>
              <a:off x="4269347" y="4279831"/>
              <a:ext cx="56626" cy="77619"/>
            </a:xfrm>
            <a:custGeom>
              <a:rect b="b" l="l" r="r" t="t"/>
              <a:pathLst>
                <a:path extrusionOk="0" h="843" w="615">
                  <a:moveTo>
                    <a:pt x="234" y="1"/>
                  </a:moveTo>
                  <a:cubicBezTo>
                    <a:pt x="191" y="44"/>
                    <a:pt x="129" y="93"/>
                    <a:pt x="80" y="154"/>
                  </a:cubicBezTo>
                  <a:cubicBezTo>
                    <a:pt x="43" y="210"/>
                    <a:pt x="13" y="265"/>
                    <a:pt x="0" y="326"/>
                  </a:cubicBezTo>
                  <a:cubicBezTo>
                    <a:pt x="37" y="351"/>
                    <a:pt x="74" y="375"/>
                    <a:pt x="111" y="400"/>
                  </a:cubicBezTo>
                  <a:cubicBezTo>
                    <a:pt x="246" y="492"/>
                    <a:pt x="363" y="627"/>
                    <a:pt x="400" y="787"/>
                  </a:cubicBezTo>
                  <a:cubicBezTo>
                    <a:pt x="400" y="799"/>
                    <a:pt x="400" y="818"/>
                    <a:pt x="406" y="830"/>
                  </a:cubicBezTo>
                  <a:lnTo>
                    <a:pt x="400" y="830"/>
                  </a:lnTo>
                  <a:cubicBezTo>
                    <a:pt x="406" y="836"/>
                    <a:pt x="406" y="836"/>
                    <a:pt x="406" y="842"/>
                  </a:cubicBezTo>
                  <a:cubicBezTo>
                    <a:pt x="443" y="824"/>
                    <a:pt x="473" y="793"/>
                    <a:pt x="510" y="769"/>
                  </a:cubicBezTo>
                  <a:cubicBezTo>
                    <a:pt x="535" y="750"/>
                    <a:pt x="553" y="738"/>
                    <a:pt x="578" y="732"/>
                  </a:cubicBezTo>
                  <a:cubicBezTo>
                    <a:pt x="584" y="726"/>
                    <a:pt x="590" y="719"/>
                    <a:pt x="596" y="719"/>
                  </a:cubicBezTo>
                  <a:cubicBezTo>
                    <a:pt x="602" y="713"/>
                    <a:pt x="608" y="713"/>
                    <a:pt x="615" y="707"/>
                  </a:cubicBezTo>
                  <a:cubicBezTo>
                    <a:pt x="584" y="695"/>
                    <a:pt x="553" y="676"/>
                    <a:pt x="529" y="658"/>
                  </a:cubicBezTo>
                  <a:cubicBezTo>
                    <a:pt x="479" y="609"/>
                    <a:pt x="449" y="547"/>
                    <a:pt x="430" y="486"/>
                  </a:cubicBezTo>
                  <a:cubicBezTo>
                    <a:pt x="393" y="375"/>
                    <a:pt x="400" y="259"/>
                    <a:pt x="436" y="148"/>
                  </a:cubicBezTo>
                  <a:lnTo>
                    <a:pt x="2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77" name="Google Shape;1777;p38"/>
            <p:cNvSpPr/>
            <p:nvPr/>
          </p:nvSpPr>
          <p:spPr>
            <a:xfrm>
              <a:off x="4181692" y="4387743"/>
              <a:ext cx="92812" cy="88760"/>
            </a:xfrm>
            <a:custGeom>
              <a:rect b="b" l="l" r="r" t="t"/>
              <a:pathLst>
                <a:path extrusionOk="0" h="964" w="1008">
                  <a:moveTo>
                    <a:pt x="647" y="1"/>
                  </a:moveTo>
                  <a:cubicBezTo>
                    <a:pt x="407" y="1"/>
                    <a:pt x="170" y="98"/>
                    <a:pt x="6" y="272"/>
                  </a:cubicBezTo>
                  <a:cubicBezTo>
                    <a:pt x="0" y="272"/>
                    <a:pt x="0" y="279"/>
                    <a:pt x="0" y="279"/>
                  </a:cubicBezTo>
                  <a:cubicBezTo>
                    <a:pt x="68" y="543"/>
                    <a:pt x="172" y="825"/>
                    <a:pt x="190" y="905"/>
                  </a:cubicBezTo>
                  <a:cubicBezTo>
                    <a:pt x="201" y="946"/>
                    <a:pt x="269" y="963"/>
                    <a:pt x="361" y="963"/>
                  </a:cubicBezTo>
                  <a:cubicBezTo>
                    <a:pt x="583" y="963"/>
                    <a:pt x="946" y="865"/>
                    <a:pt x="977" y="782"/>
                  </a:cubicBezTo>
                  <a:cubicBezTo>
                    <a:pt x="1008" y="715"/>
                    <a:pt x="958" y="334"/>
                    <a:pt x="866" y="20"/>
                  </a:cubicBezTo>
                  <a:cubicBezTo>
                    <a:pt x="829" y="14"/>
                    <a:pt x="799" y="8"/>
                    <a:pt x="762" y="8"/>
                  </a:cubicBezTo>
                  <a:cubicBezTo>
                    <a:pt x="724" y="3"/>
                    <a:pt x="685" y="1"/>
                    <a:pt x="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78" name="Google Shape;1778;p38"/>
            <p:cNvSpPr/>
            <p:nvPr/>
          </p:nvSpPr>
          <p:spPr>
            <a:xfrm>
              <a:off x="4115490" y="4396398"/>
              <a:ext cx="645" cy="3499"/>
            </a:xfrm>
            <a:custGeom>
              <a:rect b="b" l="l" r="r" t="t"/>
              <a:pathLst>
                <a:path extrusionOk="0" h="38" w="7">
                  <a:moveTo>
                    <a:pt x="6" y="37"/>
                  </a:moveTo>
                  <a:cubicBezTo>
                    <a:pt x="6" y="25"/>
                    <a:pt x="0" y="12"/>
                    <a:pt x="0" y="0"/>
                  </a:cubicBezTo>
                  <a:cubicBezTo>
                    <a:pt x="0" y="12"/>
                    <a:pt x="6" y="25"/>
                    <a:pt x="6" y="37"/>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79" name="Google Shape;1779;p38"/>
            <p:cNvSpPr/>
            <p:nvPr/>
          </p:nvSpPr>
          <p:spPr>
            <a:xfrm>
              <a:off x="4113740" y="4390137"/>
              <a:ext cx="645" cy="2946"/>
            </a:xfrm>
            <a:custGeom>
              <a:rect b="b" l="l" r="r" t="t"/>
              <a:pathLst>
                <a:path extrusionOk="0" h="32" w="7">
                  <a:moveTo>
                    <a:pt x="1" y="1"/>
                  </a:moveTo>
                  <a:cubicBezTo>
                    <a:pt x="1" y="7"/>
                    <a:pt x="7" y="19"/>
                    <a:pt x="7" y="31"/>
                  </a:cubicBezTo>
                  <a:cubicBezTo>
                    <a:pt x="7" y="19"/>
                    <a:pt x="7" y="7"/>
                    <a:pt x="1" y="1"/>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80" name="Google Shape;1780;p38"/>
            <p:cNvSpPr/>
            <p:nvPr/>
          </p:nvSpPr>
          <p:spPr>
            <a:xfrm>
              <a:off x="4113740" y="4374300"/>
              <a:ext cx="92" cy="2394"/>
            </a:xfrm>
            <a:custGeom>
              <a:rect b="b" l="l" r="r" t="t"/>
              <a:pathLst>
                <a:path extrusionOk="0" h="26" w="1">
                  <a:moveTo>
                    <a:pt x="1" y="25"/>
                  </a:moveTo>
                  <a:cubicBezTo>
                    <a:pt x="1" y="19"/>
                    <a:pt x="1" y="7"/>
                    <a:pt x="1" y="1"/>
                  </a:cubicBezTo>
                  <a:cubicBezTo>
                    <a:pt x="1" y="7"/>
                    <a:pt x="1" y="19"/>
                    <a:pt x="1" y="25"/>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81" name="Google Shape;1781;p38"/>
            <p:cNvSpPr/>
            <p:nvPr/>
          </p:nvSpPr>
          <p:spPr>
            <a:xfrm>
              <a:off x="4116042" y="4360765"/>
              <a:ext cx="645" cy="1749"/>
            </a:xfrm>
            <a:custGeom>
              <a:rect b="b" l="l" r="r" t="t"/>
              <a:pathLst>
                <a:path extrusionOk="0" h="19" w="7">
                  <a:moveTo>
                    <a:pt x="0" y="19"/>
                  </a:moveTo>
                  <a:lnTo>
                    <a:pt x="7" y="0"/>
                  </a:ln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82" name="Google Shape;1782;p38"/>
            <p:cNvSpPr/>
            <p:nvPr/>
          </p:nvSpPr>
          <p:spPr>
            <a:xfrm>
              <a:off x="4113188" y="4383324"/>
              <a:ext cx="645" cy="2394"/>
            </a:xfrm>
            <a:custGeom>
              <a:rect b="b" l="l" r="r" t="t"/>
              <a:pathLst>
                <a:path extrusionOk="0" h="26" w="7">
                  <a:moveTo>
                    <a:pt x="1" y="1"/>
                  </a:moveTo>
                  <a:cubicBezTo>
                    <a:pt x="1" y="7"/>
                    <a:pt x="1" y="13"/>
                    <a:pt x="7" y="25"/>
                  </a:cubicBezTo>
                  <a:cubicBezTo>
                    <a:pt x="7" y="13"/>
                    <a:pt x="1" y="7"/>
                    <a:pt x="1" y="1"/>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83" name="Google Shape;1783;p38"/>
            <p:cNvSpPr/>
            <p:nvPr/>
          </p:nvSpPr>
          <p:spPr>
            <a:xfrm>
              <a:off x="4114293" y="4366934"/>
              <a:ext cx="737" cy="2946"/>
            </a:xfrm>
            <a:custGeom>
              <a:rect b="b" l="l" r="r" t="t"/>
              <a:pathLst>
                <a:path extrusionOk="0" h="32" w="8">
                  <a:moveTo>
                    <a:pt x="7" y="1"/>
                  </a:moveTo>
                  <a:cubicBezTo>
                    <a:pt x="1" y="13"/>
                    <a:pt x="1" y="19"/>
                    <a:pt x="1" y="31"/>
                  </a:cubicBezTo>
                  <a:cubicBezTo>
                    <a:pt x="1" y="19"/>
                    <a:pt x="7" y="13"/>
                    <a:pt x="7" y="1"/>
                  </a:cubicBez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84" name="Google Shape;1784;p38"/>
            <p:cNvSpPr/>
            <p:nvPr/>
          </p:nvSpPr>
          <p:spPr>
            <a:xfrm>
              <a:off x="4114293" y="4306349"/>
              <a:ext cx="192989" cy="127340"/>
            </a:xfrm>
            <a:custGeom>
              <a:rect b="b" l="l" r="r" t="t"/>
              <a:pathLst>
                <a:path extrusionOk="0" h="1383" w="2096">
                  <a:moveTo>
                    <a:pt x="1118" y="0"/>
                  </a:moveTo>
                  <a:cubicBezTo>
                    <a:pt x="1100" y="0"/>
                    <a:pt x="1082" y="1"/>
                    <a:pt x="1064" y="1"/>
                  </a:cubicBezTo>
                  <a:cubicBezTo>
                    <a:pt x="800" y="14"/>
                    <a:pt x="542" y="118"/>
                    <a:pt x="339" y="290"/>
                  </a:cubicBezTo>
                  <a:cubicBezTo>
                    <a:pt x="339" y="290"/>
                    <a:pt x="173" y="431"/>
                    <a:pt x="81" y="628"/>
                  </a:cubicBezTo>
                  <a:cubicBezTo>
                    <a:pt x="19" y="751"/>
                    <a:pt x="1" y="892"/>
                    <a:pt x="19" y="1021"/>
                  </a:cubicBezTo>
                  <a:cubicBezTo>
                    <a:pt x="38" y="1070"/>
                    <a:pt x="50" y="1113"/>
                    <a:pt x="75" y="1150"/>
                  </a:cubicBezTo>
                  <a:cubicBezTo>
                    <a:pt x="118" y="1224"/>
                    <a:pt x="173" y="1292"/>
                    <a:pt x="241" y="1335"/>
                  </a:cubicBezTo>
                  <a:cubicBezTo>
                    <a:pt x="292" y="1364"/>
                    <a:pt x="352" y="1382"/>
                    <a:pt x="410" y="1382"/>
                  </a:cubicBezTo>
                  <a:cubicBezTo>
                    <a:pt x="436" y="1382"/>
                    <a:pt x="462" y="1379"/>
                    <a:pt x="486" y="1371"/>
                  </a:cubicBezTo>
                  <a:cubicBezTo>
                    <a:pt x="591" y="1335"/>
                    <a:pt x="658" y="1236"/>
                    <a:pt x="732" y="1163"/>
                  </a:cubicBezTo>
                  <a:cubicBezTo>
                    <a:pt x="732" y="1156"/>
                    <a:pt x="732" y="1156"/>
                    <a:pt x="732" y="1156"/>
                  </a:cubicBezTo>
                  <a:cubicBezTo>
                    <a:pt x="901" y="982"/>
                    <a:pt x="1139" y="885"/>
                    <a:pt x="1379" y="885"/>
                  </a:cubicBezTo>
                  <a:cubicBezTo>
                    <a:pt x="1417" y="885"/>
                    <a:pt x="1456" y="887"/>
                    <a:pt x="1494" y="892"/>
                  </a:cubicBezTo>
                  <a:cubicBezTo>
                    <a:pt x="1525" y="892"/>
                    <a:pt x="1561" y="898"/>
                    <a:pt x="1592" y="904"/>
                  </a:cubicBezTo>
                  <a:cubicBezTo>
                    <a:pt x="1649" y="915"/>
                    <a:pt x="1708" y="926"/>
                    <a:pt x="1765" y="926"/>
                  </a:cubicBezTo>
                  <a:cubicBezTo>
                    <a:pt x="1807" y="926"/>
                    <a:pt x="1848" y="920"/>
                    <a:pt x="1887" y="904"/>
                  </a:cubicBezTo>
                  <a:cubicBezTo>
                    <a:pt x="2022" y="855"/>
                    <a:pt x="2096" y="702"/>
                    <a:pt x="2090" y="554"/>
                  </a:cubicBezTo>
                  <a:cubicBezTo>
                    <a:pt x="2090" y="554"/>
                    <a:pt x="2090" y="548"/>
                    <a:pt x="2090" y="542"/>
                  </a:cubicBezTo>
                  <a:cubicBezTo>
                    <a:pt x="2041" y="413"/>
                    <a:pt x="1936" y="302"/>
                    <a:pt x="1819" y="223"/>
                  </a:cubicBezTo>
                  <a:cubicBezTo>
                    <a:pt x="1619" y="79"/>
                    <a:pt x="1370" y="0"/>
                    <a:pt x="1118" y="0"/>
                  </a:cubicBezTo>
                  <a:close/>
                </a:path>
              </a:pathLst>
            </a:custGeom>
            <a:solidFill>
              <a:srgbClr val="F3B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85" name="Google Shape;1785;p38"/>
            <p:cNvSpPr/>
            <p:nvPr/>
          </p:nvSpPr>
          <p:spPr>
            <a:xfrm>
              <a:off x="4113188" y="4296128"/>
              <a:ext cx="193542" cy="104321"/>
            </a:xfrm>
            <a:custGeom>
              <a:rect b="b" l="l" r="r" t="t"/>
              <a:pathLst>
                <a:path extrusionOk="0" h="1133" w="2102">
                  <a:moveTo>
                    <a:pt x="2099" y="646"/>
                  </a:moveTo>
                  <a:cubicBezTo>
                    <a:pt x="2100" y="649"/>
                    <a:pt x="2101" y="651"/>
                    <a:pt x="2102" y="653"/>
                  </a:cubicBezTo>
                  <a:cubicBezTo>
                    <a:pt x="2101" y="651"/>
                    <a:pt x="2100" y="648"/>
                    <a:pt x="2099" y="646"/>
                  </a:cubicBezTo>
                  <a:close/>
                  <a:moveTo>
                    <a:pt x="1112" y="0"/>
                  </a:moveTo>
                  <a:cubicBezTo>
                    <a:pt x="1092" y="0"/>
                    <a:pt x="1071" y="1"/>
                    <a:pt x="1051" y="2"/>
                  </a:cubicBezTo>
                  <a:cubicBezTo>
                    <a:pt x="787" y="14"/>
                    <a:pt x="523" y="119"/>
                    <a:pt x="320" y="291"/>
                  </a:cubicBezTo>
                  <a:cubicBezTo>
                    <a:pt x="320" y="291"/>
                    <a:pt x="160" y="432"/>
                    <a:pt x="68" y="628"/>
                  </a:cubicBezTo>
                  <a:cubicBezTo>
                    <a:pt x="56" y="653"/>
                    <a:pt x="44" y="678"/>
                    <a:pt x="38" y="696"/>
                  </a:cubicBezTo>
                  <a:lnTo>
                    <a:pt x="31" y="721"/>
                  </a:lnTo>
                  <a:cubicBezTo>
                    <a:pt x="25" y="739"/>
                    <a:pt x="25" y="757"/>
                    <a:pt x="19" y="770"/>
                  </a:cubicBezTo>
                  <a:cubicBezTo>
                    <a:pt x="19" y="782"/>
                    <a:pt x="13" y="788"/>
                    <a:pt x="13" y="800"/>
                  </a:cubicBezTo>
                  <a:cubicBezTo>
                    <a:pt x="13" y="813"/>
                    <a:pt x="7" y="831"/>
                    <a:pt x="7" y="850"/>
                  </a:cubicBezTo>
                  <a:cubicBezTo>
                    <a:pt x="7" y="856"/>
                    <a:pt x="7" y="868"/>
                    <a:pt x="1" y="874"/>
                  </a:cubicBezTo>
                  <a:cubicBezTo>
                    <a:pt x="1" y="899"/>
                    <a:pt x="1" y="923"/>
                    <a:pt x="1" y="948"/>
                  </a:cubicBezTo>
                  <a:cubicBezTo>
                    <a:pt x="1" y="954"/>
                    <a:pt x="1" y="960"/>
                    <a:pt x="1" y="966"/>
                  </a:cubicBezTo>
                  <a:cubicBezTo>
                    <a:pt x="7" y="985"/>
                    <a:pt x="7" y="1003"/>
                    <a:pt x="7" y="1022"/>
                  </a:cubicBezTo>
                  <a:cubicBezTo>
                    <a:pt x="7" y="1028"/>
                    <a:pt x="13" y="1040"/>
                    <a:pt x="13" y="1052"/>
                  </a:cubicBezTo>
                  <a:cubicBezTo>
                    <a:pt x="13" y="1065"/>
                    <a:pt x="19" y="1077"/>
                    <a:pt x="19" y="1089"/>
                  </a:cubicBezTo>
                  <a:cubicBezTo>
                    <a:pt x="25" y="1101"/>
                    <a:pt x="25" y="1112"/>
                    <a:pt x="30" y="1124"/>
                  </a:cubicBezTo>
                  <a:lnTo>
                    <a:pt x="30" y="1124"/>
                  </a:lnTo>
                  <a:cubicBezTo>
                    <a:pt x="14" y="997"/>
                    <a:pt x="33" y="859"/>
                    <a:pt x="93" y="739"/>
                  </a:cubicBezTo>
                  <a:cubicBezTo>
                    <a:pt x="185" y="542"/>
                    <a:pt x="351" y="401"/>
                    <a:pt x="351" y="401"/>
                  </a:cubicBezTo>
                  <a:cubicBezTo>
                    <a:pt x="547" y="229"/>
                    <a:pt x="812" y="125"/>
                    <a:pt x="1076" y="112"/>
                  </a:cubicBezTo>
                  <a:cubicBezTo>
                    <a:pt x="1094" y="112"/>
                    <a:pt x="1112" y="111"/>
                    <a:pt x="1130" y="111"/>
                  </a:cubicBezTo>
                  <a:cubicBezTo>
                    <a:pt x="1382" y="111"/>
                    <a:pt x="1631" y="190"/>
                    <a:pt x="1831" y="334"/>
                  </a:cubicBezTo>
                  <a:cubicBezTo>
                    <a:pt x="1946" y="412"/>
                    <a:pt x="2049" y="520"/>
                    <a:pt x="2099" y="646"/>
                  </a:cubicBezTo>
                  <a:lnTo>
                    <a:pt x="2099" y="646"/>
                  </a:lnTo>
                  <a:cubicBezTo>
                    <a:pt x="2096" y="635"/>
                    <a:pt x="2096" y="620"/>
                    <a:pt x="2096" y="610"/>
                  </a:cubicBezTo>
                  <a:cubicBezTo>
                    <a:pt x="2059" y="450"/>
                    <a:pt x="1942" y="315"/>
                    <a:pt x="1807" y="223"/>
                  </a:cubicBezTo>
                  <a:cubicBezTo>
                    <a:pt x="1770" y="198"/>
                    <a:pt x="1733" y="174"/>
                    <a:pt x="1696" y="155"/>
                  </a:cubicBezTo>
                  <a:cubicBezTo>
                    <a:pt x="1518" y="55"/>
                    <a:pt x="1314" y="0"/>
                    <a:pt x="1112" y="0"/>
                  </a:cubicBezTo>
                  <a:close/>
                  <a:moveTo>
                    <a:pt x="30" y="1124"/>
                  </a:moveTo>
                  <a:cubicBezTo>
                    <a:pt x="31" y="1126"/>
                    <a:pt x="31" y="1129"/>
                    <a:pt x="31" y="1132"/>
                  </a:cubicBezTo>
                  <a:cubicBezTo>
                    <a:pt x="31" y="1131"/>
                    <a:pt x="31" y="1129"/>
                    <a:pt x="31" y="1126"/>
                  </a:cubicBezTo>
                  <a:cubicBezTo>
                    <a:pt x="31" y="1125"/>
                    <a:pt x="31" y="1124"/>
                    <a:pt x="30" y="1124"/>
                  </a:cubicBezTo>
                  <a:close/>
                </a:path>
              </a:pathLst>
            </a:custGeom>
            <a:solidFill>
              <a:srgbClr val="ECF7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86" name="Google Shape;1786;p38"/>
            <p:cNvSpPr/>
            <p:nvPr/>
          </p:nvSpPr>
          <p:spPr>
            <a:xfrm>
              <a:off x="3198511" y="3483931"/>
              <a:ext cx="306702" cy="318579"/>
            </a:xfrm>
            <a:custGeom>
              <a:rect b="b" l="l" r="r" t="t"/>
              <a:pathLst>
                <a:path extrusionOk="0" h="3460" w="3331">
                  <a:moveTo>
                    <a:pt x="1" y="1"/>
                  </a:moveTo>
                  <a:cubicBezTo>
                    <a:pt x="31" y="87"/>
                    <a:pt x="62" y="167"/>
                    <a:pt x="99" y="253"/>
                  </a:cubicBezTo>
                  <a:lnTo>
                    <a:pt x="2906" y="3294"/>
                  </a:lnTo>
                  <a:cubicBezTo>
                    <a:pt x="2913" y="3287"/>
                    <a:pt x="2919" y="3281"/>
                    <a:pt x="2931" y="3275"/>
                  </a:cubicBezTo>
                  <a:lnTo>
                    <a:pt x="2943" y="3269"/>
                  </a:lnTo>
                  <a:cubicBezTo>
                    <a:pt x="2962" y="3257"/>
                    <a:pt x="2980" y="3244"/>
                    <a:pt x="2999" y="3232"/>
                  </a:cubicBezTo>
                  <a:cubicBezTo>
                    <a:pt x="3023" y="3214"/>
                    <a:pt x="3048" y="3201"/>
                    <a:pt x="3072" y="3189"/>
                  </a:cubicBezTo>
                  <a:cubicBezTo>
                    <a:pt x="3158" y="3275"/>
                    <a:pt x="3244" y="3367"/>
                    <a:pt x="3330" y="3459"/>
                  </a:cubicBezTo>
                  <a:cubicBezTo>
                    <a:pt x="2802" y="2827"/>
                    <a:pt x="2341" y="2145"/>
                    <a:pt x="1942" y="1420"/>
                  </a:cubicBezTo>
                  <a:lnTo>
                    <a:pt x="1" y="1"/>
                  </a:ln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87" name="Google Shape;1787;p38"/>
            <p:cNvSpPr/>
            <p:nvPr/>
          </p:nvSpPr>
          <p:spPr>
            <a:xfrm>
              <a:off x="3018044" y="3393421"/>
              <a:ext cx="448129" cy="400618"/>
            </a:xfrm>
            <a:custGeom>
              <a:rect b="b" l="l" r="r" t="t"/>
              <a:pathLst>
                <a:path extrusionOk="0" h="4351" w="4867">
                  <a:moveTo>
                    <a:pt x="603" y="1"/>
                  </a:moveTo>
                  <a:cubicBezTo>
                    <a:pt x="394" y="283"/>
                    <a:pt x="191" y="578"/>
                    <a:pt x="1" y="873"/>
                  </a:cubicBezTo>
                  <a:lnTo>
                    <a:pt x="744" y="1635"/>
                  </a:lnTo>
                  <a:cubicBezTo>
                    <a:pt x="2255" y="2317"/>
                    <a:pt x="3601" y="3232"/>
                    <a:pt x="4756" y="4350"/>
                  </a:cubicBezTo>
                  <a:cubicBezTo>
                    <a:pt x="4774" y="4338"/>
                    <a:pt x="4793" y="4326"/>
                    <a:pt x="4811" y="4313"/>
                  </a:cubicBezTo>
                  <a:cubicBezTo>
                    <a:pt x="4830" y="4301"/>
                    <a:pt x="4848" y="4289"/>
                    <a:pt x="4866" y="4277"/>
                  </a:cubicBezTo>
                  <a:lnTo>
                    <a:pt x="2059" y="1236"/>
                  </a:lnTo>
                  <a:lnTo>
                    <a:pt x="1561" y="695"/>
                  </a:lnTo>
                  <a:lnTo>
                    <a:pt x="603" y="1"/>
                  </a:ln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88" name="Google Shape;1788;p38"/>
            <p:cNvSpPr/>
            <p:nvPr/>
          </p:nvSpPr>
          <p:spPr>
            <a:xfrm>
              <a:off x="2940608" y="3507134"/>
              <a:ext cx="515344" cy="362131"/>
            </a:xfrm>
            <a:custGeom>
              <a:rect b="b" l="l" r="r" t="t"/>
              <a:pathLst>
                <a:path extrusionOk="0" h="3933" w="5597">
                  <a:moveTo>
                    <a:pt x="614" y="1"/>
                  </a:moveTo>
                  <a:cubicBezTo>
                    <a:pt x="399" y="345"/>
                    <a:pt x="191" y="695"/>
                    <a:pt x="0" y="1057"/>
                  </a:cubicBezTo>
                  <a:cubicBezTo>
                    <a:pt x="1849" y="1684"/>
                    <a:pt x="3496" y="2655"/>
                    <a:pt x="4872" y="3932"/>
                  </a:cubicBezTo>
                  <a:cubicBezTo>
                    <a:pt x="4872" y="3926"/>
                    <a:pt x="4866" y="3920"/>
                    <a:pt x="4866" y="3920"/>
                  </a:cubicBezTo>
                  <a:cubicBezTo>
                    <a:pt x="4860" y="3908"/>
                    <a:pt x="4847" y="3902"/>
                    <a:pt x="4841" y="3889"/>
                  </a:cubicBezTo>
                  <a:cubicBezTo>
                    <a:pt x="4847" y="3877"/>
                    <a:pt x="4860" y="3871"/>
                    <a:pt x="4866" y="3859"/>
                  </a:cubicBezTo>
                  <a:cubicBezTo>
                    <a:pt x="4878" y="3828"/>
                    <a:pt x="4909" y="3803"/>
                    <a:pt x="4940" y="3767"/>
                  </a:cubicBezTo>
                  <a:cubicBezTo>
                    <a:pt x="5118" y="3533"/>
                    <a:pt x="5345" y="3306"/>
                    <a:pt x="5591" y="3121"/>
                  </a:cubicBezTo>
                  <a:lnTo>
                    <a:pt x="5597" y="3121"/>
                  </a:lnTo>
                  <a:cubicBezTo>
                    <a:pt x="4442" y="1997"/>
                    <a:pt x="3096" y="1082"/>
                    <a:pt x="1585" y="400"/>
                  </a:cubicBezTo>
                  <a:cubicBezTo>
                    <a:pt x="1266" y="252"/>
                    <a:pt x="940" y="123"/>
                    <a:pt x="614" y="1"/>
                  </a:cubicBezTo>
                  <a:close/>
                </a:path>
              </a:pathLst>
            </a:custGeom>
            <a:solidFill>
              <a:srgbClr val="E4F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89" name="Google Shape;1789;p38"/>
            <p:cNvSpPr/>
            <p:nvPr/>
          </p:nvSpPr>
          <p:spPr>
            <a:xfrm>
              <a:off x="3395368" y="3794501"/>
              <a:ext cx="432845" cy="486432"/>
            </a:xfrm>
            <a:custGeom>
              <a:rect b="b" l="l" r="r" t="t"/>
              <a:pathLst>
                <a:path extrusionOk="0" h="5283" w="4701">
                  <a:moveTo>
                    <a:pt x="652" y="0"/>
                  </a:moveTo>
                  <a:cubicBezTo>
                    <a:pt x="406" y="185"/>
                    <a:pt x="179" y="412"/>
                    <a:pt x="1" y="646"/>
                  </a:cubicBezTo>
                  <a:cubicBezTo>
                    <a:pt x="658" y="1266"/>
                    <a:pt x="1309" y="1905"/>
                    <a:pt x="1936" y="2562"/>
                  </a:cubicBezTo>
                  <a:cubicBezTo>
                    <a:pt x="2544" y="3207"/>
                    <a:pt x="3158" y="3871"/>
                    <a:pt x="3662" y="4602"/>
                  </a:cubicBezTo>
                  <a:cubicBezTo>
                    <a:pt x="3773" y="4756"/>
                    <a:pt x="4037" y="5069"/>
                    <a:pt x="4012" y="5278"/>
                  </a:cubicBezTo>
                  <a:cubicBezTo>
                    <a:pt x="4000" y="5278"/>
                    <a:pt x="3982" y="5272"/>
                    <a:pt x="3963" y="5265"/>
                  </a:cubicBezTo>
                  <a:lnTo>
                    <a:pt x="3963" y="5265"/>
                  </a:lnTo>
                  <a:cubicBezTo>
                    <a:pt x="3978" y="5277"/>
                    <a:pt x="3999" y="5282"/>
                    <a:pt x="4026" y="5282"/>
                  </a:cubicBezTo>
                  <a:cubicBezTo>
                    <a:pt x="4170" y="5282"/>
                    <a:pt x="4472" y="5132"/>
                    <a:pt x="4700" y="5007"/>
                  </a:cubicBezTo>
                  <a:cubicBezTo>
                    <a:pt x="4387" y="4577"/>
                    <a:pt x="2421" y="1942"/>
                    <a:pt x="6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90" name="Google Shape;1790;p38"/>
            <p:cNvSpPr/>
            <p:nvPr/>
          </p:nvSpPr>
          <p:spPr>
            <a:xfrm>
              <a:off x="3454757" y="3777560"/>
              <a:ext cx="400618" cy="478053"/>
            </a:xfrm>
            <a:custGeom>
              <a:rect b="b" l="l" r="r" t="t"/>
              <a:pathLst>
                <a:path extrusionOk="0" h="5192" w="4351">
                  <a:moveTo>
                    <a:pt x="283" y="0"/>
                  </a:moveTo>
                  <a:cubicBezTo>
                    <a:pt x="265" y="12"/>
                    <a:pt x="240" y="31"/>
                    <a:pt x="216" y="43"/>
                  </a:cubicBezTo>
                  <a:cubicBezTo>
                    <a:pt x="197" y="55"/>
                    <a:pt x="179" y="68"/>
                    <a:pt x="154" y="80"/>
                  </a:cubicBezTo>
                  <a:lnTo>
                    <a:pt x="142" y="86"/>
                  </a:lnTo>
                  <a:cubicBezTo>
                    <a:pt x="117" y="105"/>
                    <a:pt x="93" y="123"/>
                    <a:pt x="62" y="141"/>
                  </a:cubicBezTo>
                  <a:cubicBezTo>
                    <a:pt x="44" y="154"/>
                    <a:pt x="25" y="166"/>
                    <a:pt x="7" y="184"/>
                  </a:cubicBezTo>
                  <a:lnTo>
                    <a:pt x="1" y="184"/>
                  </a:lnTo>
                  <a:cubicBezTo>
                    <a:pt x="1776" y="2126"/>
                    <a:pt x="3736" y="4761"/>
                    <a:pt x="4055" y="5191"/>
                  </a:cubicBezTo>
                  <a:cubicBezTo>
                    <a:pt x="4074" y="5179"/>
                    <a:pt x="4092" y="5173"/>
                    <a:pt x="4111" y="5161"/>
                  </a:cubicBezTo>
                  <a:lnTo>
                    <a:pt x="4123" y="5155"/>
                  </a:lnTo>
                  <a:cubicBezTo>
                    <a:pt x="4154" y="5136"/>
                    <a:pt x="4190" y="5118"/>
                    <a:pt x="4215" y="5099"/>
                  </a:cubicBezTo>
                  <a:cubicBezTo>
                    <a:pt x="4221" y="5099"/>
                    <a:pt x="4221" y="5093"/>
                    <a:pt x="4227" y="5093"/>
                  </a:cubicBezTo>
                  <a:cubicBezTo>
                    <a:pt x="4252" y="5075"/>
                    <a:pt x="4277" y="5062"/>
                    <a:pt x="4295" y="5050"/>
                  </a:cubicBezTo>
                  <a:lnTo>
                    <a:pt x="4301" y="5050"/>
                  </a:lnTo>
                  <a:cubicBezTo>
                    <a:pt x="4313" y="5044"/>
                    <a:pt x="4320" y="5038"/>
                    <a:pt x="4326" y="5038"/>
                  </a:cubicBezTo>
                  <a:cubicBezTo>
                    <a:pt x="4326" y="5032"/>
                    <a:pt x="4326" y="5032"/>
                    <a:pt x="4332" y="5032"/>
                  </a:cubicBezTo>
                  <a:cubicBezTo>
                    <a:pt x="4332" y="5032"/>
                    <a:pt x="4338" y="5026"/>
                    <a:pt x="4344" y="5026"/>
                  </a:cubicBezTo>
                  <a:cubicBezTo>
                    <a:pt x="4344" y="5019"/>
                    <a:pt x="4350" y="5019"/>
                    <a:pt x="4350" y="5019"/>
                  </a:cubicBezTo>
                  <a:cubicBezTo>
                    <a:pt x="4350" y="5019"/>
                    <a:pt x="2311" y="2144"/>
                    <a:pt x="547" y="270"/>
                  </a:cubicBezTo>
                  <a:cubicBezTo>
                    <a:pt x="455" y="178"/>
                    <a:pt x="369" y="86"/>
                    <a:pt x="283" y="0"/>
                  </a:cubicBezTo>
                  <a:close/>
                </a:path>
              </a:pathLst>
            </a:custGeom>
            <a:solidFill>
              <a:srgbClr val="F3B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91" name="Google Shape;1791;p38"/>
            <p:cNvSpPr/>
            <p:nvPr/>
          </p:nvSpPr>
          <p:spPr>
            <a:xfrm>
              <a:off x="3388002" y="3853890"/>
              <a:ext cx="379073" cy="427136"/>
            </a:xfrm>
            <a:custGeom>
              <a:rect b="b" l="l" r="r" t="t"/>
              <a:pathLst>
                <a:path extrusionOk="0" h="4639" w="4117">
                  <a:moveTo>
                    <a:pt x="81" y="1"/>
                  </a:moveTo>
                  <a:cubicBezTo>
                    <a:pt x="50" y="37"/>
                    <a:pt x="19" y="62"/>
                    <a:pt x="7" y="93"/>
                  </a:cubicBezTo>
                  <a:cubicBezTo>
                    <a:pt x="1" y="111"/>
                    <a:pt x="1" y="130"/>
                    <a:pt x="7" y="154"/>
                  </a:cubicBezTo>
                  <a:cubicBezTo>
                    <a:pt x="7" y="160"/>
                    <a:pt x="13" y="160"/>
                    <a:pt x="13" y="166"/>
                  </a:cubicBezTo>
                  <a:cubicBezTo>
                    <a:pt x="44" y="222"/>
                    <a:pt x="124" y="277"/>
                    <a:pt x="160" y="320"/>
                  </a:cubicBezTo>
                  <a:lnTo>
                    <a:pt x="167" y="320"/>
                  </a:lnTo>
                  <a:cubicBezTo>
                    <a:pt x="492" y="682"/>
                    <a:pt x="818" y="1039"/>
                    <a:pt x="1143" y="1395"/>
                  </a:cubicBezTo>
                  <a:lnTo>
                    <a:pt x="1346" y="1622"/>
                  </a:lnTo>
                  <a:cubicBezTo>
                    <a:pt x="1659" y="1966"/>
                    <a:pt x="1973" y="2311"/>
                    <a:pt x="2280" y="2661"/>
                  </a:cubicBezTo>
                  <a:cubicBezTo>
                    <a:pt x="2599" y="3011"/>
                    <a:pt x="2919" y="3361"/>
                    <a:pt x="3232" y="3717"/>
                  </a:cubicBezTo>
                  <a:cubicBezTo>
                    <a:pt x="3232" y="3717"/>
                    <a:pt x="3238" y="3717"/>
                    <a:pt x="3238" y="3724"/>
                  </a:cubicBezTo>
                  <a:cubicBezTo>
                    <a:pt x="3380" y="3883"/>
                    <a:pt x="3521" y="4043"/>
                    <a:pt x="3662" y="4197"/>
                  </a:cubicBezTo>
                  <a:cubicBezTo>
                    <a:pt x="3668" y="4203"/>
                    <a:pt x="3668" y="4209"/>
                    <a:pt x="3675" y="4209"/>
                  </a:cubicBezTo>
                  <a:cubicBezTo>
                    <a:pt x="3754" y="4301"/>
                    <a:pt x="3914" y="4553"/>
                    <a:pt x="4037" y="4620"/>
                  </a:cubicBezTo>
                  <a:cubicBezTo>
                    <a:pt x="4055" y="4627"/>
                    <a:pt x="4074" y="4633"/>
                    <a:pt x="4092" y="4639"/>
                  </a:cubicBezTo>
                  <a:cubicBezTo>
                    <a:pt x="4117" y="4424"/>
                    <a:pt x="3853" y="4111"/>
                    <a:pt x="3742" y="3957"/>
                  </a:cubicBezTo>
                  <a:cubicBezTo>
                    <a:pt x="3238" y="3226"/>
                    <a:pt x="2624" y="2562"/>
                    <a:pt x="2016" y="1917"/>
                  </a:cubicBezTo>
                  <a:cubicBezTo>
                    <a:pt x="1389" y="1260"/>
                    <a:pt x="738" y="621"/>
                    <a:pt x="81" y="1"/>
                  </a:cubicBezTo>
                  <a:close/>
                </a:path>
              </a:pathLst>
            </a:custGeom>
            <a:solidFill>
              <a:srgbClr val="F3B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grpSp>
      <p:grpSp>
        <p:nvGrpSpPr>
          <p:cNvPr id="1792" name="Google Shape;1792;p38"/>
          <p:cNvGrpSpPr/>
          <p:nvPr/>
        </p:nvGrpSpPr>
        <p:grpSpPr>
          <a:xfrm rot="5400000">
            <a:off x="440023" y="1385411"/>
            <a:ext cx="1455948" cy="2365218"/>
            <a:chOff x="3755107" y="1833312"/>
            <a:chExt cx="1638843" cy="2660238"/>
          </a:xfrm>
        </p:grpSpPr>
        <p:sp>
          <p:nvSpPr>
            <p:cNvPr id="1793" name="Google Shape;1793;p38"/>
            <p:cNvSpPr/>
            <p:nvPr/>
          </p:nvSpPr>
          <p:spPr>
            <a:xfrm rot="10800000">
              <a:off x="3825400" y="2186850"/>
              <a:ext cx="1494300" cy="23067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94" name="Google Shape;1794;p38"/>
            <p:cNvSpPr/>
            <p:nvPr/>
          </p:nvSpPr>
          <p:spPr>
            <a:xfrm>
              <a:off x="3755107" y="1833312"/>
              <a:ext cx="1638843" cy="327327"/>
            </a:xfrm>
            <a:custGeom>
              <a:rect b="b" l="l" r="r" t="t"/>
              <a:pathLst>
                <a:path extrusionOk="0" h="3555" w="17799">
                  <a:moveTo>
                    <a:pt x="8877" y="0"/>
                  </a:moveTo>
                  <a:cubicBezTo>
                    <a:pt x="5949" y="0"/>
                    <a:pt x="3020" y="489"/>
                    <a:pt x="1" y="1465"/>
                  </a:cubicBezTo>
                  <a:lnTo>
                    <a:pt x="670" y="3536"/>
                  </a:lnTo>
                  <a:cubicBezTo>
                    <a:pt x="3459" y="2633"/>
                    <a:pt x="6166" y="2181"/>
                    <a:pt x="8871" y="2181"/>
                  </a:cubicBezTo>
                  <a:cubicBezTo>
                    <a:pt x="11595" y="2181"/>
                    <a:pt x="14318" y="2639"/>
                    <a:pt x="17123" y="3554"/>
                  </a:cubicBezTo>
                  <a:cubicBezTo>
                    <a:pt x="17338" y="2891"/>
                    <a:pt x="17590" y="2153"/>
                    <a:pt x="17799" y="1484"/>
                  </a:cubicBezTo>
                  <a:cubicBezTo>
                    <a:pt x="14767" y="495"/>
                    <a:pt x="11823" y="0"/>
                    <a:pt x="8877"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95" name="Google Shape;1795;p38"/>
            <p:cNvSpPr/>
            <p:nvPr/>
          </p:nvSpPr>
          <p:spPr>
            <a:xfrm>
              <a:off x="3816797" y="2027666"/>
              <a:ext cx="1514910" cy="694430"/>
            </a:xfrm>
            <a:custGeom>
              <a:rect b="b" l="l" r="r" t="t"/>
              <a:pathLst>
                <a:path extrusionOk="0" h="7542" w="16453">
                  <a:moveTo>
                    <a:pt x="8201" y="0"/>
                  </a:moveTo>
                  <a:cubicBezTo>
                    <a:pt x="5496" y="0"/>
                    <a:pt x="2789" y="452"/>
                    <a:pt x="0" y="1355"/>
                  </a:cubicBezTo>
                  <a:lnTo>
                    <a:pt x="1997" y="7529"/>
                  </a:lnTo>
                  <a:cubicBezTo>
                    <a:pt x="3951" y="6896"/>
                    <a:pt x="6033" y="6558"/>
                    <a:pt x="8196" y="6558"/>
                  </a:cubicBezTo>
                  <a:cubicBezTo>
                    <a:pt x="10377" y="6558"/>
                    <a:pt x="12478" y="6902"/>
                    <a:pt x="14444" y="7541"/>
                  </a:cubicBezTo>
                  <a:lnTo>
                    <a:pt x="16453" y="1373"/>
                  </a:lnTo>
                  <a:cubicBezTo>
                    <a:pt x="13648" y="458"/>
                    <a:pt x="10925" y="0"/>
                    <a:pt x="8201" y="0"/>
                  </a:cubicBezTo>
                  <a:close/>
                </a:path>
              </a:pathLst>
            </a:custGeom>
            <a:solidFill>
              <a:srgbClr val="E2727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Red</a:t>
              </a:r>
              <a:endParaRPr b="1" sz="1100">
                <a:solidFill>
                  <a:schemeClr val="lt1"/>
                </a:solidFill>
                <a:latin typeface="Roboto"/>
                <a:ea typeface="Roboto"/>
                <a:cs typeface="Roboto"/>
                <a:sym typeface="Roboto"/>
              </a:endParaRPr>
            </a:p>
          </p:txBody>
        </p:sp>
        <p:sp>
          <p:nvSpPr>
            <p:cNvPr id="1796" name="Google Shape;1796;p38"/>
            <p:cNvSpPr/>
            <p:nvPr/>
          </p:nvSpPr>
          <p:spPr>
            <a:xfrm>
              <a:off x="4877413" y="3546727"/>
              <a:ext cx="5156" cy="4604"/>
            </a:xfrm>
            <a:custGeom>
              <a:rect b="b" l="l" r="r" t="t"/>
              <a:pathLst>
                <a:path extrusionOk="0" h="50" w="56">
                  <a:moveTo>
                    <a:pt x="1" y="1"/>
                  </a:moveTo>
                  <a:cubicBezTo>
                    <a:pt x="19" y="19"/>
                    <a:pt x="37" y="31"/>
                    <a:pt x="56" y="50"/>
                  </a:cubicBezTo>
                  <a:cubicBezTo>
                    <a:pt x="37" y="31"/>
                    <a:pt x="19" y="19"/>
                    <a:pt x="1"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97" name="Google Shape;1797;p38"/>
            <p:cNvSpPr/>
            <p:nvPr/>
          </p:nvSpPr>
          <p:spPr>
            <a:xfrm>
              <a:off x="4302679" y="3842012"/>
              <a:ext cx="3499" cy="2946"/>
            </a:xfrm>
            <a:custGeom>
              <a:rect b="b" l="l" r="r" t="t"/>
              <a:pathLst>
                <a:path extrusionOk="0" h="32" w="38">
                  <a:moveTo>
                    <a:pt x="1" y="1"/>
                  </a:moveTo>
                  <a:cubicBezTo>
                    <a:pt x="1" y="13"/>
                    <a:pt x="1" y="19"/>
                    <a:pt x="1" y="31"/>
                  </a:cubicBezTo>
                  <a:lnTo>
                    <a:pt x="38" y="7"/>
                  </a:lnTo>
                  <a:cubicBezTo>
                    <a:pt x="25" y="7"/>
                    <a:pt x="13" y="1"/>
                    <a:pt x="1"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98" name="Google Shape;1798;p38"/>
            <p:cNvSpPr/>
            <p:nvPr/>
          </p:nvSpPr>
          <p:spPr>
            <a:xfrm>
              <a:off x="4422100" y="4023585"/>
              <a:ext cx="5156" cy="17678"/>
            </a:xfrm>
            <a:custGeom>
              <a:rect b="b" l="l" r="r" t="t"/>
              <a:pathLst>
                <a:path extrusionOk="0" h="192" w="56">
                  <a:moveTo>
                    <a:pt x="6" y="1"/>
                  </a:moveTo>
                  <a:cubicBezTo>
                    <a:pt x="0" y="62"/>
                    <a:pt x="0" y="130"/>
                    <a:pt x="0" y="191"/>
                  </a:cubicBezTo>
                  <a:cubicBezTo>
                    <a:pt x="18" y="179"/>
                    <a:pt x="37" y="173"/>
                    <a:pt x="55" y="160"/>
                  </a:cubicBezTo>
                  <a:lnTo>
                    <a:pt x="6"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799" name="Google Shape;1799;p38"/>
            <p:cNvSpPr/>
            <p:nvPr/>
          </p:nvSpPr>
          <p:spPr>
            <a:xfrm>
              <a:off x="4422653" y="3435315"/>
              <a:ext cx="645" cy="1197"/>
            </a:xfrm>
            <a:custGeom>
              <a:rect b="b" l="l" r="r" t="t"/>
              <a:pathLst>
                <a:path extrusionOk="0" h="13" w="7">
                  <a:moveTo>
                    <a:pt x="6" y="0"/>
                  </a:moveTo>
                  <a:lnTo>
                    <a:pt x="6" y="0"/>
                  </a:lnTo>
                  <a:cubicBezTo>
                    <a:pt x="0" y="0"/>
                    <a:pt x="0" y="6"/>
                    <a:pt x="0" y="13"/>
                  </a:cubicBezTo>
                  <a:cubicBezTo>
                    <a:pt x="0" y="6"/>
                    <a:pt x="0" y="6"/>
                    <a:pt x="6" y="0"/>
                  </a:cubicBezTo>
                  <a:close/>
                </a:path>
              </a:pathLst>
            </a:custGeom>
            <a:solidFill>
              <a:srgbClr val="F7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00" name="Google Shape;1800;p38"/>
            <p:cNvSpPr/>
            <p:nvPr/>
          </p:nvSpPr>
          <p:spPr>
            <a:xfrm>
              <a:off x="4314004" y="2753129"/>
              <a:ext cx="335521" cy="59480"/>
            </a:xfrm>
            <a:custGeom>
              <a:rect b="b" l="l" r="r" t="t"/>
              <a:pathLst>
                <a:path extrusionOk="0" h="646" w="3644">
                  <a:moveTo>
                    <a:pt x="1" y="0"/>
                  </a:moveTo>
                  <a:lnTo>
                    <a:pt x="3644" y="645"/>
                  </a:lnTo>
                  <a:lnTo>
                    <a:pt x="1291" y="228"/>
                  </a:lnTo>
                  <a:lnTo>
                    <a:pt x="1" y="0"/>
                  </a:ln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01" name="Google Shape;1801;p38"/>
            <p:cNvSpPr/>
            <p:nvPr/>
          </p:nvSpPr>
          <p:spPr>
            <a:xfrm>
              <a:off x="4040264" y="2712339"/>
              <a:ext cx="918724" cy="534864"/>
            </a:xfrm>
            <a:custGeom>
              <a:rect b="b" l="l" r="r" t="t"/>
              <a:pathLst>
                <a:path extrusionOk="0" h="5809" w="9978">
                  <a:moveTo>
                    <a:pt x="9430" y="1592"/>
                  </a:moveTo>
                  <a:lnTo>
                    <a:pt x="9725" y="1642"/>
                  </a:lnTo>
                  <a:lnTo>
                    <a:pt x="9725" y="1642"/>
                  </a:lnTo>
                  <a:cubicBezTo>
                    <a:pt x="9725" y="1642"/>
                    <a:pt x="9725" y="1641"/>
                    <a:pt x="9725" y="1641"/>
                  </a:cubicBezTo>
                  <a:lnTo>
                    <a:pt x="9430" y="1592"/>
                  </a:lnTo>
                  <a:close/>
                  <a:moveTo>
                    <a:pt x="498" y="1"/>
                  </a:moveTo>
                  <a:cubicBezTo>
                    <a:pt x="485" y="50"/>
                    <a:pt x="479" y="99"/>
                    <a:pt x="467" y="148"/>
                  </a:cubicBezTo>
                  <a:cubicBezTo>
                    <a:pt x="0" y="2772"/>
                    <a:pt x="1745" y="5272"/>
                    <a:pt x="4368" y="5733"/>
                  </a:cubicBezTo>
                  <a:cubicBezTo>
                    <a:pt x="4654" y="5784"/>
                    <a:pt x="4938" y="5808"/>
                    <a:pt x="5219" y="5808"/>
                  </a:cubicBezTo>
                  <a:cubicBezTo>
                    <a:pt x="7507" y="5808"/>
                    <a:pt x="9537" y="4169"/>
                    <a:pt x="9953" y="1838"/>
                  </a:cubicBezTo>
                  <a:cubicBezTo>
                    <a:pt x="9959" y="1789"/>
                    <a:pt x="9965" y="1739"/>
                    <a:pt x="9977" y="1684"/>
                  </a:cubicBezTo>
                  <a:lnTo>
                    <a:pt x="9725" y="1642"/>
                  </a:lnTo>
                  <a:lnTo>
                    <a:pt x="9725" y="1642"/>
                  </a:lnTo>
                  <a:cubicBezTo>
                    <a:pt x="9719" y="1691"/>
                    <a:pt x="9707" y="1740"/>
                    <a:pt x="9701" y="1783"/>
                  </a:cubicBezTo>
                  <a:cubicBezTo>
                    <a:pt x="9307" y="3994"/>
                    <a:pt x="7387" y="5546"/>
                    <a:pt x="5218" y="5546"/>
                  </a:cubicBezTo>
                  <a:cubicBezTo>
                    <a:pt x="4952" y="5546"/>
                    <a:pt x="4682" y="5523"/>
                    <a:pt x="4411" y="5475"/>
                  </a:cubicBezTo>
                  <a:cubicBezTo>
                    <a:pt x="1929" y="5032"/>
                    <a:pt x="283" y="2667"/>
                    <a:pt x="719" y="185"/>
                  </a:cubicBezTo>
                  <a:cubicBezTo>
                    <a:pt x="731" y="136"/>
                    <a:pt x="737" y="93"/>
                    <a:pt x="750" y="44"/>
                  </a:cubicBezTo>
                  <a:lnTo>
                    <a:pt x="498" y="1"/>
                  </a:ln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02" name="Google Shape;1802;p38"/>
            <p:cNvSpPr/>
            <p:nvPr/>
          </p:nvSpPr>
          <p:spPr>
            <a:xfrm>
              <a:off x="4066229" y="2716298"/>
              <a:ext cx="869556" cy="506781"/>
            </a:xfrm>
            <a:custGeom>
              <a:rect b="b" l="l" r="r" t="t"/>
              <a:pathLst>
                <a:path extrusionOk="0" h="5504" w="9444">
                  <a:moveTo>
                    <a:pt x="1890" y="256"/>
                  </a:moveTo>
                  <a:lnTo>
                    <a:pt x="2692" y="400"/>
                  </a:lnTo>
                  <a:lnTo>
                    <a:pt x="3982" y="628"/>
                  </a:lnTo>
                  <a:lnTo>
                    <a:pt x="1890" y="256"/>
                  </a:lnTo>
                  <a:close/>
                  <a:moveTo>
                    <a:pt x="468" y="1"/>
                  </a:moveTo>
                  <a:cubicBezTo>
                    <a:pt x="455" y="50"/>
                    <a:pt x="449" y="99"/>
                    <a:pt x="437" y="142"/>
                  </a:cubicBezTo>
                  <a:cubicBezTo>
                    <a:pt x="1" y="2624"/>
                    <a:pt x="1647" y="4989"/>
                    <a:pt x="4129" y="5432"/>
                  </a:cubicBezTo>
                  <a:cubicBezTo>
                    <a:pt x="4400" y="5480"/>
                    <a:pt x="4670" y="5503"/>
                    <a:pt x="4936" y="5503"/>
                  </a:cubicBezTo>
                  <a:cubicBezTo>
                    <a:pt x="7105" y="5503"/>
                    <a:pt x="9025" y="3951"/>
                    <a:pt x="9419" y="1746"/>
                  </a:cubicBezTo>
                  <a:cubicBezTo>
                    <a:pt x="9425" y="1696"/>
                    <a:pt x="9431" y="1647"/>
                    <a:pt x="9443" y="1598"/>
                  </a:cubicBezTo>
                  <a:lnTo>
                    <a:pt x="9148" y="1549"/>
                  </a:lnTo>
                  <a:cubicBezTo>
                    <a:pt x="9142" y="1592"/>
                    <a:pt x="9136" y="1635"/>
                    <a:pt x="9124" y="1684"/>
                  </a:cubicBezTo>
                  <a:cubicBezTo>
                    <a:pt x="9124" y="1703"/>
                    <a:pt x="9118" y="1721"/>
                    <a:pt x="9112" y="1740"/>
                  </a:cubicBezTo>
                  <a:cubicBezTo>
                    <a:pt x="9118" y="1733"/>
                    <a:pt x="9118" y="1733"/>
                    <a:pt x="9118" y="1733"/>
                  </a:cubicBezTo>
                  <a:lnTo>
                    <a:pt x="9118" y="1733"/>
                  </a:lnTo>
                  <a:cubicBezTo>
                    <a:pt x="9112" y="1752"/>
                    <a:pt x="9105" y="1770"/>
                    <a:pt x="9105" y="1789"/>
                  </a:cubicBezTo>
                  <a:cubicBezTo>
                    <a:pt x="9093" y="1838"/>
                    <a:pt x="9087" y="1887"/>
                    <a:pt x="9075" y="1930"/>
                  </a:cubicBezTo>
                  <a:cubicBezTo>
                    <a:pt x="9069" y="1955"/>
                    <a:pt x="9062" y="1979"/>
                    <a:pt x="9056" y="1998"/>
                  </a:cubicBezTo>
                  <a:cubicBezTo>
                    <a:pt x="9044" y="2047"/>
                    <a:pt x="9032" y="2096"/>
                    <a:pt x="9019" y="2139"/>
                  </a:cubicBezTo>
                  <a:cubicBezTo>
                    <a:pt x="9013" y="2163"/>
                    <a:pt x="9007" y="2182"/>
                    <a:pt x="8995" y="2206"/>
                  </a:cubicBezTo>
                  <a:cubicBezTo>
                    <a:pt x="8983" y="2249"/>
                    <a:pt x="8970" y="2299"/>
                    <a:pt x="8952" y="2342"/>
                  </a:cubicBezTo>
                  <a:cubicBezTo>
                    <a:pt x="8946" y="2366"/>
                    <a:pt x="8940" y="2385"/>
                    <a:pt x="8927" y="2409"/>
                  </a:cubicBezTo>
                  <a:cubicBezTo>
                    <a:pt x="8915" y="2452"/>
                    <a:pt x="8897" y="2495"/>
                    <a:pt x="8878" y="2544"/>
                  </a:cubicBezTo>
                  <a:cubicBezTo>
                    <a:pt x="8872" y="2563"/>
                    <a:pt x="8860" y="2581"/>
                    <a:pt x="8854" y="2600"/>
                  </a:cubicBezTo>
                  <a:cubicBezTo>
                    <a:pt x="8835" y="2649"/>
                    <a:pt x="8817" y="2692"/>
                    <a:pt x="8792" y="2735"/>
                  </a:cubicBezTo>
                  <a:cubicBezTo>
                    <a:pt x="8786" y="2753"/>
                    <a:pt x="8774" y="2772"/>
                    <a:pt x="8768" y="2790"/>
                  </a:cubicBezTo>
                  <a:cubicBezTo>
                    <a:pt x="8743" y="2833"/>
                    <a:pt x="8725" y="2876"/>
                    <a:pt x="8700" y="2919"/>
                  </a:cubicBezTo>
                  <a:cubicBezTo>
                    <a:pt x="8694" y="2944"/>
                    <a:pt x="8682" y="2962"/>
                    <a:pt x="8669" y="2980"/>
                  </a:cubicBezTo>
                  <a:cubicBezTo>
                    <a:pt x="8645" y="3017"/>
                    <a:pt x="8626" y="3060"/>
                    <a:pt x="8602" y="3103"/>
                  </a:cubicBezTo>
                  <a:cubicBezTo>
                    <a:pt x="8589" y="3122"/>
                    <a:pt x="8577" y="3140"/>
                    <a:pt x="8565" y="3159"/>
                  </a:cubicBezTo>
                  <a:cubicBezTo>
                    <a:pt x="8540" y="3202"/>
                    <a:pt x="8516" y="3239"/>
                    <a:pt x="8491" y="3275"/>
                  </a:cubicBezTo>
                  <a:cubicBezTo>
                    <a:pt x="8479" y="3294"/>
                    <a:pt x="8467" y="3312"/>
                    <a:pt x="8454" y="3331"/>
                  </a:cubicBezTo>
                  <a:cubicBezTo>
                    <a:pt x="8430" y="3374"/>
                    <a:pt x="8399" y="3411"/>
                    <a:pt x="8374" y="3447"/>
                  </a:cubicBezTo>
                  <a:cubicBezTo>
                    <a:pt x="8362" y="3466"/>
                    <a:pt x="8350" y="3484"/>
                    <a:pt x="8338" y="3497"/>
                  </a:cubicBezTo>
                  <a:cubicBezTo>
                    <a:pt x="8307" y="3540"/>
                    <a:pt x="8276" y="3576"/>
                    <a:pt x="8252" y="3607"/>
                  </a:cubicBezTo>
                  <a:cubicBezTo>
                    <a:pt x="8233" y="3626"/>
                    <a:pt x="8221" y="3644"/>
                    <a:pt x="8209" y="3662"/>
                  </a:cubicBezTo>
                  <a:cubicBezTo>
                    <a:pt x="8178" y="3693"/>
                    <a:pt x="8147" y="3730"/>
                    <a:pt x="8116" y="3767"/>
                  </a:cubicBezTo>
                  <a:cubicBezTo>
                    <a:pt x="8104" y="3785"/>
                    <a:pt x="8086" y="3798"/>
                    <a:pt x="8073" y="3816"/>
                  </a:cubicBezTo>
                  <a:cubicBezTo>
                    <a:pt x="8043" y="3847"/>
                    <a:pt x="8012" y="3884"/>
                    <a:pt x="7975" y="3914"/>
                  </a:cubicBezTo>
                  <a:cubicBezTo>
                    <a:pt x="7963" y="3933"/>
                    <a:pt x="7944" y="3945"/>
                    <a:pt x="7932" y="3963"/>
                  </a:cubicBezTo>
                  <a:cubicBezTo>
                    <a:pt x="7895" y="3994"/>
                    <a:pt x="7864" y="4025"/>
                    <a:pt x="7834" y="4056"/>
                  </a:cubicBezTo>
                  <a:cubicBezTo>
                    <a:pt x="7815" y="4074"/>
                    <a:pt x="7797" y="4086"/>
                    <a:pt x="7778" y="4105"/>
                  </a:cubicBezTo>
                  <a:cubicBezTo>
                    <a:pt x="7748" y="4135"/>
                    <a:pt x="7711" y="4166"/>
                    <a:pt x="7680" y="4191"/>
                  </a:cubicBezTo>
                  <a:cubicBezTo>
                    <a:pt x="7662" y="4209"/>
                    <a:pt x="7643" y="4221"/>
                    <a:pt x="7625" y="4240"/>
                  </a:cubicBezTo>
                  <a:cubicBezTo>
                    <a:pt x="7588" y="4264"/>
                    <a:pt x="7557" y="4295"/>
                    <a:pt x="7520" y="4320"/>
                  </a:cubicBezTo>
                  <a:cubicBezTo>
                    <a:pt x="7502" y="4332"/>
                    <a:pt x="7484" y="4351"/>
                    <a:pt x="7459" y="4363"/>
                  </a:cubicBezTo>
                  <a:cubicBezTo>
                    <a:pt x="7428" y="4387"/>
                    <a:pt x="7391" y="4412"/>
                    <a:pt x="7355" y="4437"/>
                  </a:cubicBezTo>
                  <a:cubicBezTo>
                    <a:pt x="7336" y="4455"/>
                    <a:pt x="7312" y="4467"/>
                    <a:pt x="7293" y="4480"/>
                  </a:cubicBezTo>
                  <a:cubicBezTo>
                    <a:pt x="7256" y="4504"/>
                    <a:pt x="7226" y="4529"/>
                    <a:pt x="7189" y="4553"/>
                  </a:cubicBezTo>
                  <a:cubicBezTo>
                    <a:pt x="7164" y="4566"/>
                    <a:pt x="7140" y="4578"/>
                    <a:pt x="7121" y="4590"/>
                  </a:cubicBezTo>
                  <a:cubicBezTo>
                    <a:pt x="7084" y="4615"/>
                    <a:pt x="7047" y="4633"/>
                    <a:pt x="7011" y="4658"/>
                  </a:cubicBezTo>
                  <a:cubicBezTo>
                    <a:pt x="6986" y="4670"/>
                    <a:pt x="6961" y="4682"/>
                    <a:pt x="6943" y="4695"/>
                  </a:cubicBezTo>
                  <a:cubicBezTo>
                    <a:pt x="6906" y="4713"/>
                    <a:pt x="6869" y="4731"/>
                    <a:pt x="6832" y="4750"/>
                  </a:cubicBezTo>
                  <a:cubicBezTo>
                    <a:pt x="6808" y="4762"/>
                    <a:pt x="6783" y="4774"/>
                    <a:pt x="6759" y="4787"/>
                  </a:cubicBezTo>
                  <a:cubicBezTo>
                    <a:pt x="6722" y="4805"/>
                    <a:pt x="6685" y="4824"/>
                    <a:pt x="6648" y="4836"/>
                  </a:cubicBezTo>
                  <a:cubicBezTo>
                    <a:pt x="6623" y="4848"/>
                    <a:pt x="6593" y="4860"/>
                    <a:pt x="6568" y="4873"/>
                  </a:cubicBezTo>
                  <a:cubicBezTo>
                    <a:pt x="6531" y="4885"/>
                    <a:pt x="6494" y="4903"/>
                    <a:pt x="6458" y="4916"/>
                  </a:cubicBezTo>
                  <a:cubicBezTo>
                    <a:pt x="6433" y="4928"/>
                    <a:pt x="6402" y="4934"/>
                    <a:pt x="6378" y="4946"/>
                  </a:cubicBezTo>
                  <a:cubicBezTo>
                    <a:pt x="6341" y="4959"/>
                    <a:pt x="6304" y="4971"/>
                    <a:pt x="6267" y="4983"/>
                  </a:cubicBezTo>
                  <a:cubicBezTo>
                    <a:pt x="6236" y="4996"/>
                    <a:pt x="6206" y="5002"/>
                    <a:pt x="6175" y="5008"/>
                  </a:cubicBezTo>
                  <a:cubicBezTo>
                    <a:pt x="6144" y="5020"/>
                    <a:pt x="6107" y="5032"/>
                    <a:pt x="6071" y="5045"/>
                  </a:cubicBezTo>
                  <a:cubicBezTo>
                    <a:pt x="6040" y="5051"/>
                    <a:pt x="6009" y="5057"/>
                    <a:pt x="5978" y="5069"/>
                  </a:cubicBezTo>
                  <a:cubicBezTo>
                    <a:pt x="5942" y="5075"/>
                    <a:pt x="5905" y="5088"/>
                    <a:pt x="5868" y="5094"/>
                  </a:cubicBezTo>
                  <a:cubicBezTo>
                    <a:pt x="5837" y="5100"/>
                    <a:pt x="5806" y="5106"/>
                    <a:pt x="5776" y="5112"/>
                  </a:cubicBezTo>
                  <a:cubicBezTo>
                    <a:pt x="5739" y="5118"/>
                    <a:pt x="5702" y="5131"/>
                    <a:pt x="5665" y="5137"/>
                  </a:cubicBezTo>
                  <a:cubicBezTo>
                    <a:pt x="5634" y="5143"/>
                    <a:pt x="5598" y="5143"/>
                    <a:pt x="5567" y="5149"/>
                  </a:cubicBezTo>
                  <a:cubicBezTo>
                    <a:pt x="5530" y="5155"/>
                    <a:pt x="5499" y="5161"/>
                    <a:pt x="5462" y="5168"/>
                  </a:cubicBezTo>
                  <a:cubicBezTo>
                    <a:pt x="5425" y="5168"/>
                    <a:pt x="5389" y="5174"/>
                    <a:pt x="5358" y="5174"/>
                  </a:cubicBezTo>
                  <a:cubicBezTo>
                    <a:pt x="5321" y="5180"/>
                    <a:pt x="5290" y="5186"/>
                    <a:pt x="5253" y="5186"/>
                  </a:cubicBezTo>
                  <a:cubicBezTo>
                    <a:pt x="5217" y="5186"/>
                    <a:pt x="5180" y="5192"/>
                    <a:pt x="5143" y="5192"/>
                  </a:cubicBezTo>
                  <a:cubicBezTo>
                    <a:pt x="5112" y="5192"/>
                    <a:pt x="5075" y="5192"/>
                    <a:pt x="5045" y="5198"/>
                  </a:cubicBezTo>
                  <a:lnTo>
                    <a:pt x="4830" y="5198"/>
                  </a:lnTo>
                  <a:cubicBezTo>
                    <a:pt x="4787" y="5192"/>
                    <a:pt x="4744" y="5192"/>
                    <a:pt x="4701" y="5192"/>
                  </a:cubicBezTo>
                  <a:cubicBezTo>
                    <a:pt x="4676" y="5186"/>
                    <a:pt x="4645" y="5186"/>
                    <a:pt x="4615" y="5186"/>
                  </a:cubicBezTo>
                  <a:cubicBezTo>
                    <a:pt x="4572" y="5180"/>
                    <a:pt x="4522" y="5174"/>
                    <a:pt x="4473" y="5174"/>
                  </a:cubicBezTo>
                  <a:cubicBezTo>
                    <a:pt x="4449" y="5168"/>
                    <a:pt x="4424" y="5168"/>
                    <a:pt x="4400" y="5161"/>
                  </a:cubicBezTo>
                  <a:cubicBezTo>
                    <a:pt x="4326" y="5155"/>
                    <a:pt x="4258" y="5143"/>
                    <a:pt x="4185" y="5131"/>
                  </a:cubicBezTo>
                  <a:cubicBezTo>
                    <a:pt x="4105" y="5118"/>
                    <a:pt x="4025" y="5100"/>
                    <a:pt x="3945" y="5082"/>
                  </a:cubicBezTo>
                  <a:cubicBezTo>
                    <a:pt x="3920" y="5075"/>
                    <a:pt x="3896" y="5069"/>
                    <a:pt x="3871" y="5063"/>
                  </a:cubicBezTo>
                  <a:cubicBezTo>
                    <a:pt x="3816" y="5045"/>
                    <a:pt x="3767" y="5032"/>
                    <a:pt x="3711" y="5020"/>
                  </a:cubicBezTo>
                  <a:cubicBezTo>
                    <a:pt x="3681" y="5008"/>
                    <a:pt x="3656" y="5002"/>
                    <a:pt x="3625" y="4989"/>
                  </a:cubicBezTo>
                  <a:cubicBezTo>
                    <a:pt x="3576" y="4977"/>
                    <a:pt x="3527" y="4959"/>
                    <a:pt x="3478" y="4940"/>
                  </a:cubicBezTo>
                  <a:cubicBezTo>
                    <a:pt x="3453" y="4934"/>
                    <a:pt x="3429" y="4922"/>
                    <a:pt x="3398" y="4910"/>
                  </a:cubicBezTo>
                  <a:cubicBezTo>
                    <a:pt x="3349" y="4891"/>
                    <a:pt x="3294" y="4873"/>
                    <a:pt x="3245" y="4848"/>
                  </a:cubicBezTo>
                  <a:cubicBezTo>
                    <a:pt x="3226" y="4842"/>
                    <a:pt x="3202" y="4830"/>
                    <a:pt x="3177" y="4824"/>
                  </a:cubicBezTo>
                  <a:cubicBezTo>
                    <a:pt x="3036" y="4756"/>
                    <a:pt x="2901" y="4682"/>
                    <a:pt x="2765" y="4602"/>
                  </a:cubicBezTo>
                  <a:cubicBezTo>
                    <a:pt x="2747" y="4596"/>
                    <a:pt x="2722" y="4584"/>
                    <a:pt x="2704" y="4572"/>
                  </a:cubicBezTo>
                  <a:cubicBezTo>
                    <a:pt x="2661" y="4541"/>
                    <a:pt x="2612" y="4510"/>
                    <a:pt x="2563" y="4480"/>
                  </a:cubicBezTo>
                  <a:cubicBezTo>
                    <a:pt x="2544" y="4467"/>
                    <a:pt x="2520" y="4449"/>
                    <a:pt x="2501" y="4437"/>
                  </a:cubicBezTo>
                  <a:cubicBezTo>
                    <a:pt x="2458" y="4406"/>
                    <a:pt x="2415" y="4375"/>
                    <a:pt x="2372" y="4344"/>
                  </a:cubicBezTo>
                  <a:cubicBezTo>
                    <a:pt x="2354" y="4326"/>
                    <a:pt x="2329" y="4314"/>
                    <a:pt x="2311" y="4295"/>
                  </a:cubicBezTo>
                  <a:cubicBezTo>
                    <a:pt x="2268" y="4264"/>
                    <a:pt x="2219" y="4228"/>
                    <a:pt x="2176" y="4185"/>
                  </a:cubicBezTo>
                  <a:cubicBezTo>
                    <a:pt x="2163" y="4172"/>
                    <a:pt x="2151" y="4166"/>
                    <a:pt x="2133" y="4154"/>
                  </a:cubicBezTo>
                  <a:cubicBezTo>
                    <a:pt x="2016" y="4049"/>
                    <a:pt x="1905" y="3939"/>
                    <a:pt x="1801" y="3828"/>
                  </a:cubicBezTo>
                  <a:cubicBezTo>
                    <a:pt x="1789" y="3816"/>
                    <a:pt x="1776" y="3798"/>
                    <a:pt x="1764" y="3785"/>
                  </a:cubicBezTo>
                  <a:cubicBezTo>
                    <a:pt x="1727" y="3742"/>
                    <a:pt x="1684" y="3699"/>
                    <a:pt x="1647" y="3650"/>
                  </a:cubicBezTo>
                  <a:cubicBezTo>
                    <a:pt x="1635" y="3638"/>
                    <a:pt x="1623" y="3619"/>
                    <a:pt x="1604" y="3601"/>
                  </a:cubicBezTo>
                  <a:cubicBezTo>
                    <a:pt x="1574" y="3558"/>
                    <a:pt x="1537" y="3509"/>
                    <a:pt x="1506" y="3466"/>
                  </a:cubicBezTo>
                  <a:cubicBezTo>
                    <a:pt x="1494" y="3447"/>
                    <a:pt x="1475" y="3429"/>
                    <a:pt x="1469" y="3417"/>
                  </a:cubicBezTo>
                  <a:cubicBezTo>
                    <a:pt x="1432" y="3361"/>
                    <a:pt x="1395" y="3312"/>
                    <a:pt x="1358" y="3257"/>
                  </a:cubicBezTo>
                  <a:cubicBezTo>
                    <a:pt x="1352" y="3245"/>
                    <a:pt x="1346" y="3239"/>
                    <a:pt x="1334" y="3226"/>
                  </a:cubicBezTo>
                  <a:cubicBezTo>
                    <a:pt x="1254" y="3091"/>
                    <a:pt x="1174" y="2956"/>
                    <a:pt x="1107" y="2815"/>
                  </a:cubicBezTo>
                  <a:cubicBezTo>
                    <a:pt x="1107" y="2808"/>
                    <a:pt x="1100" y="2808"/>
                    <a:pt x="1100" y="2802"/>
                  </a:cubicBezTo>
                  <a:cubicBezTo>
                    <a:pt x="720" y="2022"/>
                    <a:pt x="572" y="1113"/>
                    <a:pt x="732" y="185"/>
                  </a:cubicBezTo>
                  <a:cubicBezTo>
                    <a:pt x="744" y="142"/>
                    <a:pt x="750" y="99"/>
                    <a:pt x="763" y="56"/>
                  </a:cubicBezTo>
                  <a:lnTo>
                    <a:pt x="1890" y="256"/>
                  </a:lnTo>
                  <a:lnTo>
                    <a:pt x="1890" y="256"/>
                  </a:lnTo>
                  <a:lnTo>
                    <a:pt x="468" y="1"/>
                  </a:lnTo>
                  <a:close/>
                </a:path>
              </a:pathLst>
            </a:custGeom>
            <a:solidFill>
              <a:srgbClr val="E4F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03" name="Google Shape;1803;p38"/>
            <p:cNvSpPr/>
            <p:nvPr/>
          </p:nvSpPr>
          <p:spPr>
            <a:xfrm>
              <a:off x="4858169" y="2990131"/>
              <a:ext cx="6353" cy="11970"/>
            </a:xfrm>
            <a:custGeom>
              <a:rect b="b" l="l" r="r" t="t"/>
              <a:pathLst>
                <a:path extrusionOk="0" h="130" w="69">
                  <a:moveTo>
                    <a:pt x="68" y="0"/>
                  </a:moveTo>
                  <a:cubicBezTo>
                    <a:pt x="44" y="43"/>
                    <a:pt x="25" y="86"/>
                    <a:pt x="1" y="129"/>
                  </a:cubicBezTo>
                  <a:cubicBezTo>
                    <a:pt x="25" y="86"/>
                    <a:pt x="44" y="43"/>
                    <a:pt x="68"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04" name="Google Shape;1804;p38"/>
            <p:cNvSpPr/>
            <p:nvPr/>
          </p:nvSpPr>
          <p:spPr>
            <a:xfrm>
              <a:off x="4217877" y="3052374"/>
              <a:ext cx="10773" cy="12522"/>
            </a:xfrm>
            <a:custGeom>
              <a:rect b="b" l="l" r="r" t="t"/>
              <a:pathLst>
                <a:path extrusionOk="0" h="136" w="117">
                  <a:moveTo>
                    <a:pt x="117" y="135"/>
                  </a:moveTo>
                  <a:cubicBezTo>
                    <a:pt x="80" y="92"/>
                    <a:pt x="37" y="49"/>
                    <a:pt x="0" y="0"/>
                  </a:cubicBezTo>
                  <a:cubicBezTo>
                    <a:pt x="37" y="49"/>
                    <a:pt x="80" y="92"/>
                    <a:pt x="117" y="135"/>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05" name="Google Shape;1805;p38"/>
            <p:cNvSpPr/>
            <p:nvPr/>
          </p:nvSpPr>
          <p:spPr>
            <a:xfrm>
              <a:off x="4266493" y="3101542"/>
              <a:ext cx="12522" cy="10312"/>
            </a:xfrm>
            <a:custGeom>
              <a:rect b="b" l="l" r="r" t="t"/>
              <a:pathLst>
                <a:path extrusionOk="0" h="112" w="136">
                  <a:moveTo>
                    <a:pt x="136" y="111"/>
                  </a:moveTo>
                  <a:cubicBezTo>
                    <a:pt x="93" y="74"/>
                    <a:pt x="44" y="37"/>
                    <a:pt x="1" y="1"/>
                  </a:cubicBezTo>
                  <a:cubicBezTo>
                    <a:pt x="44" y="37"/>
                    <a:pt x="93" y="74"/>
                    <a:pt x="136" y="11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06" name="Google Shape;1806;p38"/>
            <p:cNvSpPr/>
            <p:nvPr/>
          </p:nvSpPr>
          <p:spPr>
            <a:xfrm>
              <a:off x="4901721" y="2880929"/>
              <a:ext cx="2946" cy="13075"/>
            </a:xfrm>
            <a:custGeom>
              <a:rect b="b" l="l" r="r" t="t"/>
              <a:pathLst>
                <a:path extrusionOk="0" h="142" w="32">
                  <a:moveTo>
                    <a:pt x="31" y="1"/>
                  </a:moveTo>
                  <a:cubicBezTo>
                    <a:pt x="19" y="50"/>
                    <a:pt x="13" y="93"/>
                    <a:pt x="1" y="142"/>
                  </a:cubicBezTo>
                  <a:cubicBezTo>
                    <a:pt x="13" y="93"/>
                    <a:pt x="19" y="50"/>
                    <a:pt x="3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07" name="Google Shape;1807;p38"/>
            <p:cNvSpPr/>
            <p:nvPr/>
          </p:nvSpPr>
          <p:spPr>
            <a:xfrm>
              <a:off x="4284632" y="3116274"/>
              <a:ext cx="11970" cy="8563"/>
            </a:xfrm>
            <a:custGeom>
              <a:rect b="b" l="l" r="r" t="t"/>
              <a:pathLst>
                <a:path extrusionOk="0" h="93" w="130">
                  <a:moveTo>
                    <a:pt x="129" y="93"/>
                  </a:moveTo>
                  <a:cubicBezTo>
                    <a:pt x="86" y="62"/>
                    <a:pt x="43" y="31"/>
                    <a:pt x="0" y="0"/>
                  </a:cubicBezTo>
                  <a:cubicBezTo>
                    <a:pt x="43" y="31"/>
                    <a:pt x="86" y="62"/>
                    <a:pt x="129" y="93"/>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08" name="Google Shape;1808;p38"/>
            <p:cNvSpPr/>
            <p:nvPr/>
          </p:nvSpPr>
          <p:spPr>
            <a:xfrm>
              <a:off x="4204803" y="3035340"/>
              <a:ext cx="9207" cy="12522"/>
            </a:xfrm>
            <a:custGeom>
              <a:rect b="b" l="l" r="r" t="t"/>
              <a:pathLst>
                <a:path extrusionOk="0" h="136" w="100">
                  <a:moveTo>
                    <a:pt x="99" y="136"/>
                  </a:moveTo>
                  <a:cubicBezTo>
                    <a:pt x="69" y="93"/>
                    <a:pt x="32" y="44"/>
                    <a:pt x="1" y="1"/>
                  </a:cubicBezTo>
                  <a:cubicBezTo>
                    <a:pt x="32" y="44"/>
                    <a:pt x="69" y="93"/>
                    <a:pt x="99" y="136"/>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09" name="Google Shape;1809;p38"/>
            <p:cNvSpPr/>
            <p:nvPr/>
          </p:nvSpPr>
          <p:spPr>
            <a:xfrm>
              <a:off x="4191268" y="3016096"/>
              <a:ext cx="9668" cy="14824"/>
            </a:xfrm>
            <a:custGeom>
              <a:rect b="b" l="l" r="r" t="t"/>
              <a:pathLst>
                <a:path extrusionOk="0" h="161" w="105">
                  <a:moveTo>
                    <a:pt x="105" y="161"/>
                  </a:moveTo>
                  <a:cubicBezTo>
                    <a:pt x="68" y="105"/>
                    <a:pt x="37" y="56"/>
                    <a:pt x="0" y="1"/>
                  </a:cubicBezTo>
                  <a:cubicBezTo>
                    <a:pt x="37" y="56"/>
                    <a:pt x="68" y="105"/>
                    <a:pt x="105" y="16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10" name="Google Shape;1810;p38"/>
            <p:cNvSpPr/>
            <p:nvPr/>
          </p:nvSpPr>
          <p:spPr>
            <a:xfrm>
              <a:off x="4118896" y="2720902"/>
              <a:ext cx="789727" cy="415811"/>
            </a:xfrm>
            <a:custGeom>
              <a:rect b="b" l="l" r="r" t="t"/>
              <a:pathLst>
                <a:path extrusionOk="0" h="4516" w="8577">
                  <a:moveTo>
                    <a:pt x="1063" y="694"/>
                  </a:moveTo>
                  <a:cubicBezTo>
                    <a:pt x="1223" y="694"/>
                    <a:pt x="1352" y="737"/>
                    <a:pt x="1352" y="799"/>
                  </a:cubicBezTo>
                  <a:cubicBezTo>
                    <a:pt x="1352" y="860"/>
                    <a:pt x="1229" y="909"/>
                    <a:pt x="1069" y="915"/>
                  </a:cubicBezTo>
                  <a:cubicBezTo>
                    <a:pt x="1059" y="916"/>
                    <a:pt x="1049" y="916"/>
                    <a:pt x="1039" y="916"/>
                  </a:cubicBezTo>
                  <a:cubicBezTo>
                    <a:pt x="893" y="916"/>
                    <a:pt x="780" y="875"/>
                    <a:pt x="780" y="817"/>
                  </a:cubicBezTo>
                  <a:cubicBezTo>
                    <a:pt x="780" y="756"/>
                    <a:pt x="903" y="700"/>
                    <a:pt x="1063" y="694"/>
                  </a:cubicBezTo>
                  <a:close/>
                  <a:moveTo>
                    <a:pt x="2973" y="929"/>
                  </a:moveTo>
                  <a:cubicBezTo>
                    <a:pt x="3001" y="929"/>
                    <a:pt x="3023" y="937"/>
                    <a:pt x="3035" y="952"/>
                  </a:cubicBezTo>
                  <a:cubicBezTo>
                    <a:pt x="3066" y="1001"/>
                    <a:pt x="2992" y="1118"/>
                    <a:pt x="2863" y="1204"/>
                  </a:cubicBezTo>
                  <a:cubicBezTo>
                    <a:pt x="2775" y="1267"/>
                    <a:pt x="2685" y="1301"/>
                    <a:pt x="2624" y="1301"/>
                  </a:cubicBezTo>
                  <a:cubicBezTo>
                    <a:pt x="2596" y="1301"/>
                    <a:pt x="2574" y="1294"/>
                    <a:pt x="2562" y="1278"/>
                  </a:cubicBezTo>
                  <a:cubicBezTo>
                    <a:pt x="2531" y="1229"/>
                    <a:pt x="2605" y="1118"/>
                    <a:pt x="2734" y="1026"/>
                  </a:cubicBezTo>
                  <a:cubicBezTo>
                    <a:pt x="2822" y="963"/>
                    <a:pt x="2912" y="929"/>
                    <a:pt x="2973" y="929"/>
                  </a:cubicBezTo>
                  <a:close/>
                  <a:moveTo>
                    <a:pt x="7065" y="1534"/>
                  </a:moveTo>
                  <a:cubicBezTo>
                    <a:pt x="7122" y="1534"/>
                    <a:pt x="7196" y="1550"/>
                    <a:pt x="7274" y="1579"/>
                  </a:cubicBezTo>
                  <a:cubicBezTo>
                    <a:pt x="7421" y="1640"/>
                    <a:pt x="7520" y="1733"/>
                    <a:pt x="7501" y="1788"/>
                  </a:cubicBezTo>
                  <a:cubicBezTo>
                    <a:pt x="7489" y="1815"/>
                    <a:pt x="7451" y="1829"/>
                    <a:pt x="7398" y="1829"/>
                  </a:cubicBezTo>
                  <a:cubicBezTo>
                    <a:pt x="7342" y="1829"/>
                    <a:pt x="7270" y="1813"/>
                    <a:pt x="7194" y="1782"/>
                  </a:cubicBezTo>
                  <a:cubicBezTo>
                    <a:pt x="7047" y="1726"/>
                    <a:pt x="6948" y="1634"/>
                    <a:pt x="6967" y="1573"/>
                  </a:cubicBezTo>
                  <a:cubicBezTo>
                    <a:pt x="6978" y="1547"/>
                    <a:pt x="7015" y="1534"/>
                    <a:pt x="7065" y="1534"/>
                  </a:cubicBezTo>
                  <a:close/>
                  <a:moveTo>
                    <a:pt x="5047" y="1824"/>
                  </a:moveTo>
                  <a:cubicBezTo>
                    <a:pt x="5106" y="1824"/>
                    <a:pt x="5174" y="1937"/>
                    <a:pt x="5204" y="2083"/>
                  </a:cubicBezTo>
                  <a:cubicBezTo>
                    <a:pt x="5234" y="2236"/>
                    <a:pt x="5216" y="2371"/>
                    <a:pt x="5155" y="2384"/>
                  </a:cubicBezTo>
                  <a:cubicBezTo>
                    <a:pt x="5152" y="2384"/>
                    <a:pt x="5149" y="2385"/>
                    <a:pt x="5146" y="2385"/>
                  </a:cubicBezTo>
                  <a:cubicBezTo>
                    <a:pt x="5086" y="2385"/>
                    <a:pt x="5018" y="2272"/>
                    <a:pt x="4989" y="2126"/>
                  </a:cubicBezTo>
                  <a:cubicBezTo>
                    <a:pt x="4958" y="1972"/>
                    <a:pt x="4983" y="1837"/>
                    <a:pt x="5038" y="1825"/>
                  </a:cubicBezTo>
                  <a:cubicBezTo>
                    <a:pt x="5041" y="1824"/>
                    <a:pt x="5044" y="1824"/>
                    <a:pt x="5047" y="1824"/>
                  </a:cubicBezTo>
                  <a:close/>
                  <a:moveTo>
                    <a:pt x="3561" y="2052"/>
                  </a:moveTo>
                  <a:cubicBezTo>
                    <a:pt x="3571" y="2052"/>
                    <a:pt x="3580" y="2054"/>
                    <a:pt x="3588" y="2058"/>
                  </a:cubicBezTo>
                  <a:cubicBezTo>
                    <a:pt x="3637" y="2089"/>
                    <a:pt x="3613" y="2224"/>
                    <a:pt x="3533" y="2359"/>
                  </a:cubicBezTo>
                  <a:cubicBezTo>
                    <a:pt x="3459" y="2475"/>
                    <a:pt x="3367" y="2550"/>
                    <a:pt x="3312" y="2550"/>
                  </a:cubicBezTo>
                  <a:cubicBezTo>
                    <a:pt x="3302" y="2550"/>
                    <a:pt x="3294" y="2548"/>
                    <a:pt x="3287" y="2543"/>
                  </a:cubicBezTo>
                  <a:cubicBezTo>
                    <a:pt x="3232" y="2513"/>
                    <a:pt x="3262" y="2378"/>
                    <a:pt x="3342" y="2242"/>
                  </a:cubicBezTo>
                  <a:cubicBezTo>
                    <a:pt x="3416" y="2127"/>
                    <a:pt x="3503" y="2052"/>
                    <a:pt x="3561" y="2052"/>
                  </a:cubicBezTo>
                  <a:close/>
                  <a:moveTo>
                    <a:pt x="1830" y="2333"/>
                  </a:moveTo>
                  <a:cubicBezTo>
                    <a:pt x="1859" y="2333"/>
                    <a:pt x="1881" y="2341"/>
                    <a:pt x="1892" y="2359"/>
                  </a:cubicBezTo>
                  <a:cubicBezTo>
                    <a:pt x="1923" y="2408"/>
                    <a:pt x="1849" y="2519"/>
                    <a:pt x="1720" y="2611"/>
                  </a:cubicBezTo>
                  <a:cubicBezTo>
                    <a:pt x="1632" y="2674"/>
                    <a:pt x="1542" y="2708"/>
                    <a:pt x="1481" y="2708"/>
                  </a:cubicBezTo>
                  <a:cubicBezTo>
                    <a:pt x="1453" y="2708"/>
                    <a:pt x="1431" y="2700"/>
                    <a:pt x="1419" y="2685"/>
                  </a:cubicBezTo>
                  <a:cubicBezTo>
                    <a:pt x="1389" y="2636"/>
                    <a:pt x="1462" y="2519"/>
                    <a:pt x="1591" y="2433"/>
                  </a:cubicBezTo>
                  <a:cubicBezTo>
                    <a:pt x="1679" y="2370"/>
                    <a:pt x="1769" y="2333"/>
                    <a:pt x="1830" y="2333"/>
                  </a:cubicBezTo>
                  <a:close/>
                  <a:moveTo>
                    <a:pt x="6240" y="2762"/>
                  </a:moveTo>
                  <a:cubicBezTo>
                    <a:pt x="6297" y="2762"/>
                    <a:pt x="6386" y="2835"/>
                    <a:pt x="6463" y="2943"/>
                  </a:cubicBezTo>
                  <a:cubicBezTo>
                    <a:pt x="6555" y="3072"/>
                    <a:pt x="6586" y="3201"/>
                    <a:pt x="6537" y="3238"/>
                  </a:cubicBezTo>
                  <a:cubicBezTo>
                    <a:pt x="6529" y="3244"/>
                    <a:pt x="6519" y="3247"/>
                    <a:pt x="6507" y="3247"/>
                  </a:cubicBezTo>
                  <a:cubicBezTo>
                    <a:pt x="6450" y="3247"/>
                    <a:pt x="6357" y="3173"/>
                    <a:pt x="6285" y="3066"/>
                  </a:cubicBezTo>
                  <a:cubicBezTo>
                    <a:pt x="6193" y="2937"/>
                    <a:pt x="6162" y="2801"/>
                    <a:pt x="6211" y="2771"/>
                  </a:cubicBezTo>
                  <a:cubicBezTo>
                    <a:pt x="6219" y="2765"/>
                    <a:pt x="6229" y="2762"/>
                    <a:pt x="6240" y="2762"/>
                  </a:cubicBezTo>
                  <a:close/>
                  <a:moveTo>
                    <a:pt x="4028" y="3458"/>
                  </a:moveTo>
                  <a:cubicBezTo>
                    <a:pt x="4031" y="3458"/>
                    <a:pt x="4034" y="3458"/>
                    <a:pt x="4036" y="3459"/>
                  </a:cubicBezTo>
                  <a:cubicBezTo>
                    <a:pt x="4098" y="3471"/>
                    <a:pt x="4116" y="3606"/>
                    <a:pt x="4079" y="3760"/>
                  </a:cubicBezTo>
                  <a:cubicBezTo>
                    <a:pt x="4050" y="3906"/>
                    <a:pt x="3976" y="4019"/>
                    <a:pt x="3916" y="4019"/>
                  </a:cubicBezTo>
                  <a:cubicBezTo>
                    <a:pt x="3913" y="4019"/>
                    <a:pt x="3910" y="4019"/>
                    <a:pt x="3907" y="4018"/>
                  </a:cubicBezTo>
                  <a:cubicBezTo>
                    <a:pt x="3852" y="4006"/>
                    <a:pt x="3834" y="3864"/>
                    <a:pt x="3864" y="3711"/>
                  </a:cubicBezTo>
                  <a:cubicBezTo>
                    <a:pt x="3899" y="3565"/>
                    <a:pt x="3973" y="3458"/>
                    <a:pt x="4028" y="3458"/>
                  </a:cubicBezTo>
                  <a:close/>
                  <a:moveTo>
                    <a:pt x="191" y="0"/>
                  </a:moveTo>
                  <a:cubicBezTo>
                    <a:pt x="178" y="49"/>
                    <a:pt x="172" y="92"/>
                    <a:pt x="166" y="135"/>
                  </a:cubicBezTo>
                  <a:cubicBezTo>
                    <a:pt x="0" y="1063"/>
                    <a:pt x="148" y="1972"/>
                    <a:pt x="528" y="2752"/>
                  </a:cubicBezTo>
                  <a:cubicBezTo>
                    <a:pt x="1382" y="3809"/>
                    <a:pt x="2685" y="4497"/>
                    <a:pt x="4153" y="4516"/>
                  </a:cubicBezTo>
                  <a:cubicBezTo>
                    <a:pt x="4173" y="4516"/>
                    <a:pt x="4194" y="4516"/>
                    <a:pt x="4214" y="4516"/>
                  </a:cubicBezTo>
                  <a:cubicBezTo>
                    <a:pt x="6142" y="4516"/>
                    <a:pt x="7810" y="3355"/>
                    <a:pt x="8546" y="1683"/>
                  </a:cubicBezTo>
                  <a:lnTo>
                    <a:pt x="8558" y="1628"/>
                  </a:lnTo>
                  <a:cubicBezTo>
                    <a:pt x="8564" y="1585"/>
                    <a:pt x="8570" y="1542"/>
                    <a:pt x="8576" y="1493"/>
                  </a:cubicBezTo>
                  <a:lnTo>
                    <a:pt x="5763" y="995"/>
                  </a:lnTo>
                  <a:lnTo>
                    <a:pt x="3410" y="578"/>
                  </a:lnTo>
                  <a:lnTo>
                    <a:pt x="191" y="0"/>
                  </a:ln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11" name="Google Shape;1811;p38"/>
            <p:cNvSpPr/>
            <p:nvPr/>
          </p:nvSpPr>
          <p:spPr>
            <a:xfrm>
              <a:off x="4320818" y="3140029"/>
              <a:ext cx="37935" cy="19888"/>
            </a:xfrm>
            <a:custGeom>
              <a:rect b="b" l="l" r="r" t="t"/>
              <a:pathLst>
                <a:path extrusionOk="0" h="216" w="412">
                  <a:moveTo>
                    <a:pt x="0" y="0"/>
                  </a:moveTo>
                  <a:cubicBezTo>
                    <a:pt x="129" y="80"/>
                    <a:pt x="271" y="154"/>
                    <a:pt x="412" y="215"/>
                  </a:cubicBezTo>
                  <a:cubicBezTo>
                    <a:pt x="271" y="154"/>
                    <a:pt x="136" y="80"/>
                    <a:pt x="0"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12" name="Google Shape;1812;p38"/>
            <p:cNvSpPr/>
            <p:nvPr/>
          </p:nvSpPr>
          <p:spPr>
            <a:xfrm>
              <a:off x="4587836" y="3186988"/>
              <a:ext cx="10220" cy="1749"/>
            </a:xfrm>
            <a:custGeom>
              <a:rect b="b" l="l" r="r" t="t"/>
              <a:pathLst>
                <a:path extrusionOk="0" h="19" w="111">
                  <a:moveTo>
                    <a:pt x="111" y="0"/>
                  </a:moveTo>
                  <a:cubicBezTo>
                    <a:pt x="74" y="6"/>
                    <a:pt x="37" y="13"/>
                    <a:pt x="0" y="19"/>
                  </a:cubicBezTo>
                  <a:cubicBezTo>
                    <a:pt x="37" y="13"/>
                    <a:pt x="74" y="6"/>
                    <a:pt x="11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13" name="Google Shape;1813;p38"/>
            <p:cNvSpPr/>
            <p:nvPr/>
          </p:nvSpPr>
          <p:spPr>
            <a:xfrm>
              <a:off x="4168065" y="2975399"/>
              <a:ext cx="20993" cy="38027"/>
            </a:xfrm>
            <a:custGeom>
              <a:rect b="b" l="l" r="r" t="t"/>
              <a:pathLst>
                <a:path extrusionOk="0" h="413" w="228">
                  <a:moveTo>
                    <a:pt x="228" y="412"/>
                  </a:moveTo>
                  <a:cubicBezTo>
                    <a:pt x="148" y="277"/>
                    <a:pt x="68" y="142"/>
                    <a:pt x="1" y="1"/>
                  </a:cubicBezTo>
                  <a:cubicBezTo>
                    <a:pt x="68" y="142"/>
                    <a:pt x="148" y="277"/>
                    <a:pt x="228" y="412"/>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14" name="Google Shape;1814;p38"/>
            <p:cNvSpPr/>
            <p:nvPr/>
          </p:nvSpPr>
          <p:spPr>
            <a:xfrm>
              <a:off x="4231965" y="3068763"/>
              <a:ext cx="30661" cy="29464"/>
            </a:xfrm>
            <a:custGeom>
              <a:rect b="b" l="l" r="r" t="t"/>
              <a:pathLst>
                <a:path extrusionOk="0" h="320" w="333">
                  <a:moveTo>
                    <a:pt x="1" y="0"/>
                  </a:moveTo>
                  <a:cubicBezTo>
                    <a:pt x="105" y="111"/>
                    <a:pt x="216" y="221"/>
                    <a:pt x="333" y="320"/>
                  </a:cubicBezTo>
                  <a:cubicBezTo>
                    <a:pt x="216" y="221"/>
                    <a:pt x="105" y="111"/>
                    <a:pt x="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15" name="Google Shape;1815;p38"/>
            <p:cNvSpPr/>
            <p:nvPr/>
          </p:nvSpPr>
          <p:spPr>
            <a:xfrm>
              <a:off x="4530105" y="3194354"/>
              <a:ext cx="9668" cy="92"/>
            </a:xfrm>
            <a:custGeom>
              <a:rect b="b" l="l" r="r" t="t"/>
              <a:pathLst>
                <a:path extrusionOk="0" h="1" w="105">
                  <a:moveTo>
                    <a:pt x="105" y="0"/>
                  </a:moveTo>
                  <a:cubicBezTo>
                    <a:pt x="68" y="0"/>
                    <a:pt x="37" y="0"/>
                    <a:pt x="0" y="0"/>
                  </a:cubicBezTo>
                  <a:cubicBezTo>
                    <a:pt x="37" y="0"/>
                    <a:pt x="68" y="0"/>
                    <a:pt x="105"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16" name="Google Shape;1816;p38"/>
            <p:cNvSpPr/>
            <p:nvPr/>
          </p:nvSpPr>
          <p:spPr>
            <a:xfrm>
              <a:off x="4510861" y="3194354"/>
              <a:ext cx="9115" cy="645"/>
            </a:xfrm>
            <a:custGeom>
              <a:rect b="b" l="l" r="r" t="t"/>
              <a:pathLst>
                <a:path extrusionOk="0" h="7" w="99">
                  <a:moveTo>
                    <a:pt x="99" y="0"/>
                  </a:moveTo>
                  <a:cubicBezTo>
                    <a:pt x="62" y="0"/>
                    <a:pt x="31" y="6"/>
                    <a:pt x="1" y="0"/>
                  </a:cubicBezTo>
                  <a:cubicBezTo>
                    <a:pt x="31" y="6"/>
                    <a:pt x="62" y="0"/>
                    <a:pt x="99"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17" name="Google Shape;1817;p38"/>
            <p:cNvSpPr/>
            <p:nvPr/>
          </p:nvSpPr>
          <p:spPr>
            <a:xfrm>
              <a:off x="4606435" y="3182476"/>
              <a:ext cx="9760" cy="2854"/>
            </a:xfrm>
            <a:custGeom>
              <a:rect b="b" l="l" r="r" t="t"/>
              <a:pathLst>
                <a:path extrusionOk="0" h="31" w="106">
                  <a:moveTo>
                    <a:pt x="105" y="0"/>
                  </a:moveTo>
                  <a:cubicBezTo>
                    <a:pt x="75" y="12"/>
                    <a:pt x="38" y="19"/>
                    <a:pt x="1" y="31"/>
                  </a:cubicBezTo>
                  <a:cubicBezTo>
                    <a:pt x="38" y="19"/>
                    <a:pt x="75" y="12"/>
                    <a:pt x="105"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18" name="Google Shape;1818;p38"/>
            <p:cNvSpPr/>
            <p:nvPr/>
          </p:nvSpPr>
          <p:spPr>
            <a:xfrm>
              <a:off x="4569145" y="3190395"/>
              <a:ext cx="9668" cy="1197"/>
            </a:xfrm>
            <a:custGeom>
              <a:rect b="b" l="l" r="r" t="t"/>
              <a:pathLst>
                <a:path extrusionOk="0" h="13" w="105">
                  <a:moveTo>
                    <a:pt x="105" y="0"/>
                  </a:moveTo>
                  <a:cubicBezTo>
                    <a:pt x="68" y="6"/>
                    <a:pt x="31" y="12"/>
                    <a:pt x="0" y="12"/>
                  </a:cubicBezTo>
                  <a:cubicBezTo>
                    <a:pt x="31" y="12"/>
                    <a:pt x="68" y="6"/>
                    <a:pt x="105"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19" name="Google Shape;1819;p38"/>
            <p:cNvSpPr/>
            <p:nvPr/>
          </p:nvSpPr>
          <p:spPr>
            <a:xfrm>
              <a:off x="4491065" y="3193801"/>
              <a:ext cx="8011" cy="92"/>
            </a:xfrm>
            <a:custGeom>
              <a:rect b="b" l="l" r="r" t="t"/>
              <a:pathLst>
                <a:path extrusionOk="0" h="1" w="87">
                  <a:moveTo>
                    <a:pt x="87" y="0"/>
                  </a:moveTo>
                  <a:cubicBezTo>
                    <a:pt x="56" y="0"/>
                    <a:pt x="31" y="0"/>
                    <a:pt x="1" y="0"/>
                  </a:cubicBezTo>
                  <a:cubicBezTo>
                    <a:pt x="31" y="0"/>
                    <a:pt x="62" y="0"/>
                    <a:pt x="87"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20" name="Google Shape;1820;p38"/>
            <p:cNvSpPr/>
            <p:nvPr/>
          </p:nvSpPr>
          <p:spPr>
            <a:xfrm>
              <a:off x="4549901" y="3192605"/>
              <a:ext cx="9115" cy="1289"/>
            </a:xfrm>
            <a:custGeom>
              <a:rect b="b" l="l" r="r" t="t"/>
              <a:pathLst>
                <a:path extrusionOk="0" h="14" w="99">
                  <a:moveTo>
                    <a:pt x="99" y="1"/>
                  </a:moveTo>
                  <a:cubicBezTo>
                    <a:pt x="68" y="7"/>
                    <a:pt x="31" y="7"/>
                    <a:pt x="0" y="13"/>
                  </a:cubicBezTo>
                  <a:cubicBezTo>
                    <a:pt x="31" y="7"/>
                    <a:pt x="68" y="7"/>
                    <a:pt x="99"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21" name="Google Shape;1821;p38"/>
            <p:cNvSpPr/>
            <p:nvPr/>
          </p:nvSpPr>
          <p:spPr>
            <a:xfrm>
              <a:off x="4407921" y="3177965"/>
              <a:ext cx="14824" cy="4604"/>
            </a:xfrm>
            <a:custGeom>
              <a:rect b="b" l="l" r="r" t="t"/>
              <a:pathLst>
                <a:path extrusionOk="0" h="50" w="161">
                  <a:moveTo>
                    <a:pt x="160" y="49"/>
                  </a:moveTo>
                  <a:cubicBezTo>
                    <a:pt x="105" y="31"/>
                    <a:pt x="50" y="18"/>
                    <a:pt x="0" y="0"/>
                  </a:cubicBezTo>
                  <a:cubicBezTo>
                    <a:pt x="50" y="18"/>
                    <a:pt x="105" y="31"/>
                    <a:pt x="160" y="49"/>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22" name="Google Shape;1822;p38"/>
            <p:cNvSpPr/>
            <p:nvPr/>
          </p:nvSpPr>
          <p:spPr>
            <a:xfrm>
              <a:off x="4386375" y="3171151"/>
              <a:ext cx="13719" cy="4604"/>
            </a:xfrm>
            <a:custGeom>
              <a:rect b="b" l="l" r="r" t="t"/>
              <a:pathLst>
                <a:path extrusionOk="0" h="50" w="149">
                  <a:moveTo>
                    <a:pt x="148" y="49"/>
                  </a:moveTo>
                  <a:cubicBezTo>
                    <a:pt x="99" y="37"/>
                    <a:pt x="50" y="19"/>
                    <a:pt x="1" y="0"/>
                  </a:cubicBezTo>
                  <a:cubicBezTo>
                    <a:pt x="50" y="19"/>
                    <a:pt x="99" y="37"/>
                    <a:pt x="148" y="49"/>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23" name="Google Shape;1823;p38"/>
            <p:cNvSpPr/>
            <p:nvPr/>
          </p:nvSpPr>
          <p:spPr>
            <a:xfrm>
              <a:off x="4364922" y="3162680"/>
              <a:ext cx="14272" cy="5709"/>
            </a:xfrm>
            <a:custGeom>
              <a:rect b="b" l="l" r="r" t="t"/>
              <a:pathLst>
                <a:path extrusionOk="0" h="62" w="155">
                  <a:moveTo>
                    <a:pt x="1" y="0"/>
                  </a:moveTo>
                  <a:cubicBezTo>
                    <a:pt x="50" y="25"/>
                    <a:pt x="105" y="43"/>
                    <a:pt x="154" y="62"/>
                  </a:cubicBezTo>
                  <a:cubicBezTo>
                    <a:pt x="105" y="43"/>
                    <a:pt x="50" y="19"/>
                    <a:pt x="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24" name="Google Shape;1824;p38"/>
            <p:cNvSpPr/>
            <p:nvPr/>
          </p:nvSpPr>
          <p:spPr>
            <a:xfrm>
              <a:off x="4429374" y="3184134"/>
              <a:ext cx="22190" cy="4604"/>
            </a:xfrm>
            <a:custGeom>
              <a:rect b="b" l="l" r="r" t="t"/>
              <a:pathLst>
                <a:path extrusionOk="0" h="50" w="241">
                  <a:moveTo>
                    <a:pt x="241" y="50"/>
                  </a:moveTo>
                  <a:cubicBezTo>
                    <a:pt x="161" y="31"/>
                    <a:pt x="81" y="19"/>
                    <a:pt x="1" y="1"/>
                  </a:cubicBezTo>
                  <a:cubicBezTo>
                    <a:pt x="81" y="19"/>
                    <a:pt x="161" y="31"/>
                    <a:pt x="241" y="5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25" name="Google Shape;1825;p38"/>
            <p:cNvSpPr/>
            <p:nvPr/>
          </p:nvSpPr>
          <p:spPr>
            <a:xfrm>
              <a:off x="4471269" y="3191500"/>
              <a:ext cx="6906" cy="645"/>
            </a:xfrm>
            <a:custGeom>
              <a:rect b="b" l="l" r="r" t="t"/>
              <a:pathLst>
                <a:path extrusionOk="0" h="7" w="75">
                  <a:moveTo>
                    <a:pt x="74" y="7"/>
                  </a:moveTo>
                  <a:cubicBezTo>
                    <a:pt x="50" y="7"/>
                    <a:pt x="25" y="7"/>
                    <a:pt x="1" y="0"/>
                  </a:cubicBezTo>
                  <a:cubicBezTo>
                    <a:pt x="25" y="7"/>
                    <a:pt x="50" y="7"/>
                    <a:pt x="74" y="7"/>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26" name="Google Shape;1826;p38"/>
            <p:cNvSpPr/>
            <p:nvPr/>
          </p:nvSpPr>
          <p:spPr>
            <a:xfrm>
              <a:off x="4302126" y="3128704"/>
              <a:ext cx="13075" cy="8563"/>
            </a:xfrm>
            <a:custGeom>
              <a:rect b="b" l="l" r="r" t="t"/>
              <a:pathLst>
                <a:path extrusionOk="0" h="93" w="142">
                  <a:moveTo>
                    <a:pt x="142" y="93"/>
                  </a:moveTo>
                  <a:cubicBezTo>
                    <a:pt x="99" y="62"/>
                    <a:pt x="50" y="31"/>
                    <a:pt x="1" y="1"/>
                  </a:cubicBezTo>
                  <a:cubicBezTo>
                    <a:pt x="50" y="31"/>
                    <a:pt x="99" y="62"/>
                    <a:pt x="142" y="93"/>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27" name="Google Shape;1827;p38"/>
            <p:cNvSpPr/>
            <p:nvPr/>
          </p:nvSpPr>
          <p:spPr>
            <a:xfrm>
              <a:off x="4848041" y="3007073"/>
              <a:ext cx="6814" cy="10865"/>
            </a:xfrm>
            <a:custGeom>
              <a:rect b="b" l="l" r="r" t="t"/>
              <a:pathLst>
                <a:path extrusionOk="0" h="118" w="74">
                  <a:moveTo>
                    <a:pt x="74" y="1"/>
                  </a:moveTo>
                  <a:cubicBezTo>
                    <a:pt x="49" y="38"/>
                    <a:pt x="25" y="81"/>
                    <a:pt x="0" y="117"/>
                  </a:cubicBezTo>
                  <a:cubicBezTo>
                    <a:pt x="25" y="81"/>
                    <a:pt x="49" y="38"/>
                    <a:pt x="74"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28" name="Google Shape;1828;p38"/>
            <p:cNvSpPr/>
            <p:nvPr/>
          </p:nvSpPr>
          <p:spPr>
            <a:xfrm>
              <a:off x="4837268" y="3022910"/>
              <a:ext cx="7458" cy="10865"/>
            </a:xfrm>
            <a:custGeom>
              <a:rect b="b" l="l" r="r" t="t"/>
              <a:pathLst>
                <a:path extrusionOk="0" h="118" w="81">
                  <a:moveTo>
                    <a:pt x="80" y="1"/>
                  </a:moveTo>
                  <a:cubicBezTo>
                    <a:pt x="56" y="38"/>
                    <a:pt x="25" y="81"/>
                    <a:pt x="0" y="117"/>
                  </a:cubicBezTo>
                  <a:cubicBezTo>
                    <a:pt x="25" y="81"/>
                    <a:pt x="56" y="38"/>
                    <a:pt x="80"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29" name="Google Shape;1829;p38"/>
            <p:cNvSpPr/>
            <p:nvPr/>
          </p:nvSpPr>
          <p:spPr>
            <a:xfrm>
              <a:off x="4825390" y="3038194"/>
              <a:ext cx="8011" cy="10312"/>
            </a:xfrm>
            <a:custGeom>
              <a:rect b="b" l="l" r="r" t="t"/>
              <a:pathLst>
                <a:path extrusionOk="0" h="112" w="87">
                  <a:moveTo>
                    <a:pt x="86" y="1"/>
                  </a:moveTo>
                  <a:cubicBezTo>
                    <a:pt x="62" y="37"/>
                    <a:pt x="31" y="74"/>
                    <a:pt x="0" y="111"/>
                  </a:cubicBezTo>
                  <a:cubicBezTo>
                    <a:pt x="31" y="74"/>
                    <a:pt x="62" y="37"/>
                    <a:pt x="86"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30" name="Google Shape;1830;p38"/>
            <p:cNvSpPr/>
            <p:nvPr/>
          </p:nvSpPr>
          <p:spPr>
            <a:xfrm>
              <a:off x="4867193" y="2973189"/>
              <a:ext cx="6353" cy="11970"/>
            </a:xfrm>
            <a:custGeom>
              <a:rect b="b" l="l" r="r" t="t"/>
              <a:pathLst>
                <a:path extrusionOk="0" h="130" w="69">
                  <a:moveTo>
                    <a:pt x="69" y="0"/>
                  </a:moveTo>
                  <a:cubicBezTo>
                    <a:pt x="44" y="43"/>
                    <a:pt x="26" y="86"/>
                    <a:pt x="1" y="129"/>
                  </a:cubicBezTo>
                  <a:cubicBezTo>
                    <a:pt x="26" y="86"/>
                    <a:pt x="44" y="43"/>
                    <a:pt x="69"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31" name="Google Shape;1831;p38"/>
            <p:cNvSpPr/>
            <p:nvPr/>
          </p:nvSpPr>
          <p:spPr>
            <a:xfrm>
              <a:off x="4625127" y="3177320"/>
              <a:ext cx="9668" cy="2946"/>
            </a:xfrm>
            <a:custGeom>
              <a:rect b="b" l="l" r="r" t="t"/>
              <a:pathLst>
                <a:path extrusionOk="0" h="32" w="105">
                  <a:moveTo>
                    <a:pt x="105" y="1"/>
                  </a:moveTo>
                  <a:cubicBezTo>
                    <a:pt x="68" y="13"/>
                    <a:pt x="37" y="25"/>
                    <a:pt x="1" y="32"/>
                  </a:cubicBezTo>
                  <a:cubicBezTo>
                    <a:pt x="37" y="25"/>
                    <a:pt x="68" y="13"/>
                    <a:pt x="105"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32" name="Google Shape;1832;p38"/>
            <p:cNvSpPr/>
            <p:nvPr/>
          </p:nvSpPr>
          <p:spPr>
            <a:xfrm>
              <a:off x="4875756" y="2955602"/>
              <a:ext cx="5709" cy="12522"/>
            </a:xfrm>
            <a:custGeom>
              <a:rect b="b" l="l" r="r" t="t"/>
              <a:pathLst>
                <a:path extrusionOk="0" h="136" w="62">
                  <a:moveTo>
                    <a:pt x="62" y="1"/>
                  </a:moveTo>
                  <a:cubicBezTo>
                    <a:pt x="43" y="44"/>
                    <a:pt x="25" y="93"/>
                    <a:pt x="0" y="136"/>
                  </a:cubicBezTo>
                  <a:cubicBezTo>
                    <a:pt x="25" y="93"/>
                    <a:pt x="43" y="44"/>
                    <a:pt x="62"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33" name="Google Shape;1833;p38"/>
            <p:cNvSpPr/>
            <p:nvPr/>
          </p:nvSpPr>
          <p:spPr>
            <a:xfrm>
              <a:off x="4890396" y="2919417"/>
              <a:ext cx="4051" cy="12522"/>
            </a:xfrm>
            <a:custGeom>
              <a:rect b="b" l="l" r="r" t="t"/>
              <a:pathLst>
                <a:path extrusionOk="0" h="136" w="44">
                  <a:moveTo>
                    <a:pt x="44" y="0"/>
                  </a:moveTo>
                  <a:cubicBezTo>
                    <a:pt x="32" y="43"/>
                    <a:pt x="19" y="93"/>
                    <a:pt x="1" y="136"/>
                  </a:cubicBezTo>
                  <a:cubicBezTo>
                    <a:pt x="19" y="93"/>
                    <a:pt x="32" y="43"/>
                    <a:pt x="44"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34" name="Google Shape;1834;p38"/>
            <p:cNvSpPr/>
            <p:nvPr/>
          </p:nvSpPr>
          <p:spPr>
            <a:xfrm>
              <a:off x="4896657" y="2900173"/>
              <a:ext cx="3499" cy="13075"/>
            </a:xfrm>
            <a:custGeom>
              <a:rect b="b" l="l" r="r" t="t"/>
              <a:pathLst>
                <a:path extrusionOk="0" h="142" w="38">
                  <a:moveTo>
                    <a:pt x="37" y="1"/>
                  </a:moveTo>
                  <a:cubicBezTo>
                    <a:pt x="25" y="50"/>
                    <a:pt x="13" y="93"/>
                    <a:pt x="0" y="142"/>
                  </a:cubicBezTo>
                  <a:cubicBezTo>
                    <a:pt x="13" y="93"/>
                    <a:pt x="25" y="50"/>
                    <a:pt x="37"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35" name="Google Shape;1835;p38"/>
            <p:cNvSpPr/>
            <p:nvPr/>
          </p:nvSpPr>
          <p:spPr>
            <a:xfrm>
              <a:off x="4883674" y="2937556"/>
              <a:ext cx="4604" cy="12522"/>
            </a:xfrm>
            <a:custGeom>
              <a:rect b="b" l="l" r="r" t="t"/>
              <a:pathLst>
                <a:path extrusionOk="0" h="136" w="50">
                  <a:moveTo>
                    <a:pt x="49" y="0"/>
                  </a:moveTo>
                  <a:cubicBezTo>
                    <a:pt x="37" y="49"/>
                    <a:pt x="19" y="92"/>
                    <a:pt x="0" y="135"/>
                  </a:cubicBezTo>
                  <a:cubicBezTo>
                    <a:pt x="19" y="92"/>
                    <a:pt x="37" y="49"/>
                    <a:pt x="49"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36" name="Google Shape;1836;p38"/>
            <p:cNvSpPr/>
            <p:nvPr/>
          </p:nvSpPr>
          <p:spPr>
            <a:xfrm>
              <a:off x="4800530" y="3067658"/>
              <a:ext cx="9115" cy="9115"/>
            </a:xfrm>
            <a:custGeom>
              <a:rect b="b" l="l" r="r" t="t"/>
              <a:pathLst>
                <a:path extrusionOk="0" h="99" w="99">
                  <a:moveTo>
                    <a:pt x="98" y="0"/>
                  </a:moveTo>
                  <a:cubicBezTo>
                    <a:pt x="68" y="31"/>
                    <a:pt x="31" y="68"/>
                    <a:pt x="0" y="98"/>
                  </a:cubicBezTo>
                  <a:cubicBezTo>
                    <a:pt x="31" y="68"/>
                    <a:pt x="68" y="31"/>
                    <a:pt x="98"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37" name="Google Shape;1837;p38"/>
            <p:cNvSpPr/>
            <p:nvPr/>
          </p:nvSpPr>
          <p:spPr>
            <a:xfrm>
              <a:off x="4813513" y="3053479"/>
              <a:ext cx="8563" cy="9668"/>
            </a:xfrm>
            <a:custGeom>
              <a:rect b="b" l="l" r="r" t="t"/>
              <a:pathLst>
                <a:path extrusionOk="0" h="105" w="93">
                  <a:moveTo>
                    <a:pt x="93" y="0"/>
                  </a:moveTo>
                  <a:cubicBezTo>
                    <a:pt x="62" y="31"/>
                    <a:pt x="31" y="68"/>
                    <a:pt x="0" y="105"/>
                  </a:cubicBezTo>
                  <a:cubicBezTo>
                    <a:pt x="31" y="68"/>
                    <a:pt x="62" y="31"/>
                    <a:pt x="93"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38" name="Google Shape;1838;p38"/>
            <p:cNvSpPr/>
            <p:nvPr/>
          </p:nvSpPr>
          <p:spPr>
            <a:xfrm>
              <a:off x="4787455" y="3081193"/>
              <a:ext cx="8563" cy="8563"/>
            </a:xfrm>
            <a:custGeom>
              <a:rect b="b" l="l" r="r" t="t"/>
              <a:pathLst>
                <a:path extrusionOk="0" h="93" w="93">
                  <a:moveTo>
                    <a:pt x="93" y="0"/>
                  </a:moveTo>
                  <a:cubicBezTo>
                    <a:pt x="62" y="31"/>
                    <a:pt x="31" y="62"/>
                    <a:pt x="1" y="93"/>
                  </a:cubicBezTo>
                  <a:cubicBezTo>
                    <a:pt x="31" y="62"/>
                    <a:pt x="62" y="31"/>
                    <a:pt x="93"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39" name="Google Shape;1839;p38"/>
            <p:cNvSpPr/>
            <p:nvPr/>
          </p:nvSpPr>
          <p:spPr>
            <a:xfrm>
              <a:off x="4695288" y="3147948"/>
              <a:ext cx="9668" cy="5709"/>
            </a:xfrm>
            <a:custGeom>
              <a:rect b="b" l="l" r="r" t="t"/>
              <a:pathLst>
                <a:path extrusionOk="0" h="62" w="105">
                  <a:moveTo>
                    <a:pt x="105" y="0"/>
                  </a:moveTo>
                  <a:cubicBezTo>
                    <a:pt x="74" y="25"/>
                    <a:pt x="37" y="43"/>
                    <a:pt x="0" y="62"/>
                  </a:cubicBezTo>
                  <a:cubicBezTo>
                    <a:pt x="37" y="43"/>
                    <a:pt x="74" y="25"/>
                    <a:pt x="105"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40" name="Google Shape;1840;p38"/>
            <p:cNvSpPr/>
            <p:nvPr/>
          </p:nvSpPr>
          <p:spPr>
            <a:xfrm>
              <a:off x="4643265" y="3171703"/>
              <a:ext cx="9668" cy="3499"/>
            </a:xfrm>
            <a:custGeom>
              <a:rect b="b" l="l" r="r" t="t"/>
              <a:pathLst>
                <a:path extrusionOk="0" h="38" w="105">
                  <a:moveTo>
                    <a:pt x="105" y="0"/>
                  </a:moveTo>
                  <a:cubicBezTo>
                    <a:pt x="68" y="13"/>
                    <a:pt x="37" y="25"/>
                    <a:pt x="0" y="37"/>
                  </a:cubicBezTo>
                  <a:cubicBezTo>
                    <a:pt x="37" y="25"/>
                    <a:pt x="68" y="13"/>
                    <a:pt x="105"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41" name="Google Shape;1841;p38"/>
            <p:cNvSpPr/>
            <p:nvPr/>
          </p:nvSpPr>
          <p:spPr>
            <a:xfrm>
              <a:off x="4711677" y="3138925"/>
              <a:ext cx="10312" cy="5709"/>
            </a:xfrm>
            <a:custGeom>
              <a:rect b="b" l="l" r="r" t="t"/>
              <a:pathLst>
                <a:path extrusionOk="0" h="62" w="112">
                  <a:moveTo>
                    <a:pt x="111" y="0"/>
                  </a:moveTo>
                  <a:cubicBezTo>
                    <a:pt x="74" y="19"/>
                    <a:pt x="37" y="43"/>
                    <a:pt x="1" y="62"/>
                  </a:cubicBezTo>
                  <a:cubicBezTo>
                    <a:pt x="37" y="43"/>
                    <a:pt x="74" y="19"/>
                    <a:pt x="11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42" name="Google Shape;1842;p38"/>
            <p:cNvSpPr/>
            <p:nvPr/>
          </p:nvSpPr>
          <p:spPr>
            <a:xfrm>
              <a:off x="4660760" y="3164337"/>
              <a:ext cx="10312" cy="4604"/>
            </a:xfrm>
            <a:custGeom>
              <a:rect b="b" l="l" r="r" t="t"/>
              <a:pathLst>
                <a:path extrusionOk="0" h="50" w="112">
                  <a:moveTo>
                    <a:pt x="111" y="1"/>
                  </a:moveTo>
                  <a:cubicBezTo>
                    <a:pt x="74" y="19"/>
                    <a:pt x="37" y="31"/>
                    <a:pt x="1" y="50"/>
                  </a:cubicBezTo>
                  <a:cubicBezTo>
                    <a:pt x="37" y="31"/>
                    <a:pt x="74" y="19"/>
                    <a:pt x="11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43" name="Google Shape;1843;p38"/>
            <p:cNvSpPr/>
            <p:nvPr/>
          </p:nvSpPr>
          <p:spPr>
            <a:xfrm>
              <a:off x="4678346" y="3156971"/>
              <a:ext cx="9668" cy="4604"/>
            </a:xfrm>
            <a:custGeom>
              <a:rect b="b" l="l" r="r" t="t"/>
              <a:pathLst>
                <a:path extrusionOk="0" h="50" w="105">
                  <a:moveTo>
                    <a:pt x="104" y="1"/>
                  </a:moveTo>
                  <a:cubicBezTo>
                    <a:pt x="74" y="13"/>
                    <a:pt x="37" y="31"/>
                    <a:pt x="0" y="50"/>
                  </a:cubicBezTo>
                  <a:cubicBezTo>
                    <a:pt x="37" y="31"/>
                    <a:pt x="74" y="13"/>
                    <a:pt x="104"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44" name="Google Shape;1844;p38"/>
            <p:cNvSpPr/>
            <p:nvPr/>
          </p:nvSpPr>
          <p:spPr>
            <a:xfrm>
              <a:off x="4773368" y="3094176"/>
              <a:ext cx="9115" cy="8011"/>
            </a:xfrm>
            <a:custGeom>
              <a:rect b="b" l="l" r="r" t="t"/>
              <a:pathLst>
                <a:path extrusionOk="0" h="87" w="99">
                  <a:moveTo>
                    <a:pt x="98" y="1"/>
                  </a:moveTo>
                  <a:cubicBezTo>
                    <a:pt x="68" y="25"/>
                    <a:pt x="31" y="56"/>
                    <a:pt x="0" y="87"/>
                  </a:cubicBezTo>
                  <a:cubicBezTo>
                    <a:pt x="31" y="56"/>
                    <a:pt x="68" y="31"/>
                    <a:pt x="98"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45" name="Google Shape;1845;p38"/>
            <p:cNvSpPr/>
            <p:nvPr/>
          </p:nvSpPr>
          <p:spPr>
            <a:xfrm>
              <a:off x="4728067" y="3128704"/>
              <a:ext cx="9760" cy="6353"/>
            </a:xfrm>
            <a:custGeom>
              <a:rect b="b" l="l" r="r" t="t"/>
              <a:pathLst>
                <a:path extrusionOk="0" h="69" w="106">
                  <a:moveTo>
                    <a:pt x="105" y="1"/>
                  </a:moveTo>
                  <a:cubicBezTo>
                    <a:pt x="68" y="25"/>
                    <a:pt x="31" y="50"/>
                    <a:pt x="1" y="68"/>
                  </a:cubicBezTo>
                  <a:cubicBezTo>
                    <a:pt x="31" y="50"/>
                    <a:pt x="68" y="25"/>
                    <a:pt x="105"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46" name="Google Shape;1846;p38"/>
            <p:cNvSpPr/>
            <p:nvPr/>
          </p:nvSpPr>
          <p:spPr>
            <a:xfrm>
              <a:off x="4758636" y="3106054"/>
              <a:ext cx="9668" cy="8011"/>
            </a:xfrm>
            <a:custGeom>
              <a:rect b="b" l="l" r="r" t="t"/>
              <a:pathLst>
                <a:path extrusionOk="0" h="87" w="105">
                  <a:moveTo>
                    <a:pt x="105" y="1"/>
                  </a:moveTo>
                  <a:cubicBezTo>
                    <a:pt x="68" y="31"/>
                    <a:pt x="37" y="56"/>
                    <a:pt x="0" y="87"/>
                  </a:cubicBezTo>
                  <a:cubicBezTo>
                    <a:pt x="37" y="56"/>
                    <a:pt x="68" y="31"/>
                    <a:pt x="105"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47" name="Google Shape;1847;p38"/>
            <p:cNvSpPr/>
            <p:nvPr/>
          </p:nvSpPr>
          <p:spPr>
            <a:xfrm>
              <a:off x="4743351" y="3117931"/>
              <a:ext cx="9668" cy="6906"/>
            </a:xfrm>
            <a:custGeom>
              <a:rect b="b" l="l" r="r" t="t"/>
              <a:pathLst>
                <a:path extrusionOk="0" h="75" w="105">
                  <a:moveTo>
                    <a:pt x="105" y="1"/>
                  </a:moveTo>
                  <a:cubicBezTo>
                    <a:pt x="74" y="25"/>
                    <a:pt x="37" y="50"/>
                    <a:pt x="1" y="75"/>
                  </a:cubicBezTo>
                  <a:cubicBezTo>
                    <a:pt x="37" y="50"/>
                    <a:pt x="74" y="25"/>
                    <a:pt x="105"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48" name="Google Shape;1848;p38"/>
            <p:cNvSpPr/>
            <p:nvPr/>
          </p:nvSpPr>
          <p:spPr>
            <a:xfrm>
              <a:off x="4167512" y="2875865"/>
              <a:ext cx="738257" cy="319132"/>
            </a:xfrm>
            <a:custGeom>
              <a:rect b="b" l="l" r="r" t="t"/>
              <a:pathLst>
                <a:path extrusionOk="0" h="3466" w="8018">
                  <a:moveTo>
                    <a:pt x="8012" y="0"/>
                  </a:moveTo>
                  <a:cubicBezTo>
                    <a:pt x="7282" y="1672"/>
                    <a:pt x="5614" y="2833"/>
                    <a:pt x="3686" y="2833"/>
                  </a:cubicBezTo>
                  <a:cubicBezTo>
                    <a:pt x="3666" y="2833"/>
                    <a:pt x="3645" y="2833"/>
                    <a:pt x="3625" y="2833"/>
                  </a:cubicBezTo>
                  <a:cubicBezTo>
                    <a:pt x="2157" y="2814"/>
                    <a:pt x="854" y="2132"/>
                    <a:pt x="0" y="1069"/>
                  </a:cubicBezTo>
                  <a:lnTo>
                    <a:pt x="0" y="1069"/>
                  </a:lnTo>
                  <a:cubicBezTo>
                    <a:pt x="0" y="1075"/>
                    <a:pt x="7" y="1075"/>
                    <a:pt x="7" y="1082"/>
                  </a:cubicBezTo>
                  <a:cubicBezTo>
                    <a:pt x="74" y="1223"/>
                    <a:pt x="154" y="1358"/>
                    <a:pt x="234" y="1493"/>
                  </a:cubicBezTo>
                  <a:cubicBezTo>
                    <a:pt x="246" y="1499"/>
                    <a:pt x="252" y="1512"/>
                    <a:pt x="258" y="1524"/>
                  </a:cubicBezTo>
                  <a:cubicBezTo>
                    <a:pt x="295" y="1579"/>
                    <a:pt x="332" y="1628"/>
                    <a:pt x="369" y="1684"/>
                  </a:cubicBezTo>
                  <a:cubicBezTo>
                    <a:pt x="375" y="1696"/>
                    <a:pt x="394" y="1714"/>
                    <a:pt x="406" y="1733"/>
                  </a:cubicBezTo>
                  <a:cubicBezTo>
                    <a:pt x="437" y="1776"/>
                    <a:pt x="474" y="1825"/>
                    <a:pt x="504" y="1868"/>
                  </a:cubicBezTo>
                  <a:cubicBezTo>
                    <a:pt x="523" y="1886"/>
                    <a:pt x="535" y="1905"/>
                    <a:pt x="547" y="1917"/>
                  </a:cubicBezTo>
                  <a:cubicBezTo>
                    <a:pt x="584" y="1966"/>
                    <a:pt x="627" y="2009"/>
                    <a:pt x="664" y="2052"/>
                  </a:cubicBezTo>
                  <a:cubicBezTo>
                    <a:pt x="676" y="2065"/>
                    <a:pt x="689" y="2083"/>
                    <a:pt x="701" y="2095"/>
                  </a:cubicBezTo>
                  <a:cubicBezTo>
                    <a:pt x="805" y="2206"/>
                    <a:pt x="916" y="2316"/>
                    <a:pt x="1033" y="2421"/>
                  </a:cubicBezTo>
                  <a:cubicBezTo>
                    <a:pt x="1051" y="2433"/>
                    <a:pt x="1063" y="2439"/>
                    <a:pt x="1076" y="2452"/>
                  </a:cubicBezTo>
                  <a:cubicBezTo>
                    <a:pt x="1119" y="2488"/>
                    <a:pt x="1168" y="2531"/>
                    <a:pt x="1211" y="2562"/>
                  </a:cubicBezTo>
                  <a:cubicBezTo>
                    <a:pt x="1229" y="2581"/>
                    <a:pt x="1254" y="2593"/>
                    <a:pt x="1272" y="2611"/>
                  </a:cubicBezTo>
                  <a:cubicBezTo>
                    <a:pt x="1315" y="2642"/>
                    <a:pt x="1358" y="2673"/>
                    <a:pt x="1401" y="2704"/>
                  </a:cubicBezTo>
                  <a:cubicBezTo>
                    <a:pt x="1426" y="2716"/>
                    <a:pt x="1444" y="2734"/>
                    <a:pt x="1463" y="2747"/>
                  </a:cubicBezTo>
                  <a:cubicBezTo>
                    <a:pt x="1512" y="2777"/>
                    <a:pt x="1561" y="2808"/>
                    <a:pt x="1604" y="2839"/>
                  </a:cubicBezTo>
                  <a:cubicBezTo>
                    <a:pt x="1622" y="2851"/>
                    <a:pt x="1647" y="2863"/>
                    <a:pt x="1665" y="2869"/>
                  </a:cubicBezTo>
                  <a:cubicBezTo>
                    <a:pt x="1794" y="2949"/>
                    <a:pt x="1936" y="3023"/>
                    <a:pt x="2077" y="3091"/>
                  </a:cubicBezTo>
                  <a:cubicBezTo>
                    <a:pt x="2102" y="3097"/>
                    <a:pt x="2120" y="3109"/>
                    <a:pt x="2145" y="3115"/>
                  </a:cubicBezTo>
                  <a:cubicBezTo>
                    <a:pt x="2194" y="3140"/>
                    <a:pt x="2249" y="3158"/>
                    <a:pt x="2298" y="3177"/>
                  </a:cubicBezTo>
                  <a:lnTo>
                    <a:pt x="2378" y="3207"/>
                  </a:lnTo>
                  <a:cubicBezTo>
                    <a:pt x="2427" y="3226"/>
                    <a:pt x="2476" y="3244"/>
                    <a:pt x="2525" y="3256"/>
                  </a:cubicBezTo>
                  <a:cubicBezTo>
                    <a:pt x="2556" y="3269"/>
                    <a:pt x="2581" y="3275"/>
                    <a:pt x="2611" y="3287"/>
                  </a:cubicBezTo>
                  <a:cubicBezTo>
                    <a:pt x="2667" y="3299"/>
                    <a:pt x="2716" y="3312"/>
                    <a:pt x="2771" y="3330"/>
                  </a:cubicBezTo>
                  <a:cubicBezTo>
                    <a:pt x="2796" y="3336"/>
                    <a:pt x="2820" y="3342"/>
                    <a:pt x="2845" y="3349"/>
                  </a:cubicBezTo>
                  <a:cubicBezTo>
                    <a:pt x="2925" y="3367"/>
                    <a:pt x="3005" y="3385"/>
                    <a:pt x="3085" y="3398"/>
                  </a:cubicBezTo>
                  <a:cubicBezTo>
                    <a:pt x="3158" y="3410"/>
                    <a:pt x="3226" y="3422"/>
                    <a:pt x="3300" y="3428"/>
                  </a:cubicBezTo>
                  <a:cubicBezTo>
                    <a:pt x="3324" y="3435"/>
                    <a:pt x="3349" y="3435"/>
                    <a:pt x="3373" y="3441"/>
                  </a:cubicBezTo>
                  <a:cubicBezTo>
                    <a:pt x="3422" y="3441"/>
                    <a:pt x="3465" y="3447"/>
                    <a:pt x="3515" y="3453"/>
                  </a:cubicBezTo>
                  <a:cubicBezTo>
                    <a:pt x="3545" y="3453"/>
                    <a:pt x="3576" y="3453"/>
                    <a:pt x="3601" y="3459"/>
                  </a:cubicBezTo>
                  <a:cubicBezTo>
                    <a:pt x="3644" y="3459"/>
                    <a:pt x="3687" y="3459"/>
                    <a:pt x="3730" y="3465"/>
                  </a:cubicBezTo>
                  <a:lnTo>
                    <a:pt x="3945" y="3465"/>
                  </a:lnTo>
                  <a:cubicBezTo>
                    <a:pt x="3975" y="3459"/>
                    <a:pt x="4012" y="3459"/>
                    <a:pt x="4043" y="3459"/>
                  </a:cubicBezTo>
                  <a:cubicBezTo>
                    <a:pt x="4080" y="3459"/>
                    <a:pt x="4117" y="3453"/>
                    <a:pt x="4153" y="3453"/>
                  </a:cubicBezTo>
                  <a:cubicBezTo>
                    <a:pt x="4190" y="3453"/>
                    <a:pt x="4221" y="3447"/>
                    <a:pt x="4258" y="3441"/>
                  </a:cubicBezTo>
                  <a:cubicBezTo>
                    <a:pt x="4289" y="3441"/>
                    <a:pt x="4325" y="3435"/>
                    <a:pt x="4362" y="3435"/>
                  </a:cubicBezTo>
                  <a:cubicBezTo>
                    <a:pt x="4399" y="3428"/>
                    <a:pt x="4430" y="3422"/>
                    <a:pt x="4467" y="3416"/>
                  </a:cubicBezTo>
                  <a:cubicBezTo>
                    <a:pt x="4498" y="3410"/>
                    <a:pt x="4534" y="3410"/>
                    <a:pt x="4565" y="3404"/>
                  </a:cubicBezTo>
                  <a:cubicBezTo>
                    <a:pt x="4602" y="3398"/>
                    <a:pt x="4639" y="3385"/>
                    <a:pt x="4676" y="3379"/>
                  </a:cubicBezTo>
                  <a:cubicBezTo>
                    <a:pt x="4706" y="3373"/>
                    <a:pt x="4737" y="3367"/>
                    <a:pt x="4768" y="3361"/>
                  </a:cubicBezTo>
                  <a:cubicBezTo>
                    <a:pt x="4805" y="3355"/>
                    <a:pt x="4842" y="3342"/>
                    <a:pt x="4878" y="3336"/>
                  </a:cubicBezTo>
                  <a:cubicBezTo>
                    <a:pt x="4909" y="3324"/>
                    <a:pt x="4940" y="3318"/>
                    <a:pt x="4971" y="3312"/>
                  </a:cubicBezTo>
                  <a:cubicBezTo>
                    <a:pt x="5007" y="3299"/>
                    <a:pt x="5044" y="3287"/>
                    <a:pt x="5075" y="3275"/>
                  </a:cubicBezTo>
                  <a:cubicBezTo>
                    <a:pt x="5106" y="3269"/>
                    <a:pt x="5136" y="3263"/>
                    <a:pt x="5167" y="3250"/>
                  </a:cubicBezTo>
                  <a:cubicBezTo>
                    <a:pt x="5204" y="3238"/>
                    <a:pt x="5241" y="3226"/>
                    <a:pt x="5278" y="3213"/>
                  </a:cubicBezTo>
                  <a:cubicBezTo>
                    <a:pt x="5302" y="3201"/>
                    <a:pt x="5333" y="3195"/>
                    <a:pt x="5358" y="3183"/>
                  </a:cubicBezTo>
                  <a:cubicBezTo>
                    <a:pt x="5394" y="3170"/>
                    <a:pt x="5431" y="3152"/>
                    <a:pt x="5468" y="3140"/>
                  </a:cubicBezTo>
                  <a:cubicBezTo>
                    <a:pt x="5493" y="3127"/>
                    <a:pt x="5523" y="3115"/>
                    <a:pt x="5548" y="3103"/>
                  </a:cubicBezTo>
                  <a:cubicBezTo>
                    <a:pt x="5585" y="3091"/>
                    <a:pt x="5622" y="3072"/>
                    <a:pt x="5659" y="3054"/>
                  </a:cubicBezTo>
                  <a:cubicBezTo>
                    <a:pt x="5683" y="3041"/>
                    <a:pt x="5708" y="3029"/>
                    <a:pt x="5732" y="3017"/>
                  </a:cubicBezTo>
                  <a:cubicBezTo>
                    <a:pt x="5769" y="2998"/>
                    <a:pt x="5806" y="2980"/>
                    <a:pt x="5843" y="2962"/>
                  </a:cubicBezTo>
                  <a:cubicBezTo>
                    <a:pt x="5861" y="2949"/>
                    <a:pt x="5886" y="2937"/>
                    <a:pt x="5911" y="2925"/>
                  </a:cubicBezTo>
                  <a:cubicBezTo>
                    <a:pt x="5947" y="2900"/>
                    <a:pt x="5984" y="2882"/>
                    <a:pt x="6021" y="2857"/>
                  </a:cubicBezTo>
                  <a:cubicBezTo>
                    <a:pt x="6040" y="2845"/>
                    <a:pt x="6064" y="2833"/>
                    <a:pt x="6089" y="2820"/>
                  </a:cubicBezTo>
                  <a:cubicBezTo>
                    <a:pt x="6126" y="2796"/>
                    <a:pt x="6156" y="2771"/>
                    <a:pt x="6193" y="2747"/>
                  </a:cubicBezTo>
                  <a:cubicBezTo>
                    <a:pt x="6212" y="2734"/>
                    <a:pt x="6236" y="2722"/>
                    <a:pt x="6255" y="2704"/>
                  </a:cubicBezTo>
                  <a:cubicBezTo>
                    <a:pt x="6291" y="2679"/>
                    <a:pt x="6328" y="2654"/>
                    <a:pt x="6359" y="2630"/>
                  </a:cubicBezTo>
                  <a:cubicBezTo>
                    <a:pt x="6384" y="2618"/>
                    <a:pt x="6402" y="2599"/>
                    <a:pt x="6420" y="2587"/>
                  </a:cubicBezTo>
                  <a:cubicBezTo>
                    <a:pt x="6457" y="2556"/>
                    <a:pt x="6488" y="2531"/>
                    <a:pt x="6525" y="2507"/>
                  </a:cubicBezTo>
                  <a:cubicBezTo>
                    <a:pt x="6543" y="2488"/>
                    <a:pt x="6562" y="2476"/>
                    <a:pt x="6580" y="2458"/>
                  </a:cubicBezTo>
                  <a:cubicBezTo>
                    <a:pt x="6611" y="2433"/>
                    <a:pt x="6648" y="2402"/>
                    <a:pt x="6678" y="2372"/>
                  </a:cubicBezTo>
                  <a:cubicBezTo>
                    <a:pt x="6697" y="2353"/>
                    <a:pt x="6715" y="2341"/>
                    <a:pt x="6734" y="2323"/>
                  </a:cubicBezTo>
                  <a:cubicBezTo>
                    <a:pt x="6764" y="2292"/>
                    <a:pt x="6795" y="2261"/>
                    <a:pt x="6832" y="2230"/>
                  </a:cubicBezTo>
                  <a:cubicBezTo>
                    <a:pt x="6844" y="2212"/>
                    <a:pt x="6863" y="2200"/>
                    <a:pt x="6875" y="2181"/>
                  </a:cubicBezTo>
                  <a:cubicBezTo>
                    <a:pt x="6912" y="2151"/>
                    <a:pt x="6943" y="2114"/>
                    <a:pt x="6973" y="2083"/>
                  </a:cubicBezTo>
                  <a:cubicBezTo>
                    <a:pt x="6986" y="2065"/>
                    <a:pt x="7004" y="2046"/>
                    <a:pt x="7016" y="2034"/>
                  </a:cubicBezTo>
                  <a:cubicBezTo>
                    <a:pt x="7047" y="1997"/>
                    <a:pt x="7078" y="1960"/>
                    <a:pt x="7109" y="1929"/>
                  </a:cubicBezTo>
                  <a:cubicBezTo>
                    <a:pt x="7121" y="1911"/>
                    <a:pt x="7133" y="1893"/>
                    <a:pt x="7152" y="1874"/>
                  </a:cubicBezTo>
                  <a:cubicBezTo>
                    <a:pt x="7176" y="1837"/>
                    <a:pt x="7207" y="1800"/>
                    <a:pt x="7238" y="1764"/>
                  </a:cubicBezTo>
                  <a:cubicBezTo>
                    <a:pt x="7250" y="1745"/>
                    <a:pt x="7262" y="1733"/>
                    <a:pt x="7274" y="1714"/>
                  </a:cubicBezTo>
                  <a:cubicBezTo>
                    <a:pt x="7299" y="1678"/>
                    <a:pt x="7330" y="1635"/>
                    <a:pt x="7354" y="1598"/>
                  </a:cubicBezTo>
                  <a:cubicBezTo>
                    <a:pt x="7367" y="1579"/>
                    <a:pt x="7379" y="1561"/>
                    <a:pt x="7391" y="1542"/>
                  </a:cubicBezTo>
                  <a:cubicBezTo>
                    <a:pt x="7416" y="1506"/>
                    <a:pt x="7440" y="1463"/>
                    <a:pt x="7465" y="1426"/>
                  </a:cubicBezTo>
                  <a:cubicBezTo>
                    <a:pt x="7477" y="1407"/>
                    <a:pt x="7489" y="1389"/>
                    <a:pt x="7502" y="1370"/>
                  </a:cubicBezTo>
                  <a:cubicBezTo>
                    <a:pt x="7526" y="1327"/>
                    <a:pt x="7545" y="1284"/>
                    <a:pt x="7569" y="1247"/>
                  </a:cubicBezTo>
                  <a:cubicBezTo>
                    <a:pt x="7582" y="1223"/>
                    <a:pt x="7594" y="1204"/>
                    <a:pt x="7600" y="1186"/>
                  </a:cubicBezTo>
                  <a:cubicBezTo>
                    <a:pt x="7625" y="1143"/>
                    <a:pt x="7643" y="1100"/>
                    <a:pt x="7668" y="1057"/>
                  </a:cubicBezTo>
                  <a:cubicBezTo>
                    <a:pt x="7674" y="1039"/>
                    <a:pt x="7686" y="1020"/>
                    <a:pt x="7692" y="1002"/>
                  </a:cubicBezTo>
                  <a:cubicBezTo>
                    <a:pt x="7717" y="959"/>
                    <a:pt x="7735" y="916"/>
                    <a:pt x="7754" y="867"/>
                  </a:cubicBezTo>
                  <a:cubicBezTo>
                    <a:pt x="7760" y="848"/>
                    <a:pt x="7772" y="830"/>
                    <a:pt x="7778" y="805"/>
                  </a:cubicBezTo>
                  <a:cubicBezTo>
                    <a:pt x="7797" y="762"/>
                    <a:pt x="7815" y="719"/>
                    <a:pt x="7827" y="670"/>
                  </a:cubicBezTo>
                  <a:cubicBezTo>
                    <a:pt x="7840" y="652"/>
                    <a:pt x="7846" y="633"/>
                    <a:pt x="7852" y="609"/>
                  </a:cubicBezTo>
                  <a:cubicBezTo>
                    <a:pt x="7870" y="566"/>
                    <a:pt x="7883" y="516"/>
                    <a:pt x="7895" y="473"/>
                  </a:cubicBezTo>
                  <a:cubicBezTo>
                    <a:pt x="7907" y="449"/>
                    <a:pt x="7913" y="430"/>
                    <a:pt x="7919" y="406"/>
                  </a:cubicBezTo>
                  <a:cubicBezTo>
                    <a:pt x="7932" y="357"/>
                    <a:pt x="7944" y="314"/>
                    <a:pt x="7956" y="265"/>
                  </a:cubicBezTo>
                  <a:cubicBezTo>
                    <a:pt x="7962" y="240"/>
                    <a:pt x="7969" y="222"/>
                    <a:pt x="7975" y="197"/>
                  </a:cubicBezTo>
                  <a:cubicBezTo>
                    <a:pt x="7987" y="148"/>
                    <a:pt x="7993" y="105"/>
                    <a:pt x="8005" y="56"/>
                  </a:cubicBezTo>
                  <a:cubicBezTo>
                    <a:pt x="8005" y="37"/>
                    <a:pt x="8012" y="19"/>
                    <a:pt x="80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49" name="Google Shape;1849;p38"/>
            <p:cNvSpPr/>
            <p:nvPr/>
          </p:nvSpPr>
          <p:spPr>
            <a:xfrm>
              <a:off x="4246697" y="2935438"/>
              <a:ext cx="49352" cy="34712"/>
            </a:xfrm>
            <a:custGeom>
              <a:rect b="b" l="l" r="r" t="t"/>
              <a:pathLst>
                <a:path extrusionOk="0" h="377" w="536">
                  <a:moveTo>
                    <a:pt x="446" y="1"/>
                  </a:moveTo>
                  <a:cubicBezTo>
                    <a:pt x="385" y="1"/>
                    <a:pt x="293" y="37"/>
                    <a:pt x="203" y="97"/>
                  </a:cubicBezTo>
                  <a:cubicBezTo>
                    <a:pt x="74" y="189"/>
                    <a:pt x="1" y="306"/>
                    <a:pt x="31" y="355"/>
                  </a:cubicBezTo>
                  <a:cubicBezTo>
                    <a:pt x="43" y="370"/>
                    <a:pt x="63" y="377"/>
                    <a:pt x="90" y="377"/>
                  </a:cubicBezTo>
                  <a:cubicBezTo>
                    <a:pt x="150" y="377"/>
                    <a:pt x="243" y="341"/>
                    <a:pt x="332" y="281"/>
                  </a:cubicBezTo>
                  <a:cubicBezTo>
                    <a:pt x="461" y="189"/>
                    <a:pt x="535" y="72"/>
                    <a:pt x="504" y="23"/>
                  </a:cubicBezTo>
                  <a:cubicBezTo>
                    <a:pt x="493" y="8"/>
                    <a:pt x="473" y="1"/>
                    <a:pt x="446"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50" name="Google Shape;1850;p38"/>
            <p:cNvSpPr/>
            <p:nvPr/>
          </p:nvSpPr>
          <p:spPr>
            <a:xfrm>
              <a:off x="4416392" y="2909749"/>
              <a:ext cx="37475" cy="46038"/>
            </a:xfrm>
            <a:custGeom>
              <a:rect b="b" l="l" r="r" t="t"/>
              <a:pathLst>
                <a:path extrusionOk="0" h="500" w="407">
                  <a:moveTo>
                    <a:pt x="330" y="1"/>
                  </a:moveTo>
                  <a:cubicBezTo>
                    <a:pt x="272" y="1"/>
                    <a:pt x="185" y="76"/>
                    <a:pt x="111" y="191"/>
                  </a:cubicBezTo>
                  <a:cubicBezTo>
                    <a:pt x="31" y="327"/>
                    <a:pt x="1" y="462"/>
                    <a:pt x="56" y="492"/>
                  </a:cubicBezTo>
                  <a:cubicBezTo>
                    <a:pt x="63" y="497"/>
                    <a:pt x="71" y="499"/>
                    <a:pt x="81" y="499"/>
                  </a:cubicBezTo>
                  <a:cubicBezTo>
                    <a:pt x="136" y="499"/>
                    <a:pt x="228" y="424"/>
                    <a:pt x="302" y="308"/>
                  </a:cubicBezTo>
                  <a:cubicBezTo>
                    <a:pt x="382" y="173"/>
                    <a:pt x="406" y="38"/>
                    <a:pt x="357" y="7"/>
                  </a:cubicBezTo>
                  <a:cubicBezTo>
                    <a:pt x="349" y="3"/>
                    <a:pt x="340" y="1"/>
                    <a:pt x="330"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51" name="Google Shape;1851;p38"/>
            <p:cNvSpPr/>
            <p:nvPr/>
          </p:nvSpPr>
          <p:spPr>
            <a:xfrm>
              <a:off x="4351939" y="2806440"/>
              <a:ext cx="49260" cy="34344"/>
            </a:xfrm>
            <a:custGeom>
              <a:rect b="b" l="l" r="r" t="t"/>
              <a:pathLst>
                <a:path extrusionOk="0" h="373" w="535">
                  <a:moveTo>
                    <a:pt x="442" y="0"/>
                  </a:moveTo>
                  <a:cubicBezTo>
                    <a:pt x="381" y="0"/>
                    <a:pt x="291" y="34"/>
                    <a:pt x="203" y="97"/>
                  </a:cubicBezTo>
                  <a:cubicBezTo>
                    <a:pt x="74" y="189"/>
                    <a:pt x="0" y="300"/>
                    <a:pt x="31" y="349"/>
                  </a:cubicBezTo>
                  <a:cubicBezTo>
                    <a:pt x="43" y="365"/>
                    <a:pt x="65" y="372"/>
                    <a:pt x="93" y="372"/>
                  </a:cubicBezTo>
                  <a:cubicBezTo>
                    <a:pt x="154" y="372"/>
                    <a:pt x="244" y="338"/>
                    <a:pt x="332" y="275"/>
                  </a:cubicBezTo>
                  <a:cubicBezTo>
                    <a:pt x="461" y="183"/>
                    <a:pt x="535" y="72"/>
                    <a:pt x="504" y="23"/>
                  </a:cubicBezTo>
                  <a:cubicBezTo>
                    <a:pt x="492" y="8"/>
                    <a:pt x="470" y="0"/>
                    <a:pt x="442" y="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52" name="Google Shape;1852;p38"/>
            <p:cNvSpPr/>
            <p:nvPr/>
          </p:nvSpPr>
          <p:spPr>
            <a:xfrm>
              <a:off x="4575314" y="2888756"/>
              <a:ext cx="25597" cy="51746"/>
            </a:xfrm>
            <a:custGeom>
              <a:rect b="b" l="l" r="r" t="t"/>
              <a:pathLst>
                <a:path extrusionOk="0" h="562" w="278">
                  <a:moveTo>
                    <a:pt x="90" y="1"/>
                  </a:moveTo>
                  <a:cubicBezTo>
                    <a:pt x="87" y="1"/>
                    <a:pt x="84" y="1"/>
                    <a:pt x="81" y="2"/>
                  </a:cubicBezTo>
                  <a:cubicBezTo>
                    <a:pt x="26" y="14"/>
                    <a:pt x="1" y="149"/>
                    <a:pt x="32" y="303"/>
                  </a:cubicBezTo>
                  <a:cubicBezTo>
                    <a:pt x="61" y="449"/>
                    <a:pt x="129" y="562"/>
                    <a:pt x="189" y="562"/>
                  </a:cubicBezTo>
                  <a:cubicBezTo>
                    <a:pt x="192" y="562"/>
                    <a:pt x="195" y="561"/>
                    <a:pt x="198" y="561"/>
                  </a:cubicBezTo>
                  <a:cubicBezTo>
                    <a:pt x="259" y="548"/>
                    <a:pt x="277" y="413"/>
                    <a:pt x="247" y="260"/>
                  </a:cubicBezTo>
                  <a:cubicBezTo>
                    <a:pt x="217" y="114"/>
                    <a:pt x="149" y="1"/>
                    <a:pt x="90"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53" name="Google Shape;1853;p38"/>
            <p:cNvSpPr/>
            <p:nvPr/>
          </p:nvSpPr>
          <p:spPr>
            <a:xfrm>
              <a:off x="4190715" y="2784803"/>
              <a:ext cx="52667" cy="20441"/>
            </a:xfrm>
            <a:custGeom>
              <a:rect b="b" l="l" r="r" t="t"/>
              <a:pathLst>
                <a:path extrusionOk="0" h="222" w="572">
                  <a:moveTo>
                    <a:pt x="283" y="0"/>
                  </a:moveTo>
                  <a:cubicBezTo>
                    <a:pt x="123" y="6"/>
                    <a:pt x="0" y="62"/>
                    <a:pt x="0" y="123"/>
                  </a:cubicBezTo>
                  <a:cubicBezTo>
                    <a:pt x="0" y="181"/>
                    <a:pt x="113" y="222"/>
                    <a:pt x="259" y="222"/>
                  </a:cubicBezTo>
                  <a:cubicBezTo>
                    <a:pt x="269" y="222"/>
                    <a:pt x="279" y="222"/>
                    <a:pt x="289" y="221"/>
                  </a:cubicBezTo>
                  <a:cubicBezTo>
                    <a:pt x="449" y="215"/>
                    <a:pt x="572" y="166"/>
                    <a:pt x="572" y="105"/>
                  </a:cubicBezTo>
                  <a:cubicBezTo>
                    <a:pt x="572" y="43"/>
                    <a:pt x="443" y="0"/>
                    <a:pt x="283" y="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54" name="Google Shape;1854;p38"/>
            <p:cNvSpPr/>
            <p:nvPr/>
          </p:nvSpPr>
          <p:spPr>
            <a:xfrm>
              <a:off x="4686265" y="2975122"/>
              <a:ext cx="39040" cy="44748"/>
            </a:xfrm>
            <a:custGeom>
              <a:rect b="b" l="l" r="r" t="t"/>
              <a:pathLst>
                <a:path extrusionOk="0" h="486" w="424">
                  <a:moveTo>
                    <a:pt x="80" y="0"/>
                  </a:moveTo>
                  <a:cubicBezTo>
                    <a:pt x="68" y="0"/>
                    <a:pt x="58" y="3"/>
                    <a:pt x="49" y="10"/>
                  </a:cubicBezTo>
                  <a:cubicBezTo>
                    <a:pt x="0" y="40"/>
                    <a:pt x="31" y="176"/>
                    <a:pt x="123" y="305"/>
                  </a:cubicBezTo>
                  <a:cubicBezTo>
                    <a:pt x="195" y="412"/>
                    <a:pt x="288" y="486"/>
                    <a:pt x="345" y="486"/>
                  </a:cubicBezTo>
                  <a:cubicBezTo>
                    <a:pt x="357" y="486"/>
                    <a:pt x="367" y="483"/>
                    <a:pt x="375" y="477"/>
                  </a:cubicBezTo>
                  <a:cubicBezTo>
                    <a:pt x="424" y="440"/>
                    <a:pt x="393" y="305"/>
                    <a:pt x="301" y="176"/>
                  </a:cubicBezTo>
                  <a:cubicBezTo>
                    <a:pt x="225" y="69"/>
                    <a:pt x="136" y="0"/>
                    <a:pt x="80" y="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55" name="Google Shape;1855;p38"/>
            <p:cNvSpPr/>
            <p:nvPr/>
          </p:nvSpPr>
          <p:spPr>
            <a:xfrm>
              <a:off x="4758636" y="2862146"/>
              <a:ext cx="52667" cy="27162"/>
            </a:xfrm>
            <a:custGeom>
              <a:rect b="b" l="l" r="r" t="t"/>
              <a:pathLst>
                <a:path extrusionOk="0" h="295" w="572">
                  <a:moveTo>
                    <a:pt x="117" y="0"/>
                  </a:moveTo>
                  <a:cubicBezTo>
                    <a:pt x="67" y="0"/>
                    <a:pt x="30" y="13"/>
                    <a:pt x="19" y="39"/>
                  </a:cubicBezTo>
                  <a:cubicBezTo>
                    <a:pt x="0" y="94"/>
                    <a:pt x="99" y="192"/>
                    <a:pt x="246" y="248"/>
                  </a:cubicBezTo>
                  <a:cubicBezTo>
                    <a:pt x="322" y="279"/>
                    <a:pt x="394" y="295"/>
                    <a:pt x="450" y="295"/>
                  </a:cubicBezTo>
                  <a:cubicBezTo>
                    <a:pt x="503" y="295"/>
                    <a:pt x="541" y="281"/>
                    <a:pt x="553" y="254"/>
                  </a:cubicBezTo>
                  <a:cubicBezTo>
                    <a:pt x="572" y="199"/>
                    <a:pt x="473" y="106"/>
                    <a:pt x="326" y="45"/>
                  </a:cubicBezTo>
                  <a:cubicBezTo>
                    <a:pt x="248" y="16"/>
                    <a:pt x="174" y="0"/>
                    <a:pt x="117" y="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56" name="Google Shape;1856;p38"/>
            <p:cNvSpPr/>
            <p:nvPr/>
          </p:nvSpPr>
          <p:spPr>
            <a:xfrm>
              <a:off x="4471821" y="3039207"/>
              <a:ext cx="26149" cy="51746"/>
            </a:xfrm>
            <a:custGeom>
              <a:rect b="b" l="l" r="r" t="t"/>
              <a:pathLst>
                <a:path extrusionOk="0" h="562" w="284">
                  <a:moveTo>
                    <a:pt x="195" y="1"/>
                  </a:moveTo>
                  <a:cubicBezTo>
                    <a:pt x="140" y="1"/>
                    <a:pt x="66" y="108"/>
                    <a:pt x="31" y="254"/>
                  </a:cubicBezTo>
                  <a:cubicBezTo>
                    <a:pt x="1" y="407"/>
                    <a:pt x="19" y="542"/>
                    <a:pt x="74" y="561"/>
                  </a:cubicBezTo>
                  <a:cubicBezTo>
                    <a:pt x="77" y="562"/>
                    <a:pt x="80" y="562"/>
                    <a:pt x="83" y="562"/>
                  </a:cubicBezTo>
                  <a:cubicBezTo>
                    <a:pt x="143" y="562"/>
                    <a:pt x="217" y="449"/>
                    <a:pt x="246" y="303"/>
                  </a:cubicBezTo>
                  <a:cubicBezTo>
                    <a:pt x="283" y="149"/>
                    <a:pt x="265" y="14"/>
                    <a:pt x="203" y="2"/>
                  </a:cubicBezTo>
                  <a:cubicBezTo>
                    <a:pt x="201" y="1"/>
                    <a:pt x="198" y="1"/>
                    <a:pt x="195"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57" name="Google Shape;1857;p38"/>
            <p:cNvSpPr/>
            <p:nvPr/>
          </p:nvSpPr>
          <p:spPr>
            <a:xfrm>
              <a:off x="4716189" y="3628213"/>
              <a:ext cx="6906" cy="1749"/>
            </a:xfrm>
            <a:custGeom>
              <a:rect b="b" l="l" r="r" t="t"/>
              <a:pathLst>
                <a:path extrusionOk="0" h="19" w="75">
                  <a:moveTo>
                    <a:pt x="74" y="19"/>
                  </a:moveTo>
                  <a:cubicBezTo>
                    <a:pt x="50" y="13"/>
                    <a:pt x="25" y="6"/>
                    <a:pt x="1" y="0"/>
                  </a:cubicBezTo>
                  <a:cubicBezTo>
                    <a:pt x="25" y="6"/>
                    <a:pt x="50" y="13"/>
                    <a:pt x="74" y="19"/>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58" name="Google Shape;1858;p38"/>
            <p:cNvSpPr/>
            <p:nvPr/>
          </p:nvSpPr>
          <p:spPr>
            <a:xfrm>
              <a:off x="4707718" y="3625359"/>
              <a:ext cx="7458" cy="2946"/>
            </a:xfrm>
            <a:custGeom>
              <a:rect b="b" l="l" r="r" t="t"/>
              <a:pathLst>
                <a:path extrusionOk="0" h="32" w="81">
                  <a:moveTo>
                    <a:pt x="80" y="31"/>
                  </a:moveTo>
                  <a:cubicBezTo>
                    <a:pt x="56" y="19"/>
                    <a:pt x="31" y="13"/>
                    <a:pt x="1" y="1"/>
                  </a:cubicBezTo>
                  <a:cubicBezTo>
                    <a:pt x="31" y="13"/>
                    <a:pt x="56" y="19"/>
                    <a:pt x="80" y="3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59" name="Google Shape;1859;p38"/>
            <p:cNvSpPr/>
            <p:nvPr/>
          </p:nvSpPr>
          <p:spPr>
            <a:xfrm>
              <a:off x="4810106" y="3522419"/>
              <a:ext cx="5709" cy="31213"/>
            </a:xfrm>
            <a:custGeom>
              <a:rect b="b" l="l" r="r" t="t"/>
              <a:pathLst>
                <a:path extrusionOk="0" h="339" w="62">
                  <a:moveTo>
                    <a:pt x="1" y="0"/>
                  </a:moveTo>
                  <a:cubicBezTo>
                    <a:pt x="44" y="111"/>
                    <a:pt x="62" y="228"/>
                    <a:pt x="62" y="338"/>
                  </a:cubicBezTo>
                  <a:cubicBezTo>
                    <a:pt x="62" y="228"/>
                    <a:pt x="44" y="111"/>
                    <a:pt x="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60" name="Google Shape;1860;p38"/>
            <p:cNvSpPr/>
            <p:nvPr/>
          </p:nvSpPr>
          <p:spPr>
            <a:xfrm>
              <a:off x="4741694" y="3463582"/>
              <a:ext cx="2302" cy="645"/>
            </a:xfrm>
            <a:custGeom>
              <a:rect b="b" l="l" r="r" t="t"/>
              <a:pathLst>
                <a:path extrusionOk="0" h="7" w="25">
                  <a:moveTo>
                    <a:pt x="0" y="0"/>
                  </a:moveTo>
                  <a:cubicBezTo>
                    <a:pt x="6" y="0"/>
                    <a:pt x="19" y="0"/>
                    <a:pt x="25" y="7"/>
                  </a:cubicBezTo>
                  <a:cubicBezTo>
                    <a:pt x="19" y="0"/>
                    <a:pt x="6" y="0"/>
                    <a:pt x="0"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61" name="Google Shape;1861;p38"/>
            <p:cNvSpPr/>
            <p:nvPr/>
          </p:nvSpPr>
          <p:spPr>
            <a:xfrm>
              <a:off x="4702654" y="3623057"/>
              <a:ext cx="5156" cy="2394"/>
            </a:xfrm>
            <a:custGeom>
              <a:rect b="b" l="l" r="r" t="t"/>
              <a:pathLst>
                <a:path extrusionOk="0" h="26" w="56">
                  <a:moveTo>
                    <a:pt x="0" y="1"/>
                  </a:moveTo>
                  <a:lnTo>
                    <a:pt x="0" y="7"/>
                  </a:lnTo>
                  <a:cubicBezTo>
                    <a:pt x="19" y="13"/>
                    <a:pt x="37" y="19"/>
                    <a:pt x="56" y="26"/>
                  </a:cubicBezTo>
                  <a:cubicBezTo>
                    <a:pt x="37" y="19"/>
                    <a:pt x="19" y="13"/>
                    <a:pt x="0"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62" name="Google Shape;1862;p38"/>
            <p:cNvSpPr/>
            <p:nvPr/>
          </p:nvSpPr>
          <p:spPr>
            <a:xfrm>
              <a:off x="4748968" y="3465240"/>
              <a:ext cx="2394" cy="1289"/>
            </a:xfrm>
            <a:custGeom>
              <a:rect b="b" l="l" r="r" t="t"/>
              <a:pathLst>
                <a:path extrusionOk="0" h="14" w="26">
                  <a:moveTo>
                    <a:pt x="1" y="1"/>
                  </a:moveTo>
                  <a:cubicBezTo>
                    <a:pt x="7" y="7"/>
                    <a:pt x="19" y="7"/>
                    <a:pt x="26" y="13"/>
                  </a:cubicBezTo>
                  <a:cubicBezTo>
                    <a:pt x="19" y="7"/>
                    <a:pt x="7" y="7"/>
                    <a:pt x="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63" name="Google Shape;1863;p38"/>
            <p:cNvSpPr/>
            <p:nvPr/>
          </p:nvSpPr>
          <p:spPr>
            <a:xfrm>
              <a:off x="4655143" y="3461373"/>
              <a:ext cx="144834" cy="161592"/>
            </a:xfrm>
            <a:custGeom>
              <a:rect b="b" l="l" r="r" t="t"/>
              <a:pathLst>
                <a:path extrusionOk="0" h="1755" w="1573">
                  <a:moveTo>
                    <a:pt x="759" y="0"/>
                  </a:moveTo>
                  <a:cubicBezTo>
                    <a:pt x="676" y="0"/>
                    <a:pt x="595" y="12"/>
                    <a:pt x="516" y="43"/>
                  </a:cubicBezTo>
                  <a:cubicBezTo>
                    <a:pt x="504" y="49"/>
                    <a:pt x="498" y="55"/>
                    <a:pt x="492" y="55"/>
                  </a:cubicBezTo>
                  <a:cubicBezTo>
                    <a:pt x="522" y="111"/>
                    <a:pt x="474" y="161"/>
                    <a:pt x="426" y="161"/>
                  </a:cubicBezTo>
                  <a:cubicBezTo>
                    <a:pt x="405" y="161"/>
                    <a:pt x="384" y="151"/>
                    <a:pt x="369" y="129"/>
                  </a:cubicBezTo>
                  <a:cubicBezTo>
                    <a:pt x="129" y="301"/>
                    <a:pt x="0" y="633"/>
                    <a:pt x="12" y="952"/>
                  </a:cubicBezTo>
                  <a:cubicBezTo>
                    <a:pt x="31" y="964"/>
                    <a:pt x="49" y="977"/>
                    <a:pt x="68" y="983"/>
                  </a:cubicBezTo>
                  <a:cubicBezTo>
                    <a:pt x="92" y="1001"/>
                    <a:pt x="111" y="1014"/>
                    <a:pt x="129" y="1032"/>
                  </a:cubicBezTo>
                  <a:cubicBezTo>
                    <a:pt x="135" y="1038"/>
                    <a:pt x="148" y="1044"/>
                    <a:pt x="148" y="1050"/>
                  </a:cubicBezTo>
                  <a:cubicBezTo>
                    <a:pt x="166" y="1063"/>
                    <a:pt x="178" y="1075"/>
                    <a:pt x="191" y="1087"/>
                  </a:cubicBezTo>
                  <a:cubicBezTo>
                    <a:pt x="197" y="1093"/>
                    <a:pt x="203" y="1100"/>
                    <a:pt x="209" y="1106"/>
                  </a:cubicBezTo>
                  <a:cubicBezTo>
                    <a:pt x="227" y="1124"/>
                    <a:pt x="246" y="1143"/>
                    <a:pt x="264" y="1161"/>
                  </a:cubicBezTo>
                  <a:cubicBezTo>
                    <a:pt x="264" y="1161"/>
                    <a:pt x="264" y="1167"/>
                    <a:pt x="264" y="1167"/>
                  </a:cubicBezTo>
                  <a:cubicBezTo>
                    <a:pt x="283" y="1186"/>
                    <a:pt x="301" y="1210"/>
                    <a:pt x="320" y="1229"/>
                  </a:cubicBezTo>
                  <a:cubicBezTo>
                    <a:pt x="320" y="1235"/>
                    <a:pt x="326" y="1247"/>
                    <a:pt x="332" y="1253"/>
                  </a:cubicBezTo>
                  <a:cubicBezTo>
                    <a:pt x="344" y="1272"/>
                    <a:pt x="356" y="1284"/>
                    <a:pt x="363" y="1302"/>
                  </a:cubicBezTo>
                  <a:cubicBezTo>
                    <a:pt x="369" y="1308"/>
                    <a:pt x="375" y="1321"/>
                    <a:pt x="375" y="1327"/>
                  </a:cubicBezTo>
                  <a:cubicBezTo>
                    <a:pt x="393" y="1345"/>
                    <a:pt x="406" y="1370"/>
                    <a:pt x="412" y="1395"/>
                  </a:cubicBezTo>
                  <a:cubicBezTo>
                    <a:pt x="418" y="1395"/>
                    <a:pt x="418" y="1401"/>
                    <a:pt x="418" y="1401"/>
                  </a:cubicBezTo>
                  <a:cubicBezTo>
                    <a:pt x="430" y="1425"/>
                    <a:pt x="436" y="1450"/>
                    <a:pt x="449" y="1474"/>
                  </a:cubicBezTo>
                  <a:cubicBezTo>
                    <a:pt x="455" y="1487"/>
                    <a:pt x="455" y="1493"/>
                    <a:pt x="455" y="1499"/>
                  </a:cubicBezTo>
                  <a:cubicBezTo>
                    <a:pt x="467" y="1517"/>
                    <a:pt x="473" y="1542"/>
                    <a:pt x="479" y="1560"/>
                  </a:cubicBezTo>
                  <a:cubicBezTo>
                    <a:pt x="479" y="1567"/>
                    <a:pt x="479" y="1573"/>
                    <a:pt x="486" y="1585"/>
                  </a:cubicBezTo>
                  <a:cubicBezTo>
                    <a:pt x="492" y="1610"/>
                    <a:pt x="498" y="1634"/>
                    <a:pt x="504" y="1665"/>
                  </a:cubicBezTo>
                  <a:cubicBezTo>
                    <a:pt x="510" y="1689"/>
                    <a:pt x="510" y="1720"/>
                    <a:pt x="516" y="1745"/>
                  </a:cubicBezTo>
                  <a:cubicBezTo>
                    <a:pt x="516" y="1745"/>
                    <a:pt x="516" y="1751"/>
                    <a:pt x="516" y="1751"/>
                  </a:cubicBezTo>
                  <a:cubicBezTo>
                    <a:pt x="542" y="1753"/>
                    <a:pt x="568" y="1755"/>
                    <a:pt x="594" y="1755"/>
                  </a:cubicBezTo>
                  <a:cubicBezTo>
                    <a:pt x="699" y="1755"/>
                    <a:pt x="806" y="1735"/>
                    <a:pt x="909" y="1696"/>
                  </a:cubicBezTo>
                  <a:cubicBezTo>
                    <a:pt x="1352" y="1524"/>
                    <a:pt x="1573" y="1020"/>
                    <a:pt x="1401" y="577"/>
                  </a:cubicBezTo>
                  <a:cubicBezTo>
                    <a:pt x="1303" y="338"/>
                    <a:pt x="1100" y="123"/>
                    <a:pt x="860" y="6"/>
                  </a:cubicBezTo>
                  <a:cubicBezTo>
                    <a:pt x="826" y="2"/>
                    <a:pt x="792" y="0"/>
                    <a:pt x="759"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64" name="Google Shape;1864;p38"/>
            <p:cNvSpPr/>
            <p:nvPr/>
          </p:nvSpPr>
          <p:spPr>
            <a:xfrm>
              <a:off x="4806147" y="3513948"/>
              <a:ext cx="1197" cy="1749"/>
            </a:xfrm>
            <a:custGeom>
              <a:rect b="b" l="l" r="r" t="t"/>
              <a:pathLst>
                <a:path extrusionOk="0" h="19" w="13">
                  <a:moveTo>
                    <a:pt x="0" y="0"/>
                  </a:moveTo>
                  <a:cubicBezTo>
                    <a:pt x="7" y="6"/>
                    <a:pt x="7" y="13"/>
                    <a:pt x="13" y="19"/>
                  </a:cubicBezTo>
                  <a:cubicBezTo>
                    <a:pt x="7" y="13"/>
                    <a:pt x="7" y="6"/>
                    <a:pt x="0"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65" name="Google Shape;1865;p38"/>
            <p:cNvSpPr/>
            <p:nvPr/>
          </p:nvSpPr>
          <p:spPr>
            <a:xfrm>
              <a:off x="4757531" y="3625359"/>
              <a:ext cx="8011" cy="2946"/>
            </a:xfrm>
            <a:custGeom>
              <a:rect b="b" l="l" r="r" t="t"/>
              <a:pathLst>
                <a:path extrusionOk="0" h="32" w="87">
                  <a:moveTo>
                    <a:pt x="86" y="1"/>
                  </a:moveTo>
                  <a:cubicBezTo>
                    <a:pt x="55" y="13"/>
                    <a:pt x="25" y="25"/>
                    <a:pt x="0" y="31"/>
                  </a:cubicBezTo>
                  <a:cubicBezTo>
                    <a:pt x="25" y="25"/>
                    <a:pt x="55" y="13"/>
                    <a:pt x="86"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66" name="Google Shape;1866;p38"/>
            <p:cNvSpPr/>
            <p:nvPr/>
          </p:nvSpPr>
          <p:spPr>
            <a:xfrm>
              <a:off x="4802187" y="3507134"/>
              <a:ext cx="1197" cy="1749"/>
            </a:xfrm>
            <a:custGeom>
              <a:rect b="b" l="l" r="r" t="t"/>
              <a:pathLst>
                <a:path extrusionOk="0" h="19" w="13">
                  <a:moveTo>
                    <a:pt x="0" y="1"/>
                  </a:moveTo>
                  <a:cubicBezTo>
                    <a:pt x="7" y="7"/>
                    <a:pt x="7" y="13"/>
                    <a:pt x="13" y="19"/>
                  </a:cubicBezTo>
                  <a:cubicBezTo>
                    <a:pt x="7" y="13"/>
                    <a:pt x="7" y="7"/>
                    <a:pt x="0"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67" name="Google Shape;1867;p38"/>
            <p:cNvSpPr/>
            <p:nvPr/>
          </p:nvSpPr>
          <p:spPr>
            <a:xfrm>
              <a:off x="4797676" y="3500321"/>
              <a:ext cx="92" cy="645"/>
            </a:xfrm>
            <a:custGeom>
              <a:rect b="b" l="l" r="r" t="t"/>
              <a:pathLst>
                <a:path extrusionOk="0" h="7" w="1">
                  <a:moveTo>
                    <a:pt x="0" y="1"/>
                  </a:moveTo>
                  <a:lnTo>
                    <a:pt x="0" y="7"/>
                  </a:lnTo>
                  <a:cubicBezTo>
                    <a:pt x="0" y="7"/>
                    <a:pt x="0" y="7"/>
                    <a:pt x="0"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68" name="Google Shape;1868;p38"/>
            <p:cNvSpPr/>
            <p:nvPr/>
          </p:nvSpPr>
          <p:spPr>
            <a:xfrm>
              <a:off x="4779537" y="3482274"/>
              <a:ext cx="645" cy="92"/>
            </a:xfrm>
            <a:custGeom>
              <a:rect b="b" l="l" r="r" t="t"/>
              <a:pathLst>
                <a:path extrusionOk="0" h="1" w="7">
                  <a:moveTo>
                    <a:pt x="1" y="0"/>
                  </a:moveTo>
                  <a:cubicBezTo>
                    <a:pt x="1" y="0"/>
                    <a:pt x="7" y="0"/>
                    <a:pt x="7" y="0"/>
                  </a:cubicBezTo>
                  <a:cubicBezTo>
                    <a:pt x="7" y="0"/>
                    <a:pt x="1" y="0"/>
                    <a:pt x="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69" name="Google Shape;1869;p38"/>
            <p:cNvSpPr/>
            <p:nvPr/>
          </p:nvSpPr>
          <p:spPr>
            <a:xfrm>
              <a:off x="4785798" y="3487338"/>
              <a:ext cx="1749" cy="1749"/>
            </a:xfrm>
            <a:custGeom>
              <a:rect b="b" l="l" r="r" t="t"/>
              <a:pathLst>
                <a:path extrusionOk="0" h="19" w="19">
                  <a:moveTo>
                    <a:pt x="0" y="1"/>
                  </a:moveTo>
                  <a:cubicBezTo>
                    <a:pt x="6" y="7"/>
                    <a:pt x="13" y="13"/>
                    <a:pt x="19" y="19"/>
                  </a:cubicBezTo>
                  <a:cubicBezTo>
                    <a:pt x="13" y="13"/>
                    <a:pt x="6" y="7"/>
                    <a:pt x="0"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70" name="Google Shape;1870;p38"/>
            <p:cNvSpPr/>
            <p:nvPr/>
          </p:nvSpPr>
          <p:spPr>
            <a:xfrm>
              <a:off x="4791415" y="3492954"/>
              <a:ext cx="1842" cy="1842"/>
            </a:xfrm>
            <a:custGeom>
              <a:rect b="b" l="l" r="r" t="t"/>
              <a:pathLst>
                <a:path extrusionOk="0" h="20" w="20">
                  <a:moveTo>
                    <a:pt x="1" y="1"/>
                  </a:moveTo>
                  <a:cubicBezTo>
                    <a:pt x="7" y="7"/>
                    <a:pt x="13" y="13"/>
                    <a:pt x="19" y="19"/>
                  </a:cubicBezTo>
                  <a:cubicBezTo>
                    <a:pt x="13" y="13"/>
                    <a:pt x="7" y="7"/>
                    <a:pt x="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71" name="Google Shape;1871;p38"/>
            <p:cNvSpPr/>
            <p:nvPr/>
          </p:nvSpPr>
          <p:spPr>
            <a:xfrm>
              <a:off x="4771618" y="3476565"/>
              <a:ext cx="2394" cy="1289"/>
            </a:xfrm>
            <a:custGeom>
              <a:rect b="b" l="l" r="r" t="t"/>
              <a:pathLst>
                <a:path extrusionOk="0" h="14" w="26">
                  <a:moveTo>
                    <a:pt x="1" y="1"/>
                  </a:moveTo>
                  <a:lnTo>
                    <a:pt x="1" y="1"/>
                  </a:lnTo>
                  <a:cubicBezTo>
                    <a:pt x="7" y="7"/>
                    <a:pt x="19" y="7"/>
                    <a:pt x="25" y="13"/>
                  </a:cubicBezTo>
                  <a:cubicBezTo>
                    <a:pt x="19" y="7"/>
                    <a:pt x="7" y="1"/>
                    <a:pt x="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72" name="Google Shape;1872;p38"/>
            <p:cNvSpPr/>
            <p:nvPr/>
          </p:nvSpPr>
          <p:spPr>
            <a:xfrm>
              <a:off x="4724107" y="3629871"/>
              <a:ext cx="6906" cy="645"/>
            </a:xfrm>
            <a:custGeom>
              <a:rect b="b" l="l" r="r" t="t"/>
              <a:pathLst>
                <a:path extrusionOk="0" h="7" w="75">
                  <a:moveTo>
                    <a:pt x="74" y="7"/>
                  </a:moveTo>
                  <a:cubicBezTo>
                    <a:pt x="50" y="7"/>
                    <a:pt x="25" y="7"/>
                    <a:pt x="1" y="1"/>
                  </a:cubicBezTo>
                  <a:cubicBezTo>
                    <a:pt x="25" y="7"/>
                    <a:pt x="50" y="7"/>
                    <a:pt x="74" y="7"/>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73" name="Google Shape;1873;p38"/>
            <p:cNvSpPr/>
            <p:nvPr/>
          </p:nvSpPr>
          <p:spPr>
            <a:xfrm>
              <a:off x="4732578" y="3630976"/>
              <a:ext cx="6353" cy="92"/>
            </a:xfrm>
            <a:custGeom>
              <a:rect b="b" l="l" r="r" t="t"/>
              <a:pathLst>
                <a:path extrusionOk="0" h="1" w="69">
                  <a:moveTo>
                    <a:pt x="68" y="1"/>
                  </a:moveTo>
                  <a:cubicBezTo>
                    <a:pt x="44" y="1"/>
                    <a:pt x="19" y="1"/>
                    <a:pt x="1" y="1"/>
                  </a:cubicBezTo>
                  <a:cubicBezTo>
                    <a:pt x="19" y="1"/>
                    <a:pt x="44" y="1"/>
                    <a:pt x="68"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74" name="Google Shape;1874;p38"/>
            <p:cNvSpPr/>
            <p:nvPr/>
          </p:nvSpPr>
          <p:spPr>
            <a:xfrm>
              <a:off x="4757531" y="3468647"/>
              <a:ext cx="645" cy="92"/>
            </a:xfrm>
            <a:custGeom>
              <a:rect b="b" l="l" r="r" t="t"/>
              <a:pathLst>
                <a:path extrusionOk="0" h="1" w="7">
                  <a:moveTo>
                    <a:pt x="0" y="1"/>
                  </a:moveTo>
                  <a:cubicBezTo>
                    <a:pt x="6" y="1"/>
                    <a:pt x="6" y="1"/>
                    <a:pt x="6" y="1"/>
                  </a:cubicBezTo>
                  <a:cubicBezTo>
                    <a:pt x="6" y="1"/>
                    <a:pt x="6" y="1"/>
                    <a:pt x="0"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75" name="Google Shape;1875;p38"/>
            <p:cNvSpPr/>
            <p:nvPr/>
          </p:nvSpPr>
          <p:spPr>
            <a:xfrm>
              <a:off x="4740497" y="3629871"/>
              <a:ext cx="6353" cy="1197"/>
            </a:xfrm>
            <a:custGeom>
              <a:rect b="b" l="l" r="r" t="t"/>
              <a:pathLst>
                <a:path extrusionOk="0" h="13" w="69">
                  <a:moveTo>
                    <a:pt x="68" y="1"/>
                  </a:moveTo>
                  <a:cubicBezTo>
                    <a:pt x="44" y="7"/>
                    <a:pt x="25" y="7"/>
                    <a:pt x="1" y="13"/>
                  </a:cubicBezTo>
                  <a:cubicBezTo>
                    <a:pt x="25" y="7"/>
                    <a:pt x="44" y="7"/>
                    <a:pt x="68"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76" name="Google Shape;1876;p38"/>
            <p:cNvSpPr/>
            <p:nvPr/>
          </p:nvSpPr>
          <p:spPr>
            <a:xfrm>
              <a:off x="4748968" y="3628766"/>
              <a:ext cx="5801" cy="1197"/>
            </a:xfrm>
            <a:custGeom>
              <a:rect b="b" l="l" r="r" t="t"/>
              <a:pathLst>
                <a:path extrusionOk="0" h="13" w="63">
                  <a:moveTo>
                    <a:pt x="62" y="0"/>
                  </a:moveTo>
                  <a:lnTo>
                    <a:pt x="62" y="0"/>
                  </a:lnTo>
                  <a:cubicBezTo>
                    <a:pt x="44" y="7"/>
                    <a:pt x="19" y="7"/>
                    <a:pt x="1" y="13"/>
                  </a:cubicBezTo>
                  <a:cubicBezTo>
                    <a:pt x="26" y="7"/>
                    <a:pt x="44" y="7"/>
                    <a:pt x="62"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77" name="Google Shape;1877;p38"/>
            <p:cNvSpPr/>
            <p:nvPr/>
          </p:nvSpPr>
          <p:spPr>
            <a:xfrm>
              <a:off x="4764897" y="3472606"/>
              <a:ext cx="2302" cy="1289"/>
            </a:xfrm>
            <a:custGeom>
              <a:rect b="b" l="l" r="r" t="t"/>
              <a:pathLst>
                <a:path extrusionOk="0" h="14" w="25">
                  <a:moveTo>
                    <a:pt x="0" y="1"/>
                  </a:moveTo>
                  <a:cubicBezTo>
                    <a:pt x="6" y="1"/>
                    <a:pt x="18" y="7"/>
                    <a:pt x="25" y="13"/>
                  </a:cubicBezTo>
                  <a:cubicBezTo>
                    <a:pt x="18" y="7"/>
                    <a:pt x="12" y="1"/>
                    <a:pt x="0"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78" name="Google Shape;1878;p38"/>
            <p:cNvSpPr/>
            <p:nvPr/>
          </p:nvSpPr>
          <p:spPr>
            <a:xfrm>
              <a:off x="4702654" y="3461925"/>
              <a:ext cx="113160" cy="169142"/>
            </a:xfrm>
            <a:custGeom>
              <a:rect b="b" l="l" r="r" t="t"/>
              <a:pathLst>
                <a:path extrusionOk="0" h="1837" w="1229">
                  <a:moveTo>
                    <a:pt x="344" y="0"/>
                  </a:moveTo>
                  <a:lnTo>
                    <a:pt x="344" y="0"/>
                  </a:lnTo>
                  <a:cubicBezTo>
                    <a:pt x="584" y="117"/>
                    <a:pt x="787" y="332"/>
                    <a:pt x="885" y="571"/>
                  </a:cubicBezTo>
                  <a:cubicBezTo>
                    <a:pt x="1057" y="1014"/>
                    <a:pt x="842" y="1511"/>
                    <a:pt x="393" y="1690"/>
                  </a:cubicBezTo>
                  <a:cubicBezTo>
                    <a:pt x="290" y="1729"/>
                    <a:pt x="183" y="1749"/>
                    <a:pt x="78" y="1749"/>
                  </a:cubicBezTo>
                  <a:cubicBezTo>
                    <a:pt x="52" y="1749"/>
                    <a:pt x="26" y="1747"/>
                    <a:pt x="0" y="1745"/>
                  </a:cubicBezTo>
                  <a:cubicBezTo>
                    <a:pt x="0" y="1745"/>
                    <a:pt x="0" y="1751"/>
                    <a:pt x="0" y="1751"/>
                  </a:cubicBezTo>
                  <a:cubicBezTo>
                    <a:pt x="19" y="1763"/>
                    <a:pt x="37" y="1769"/>
                    <a:pt x="56" y="1776"/>
                  </a:cubicBezTo>
                  <a:cubicBezTo>
                    <a:pt x="86" y="1788"/>
                    <a:pt x="111" y="1794"/>
                    <a:pt x="135" y="1806"/>
                  </a:cubicBezTo>
                  <a:lnTo>
                    <a:pt x="148" y="1806"/>
                  </a:lnTo>
                  <a:cubicBezTo>
                    <a:pt x="172" y="1812"/>
                    <a:pt x="197" y="1819"/>
                    <a:pt x="221" y="1825"/>
                  </a:cubicBezTo>
                  <a:lnTo>
                    <a:pt x="234" y="1825"/>
                  </a:lnTo>
                  <a:cubicBezTo>
                    <a:pt x="258" y="1831"/>
                    <a:pt x="283" y="1831"/>
                    <a:pt x="307" y="1831"/>
                  </a:cubicBezTo>
                  <a:lnTo>
                    <a:pt x="326" y="1831"/>
                  </a:lnTo>
                  <a:cubicBezTo>
                    <a:pt x="344" y="1837"/>
                    <a:pt x="369" y="1837"/>
                    <a:pt x="393" y="1837"/>
                  </a:cubicBezTo>
                  <a:cubicBezTo>
                    <a:pt x="400" y="1837"/>
                    <a:pt x="406" y="1837"/>
                    <a:pt x="412" y="1831"/>
                  </a:cubicBezTo>
                  <a:cubicBezTo>
                    <a:pt x="436" y="1831"/>
                    <a:pt x="455" y="1831"/>
                    <a:pt x="479" y="1825"/>
                  </a:cubicBezTo>
                  <a:lnTo>
                    <a:pt x="504" y="1825"/>
                  </a:lnTo>
                  <a:cubicBezTo>
                    <a:pt x="529" y="1819"/>
                    <a:pt x="547" y="1819"/>
                    <a:pt x="565" y="1812"/>
                  </a:cubicBezTo>
                  <a:cubicBezTo>
                    <a:pt x="578" y="1806"/>
                    <a:pt x="584" y="1806"/>
                    <a:pt x="596" y="1806"/>
                  </a:cubicBezTo>
                  <a:cubicBezTo>
                    <a:pt x="621" y="1800"/>
                    <a:pt x="651" y="1788"/>
                    <a:pt x="682" y="1776"/>
                  </a:cubicBezTo>
                  <a:cubicBezTo>
                    <a:pt x="817" y="1720"/>
                    <a:pt x="934" y="1634"/>
                    <a:pt x="1026" y="1530"/>
                  </a:cubicBezTo>
                  <a:cubicBezTo>
                    <a:pt x="1094" y="1444"/>
                    <a:pt x="1149" y="1346"/>
                    <a:pt x="1186" y="1241"/>
                  </a:cubicBezTo>
                  <a:cubicBezTo>
                    <a:pt x="1192" y="1216"/>
                    <a:pt x="1204" y="1186"/>
                    <a:pt x="1211" y="1161"/>
                  </a:cubicBezTo>
                  <a:cubicBezTo>
                    <a:pt x="1223" y="1106"/>
                    <a:pt x="1229" y="1051"/>
                    <a:pt x="1229" y="995"/>
                  </a:cubicBezTo>
                  <a:cubicBezTo>
                    <a:pt x="1229" y="885"/>
                    <a:pt x="1211" y="768"/>
                    <a:pt x="1168" y="657"/>
                  </a:cubicBezTo>
                  <a:cubicBezTo>
                    <a:pt x="1161" y="633"/>
                    <a:pt x="1149" y="608"/>
                    <a:pt x="1137" y="584"/>
                  </a:cubicBezTo>
                  <a:cubicBezTo>
                    <a:pt x="1131" y="578"/>
                    <a:pt x="1131" y="571"/>
                    <a:pt x="1124" y="565"/>
                  </a:cubicBezTo>
                  <a:cubicBezTo>
                    <a:pt x="1118" y="547"/>
                    <a:pt x="1106" y="528"/>
                    <a:pt x="1094" y="510"/>
                  </a:cubicBezTo>
                  <a:cubicBezTo>
                    <a:pt x="1094" y="504"/>
                    <a:pt x="1088" y="498"/>
                    <a:pt x="1081" y="492"/>
                  </a:cubicBezTo>
                  <a:cubicBezTo>
                    <a:pt x="1069" y="467"/>
                    <a:pt x="1051" y="442"/>
                    <a:pt x="1038" y="424"/>
                  </a:cubicBezTo>
                  <a:lnTo>
                    <a:pt x="1032" y="418"/>
                  </a:lnTo>
                  <a:cubicBezTo>
                    <a:pt x="1020" y="399"/>
                    <a:pt x="1002" y="381"/>
                    <a:pt x="983" y="356"/>
                  </a:cubicBezTo>
                  <a:cubicBezTo>
                    <a:pt x="977" y="350"/>
                    <a:pt x="971" y="344"/>
                    <a:pt x="965" y="338"/>
                  </a:cubicBezTo>
                  <a:cubicBezTo>
                    <a:pt x="952" y="326"/>
                    <a:pt x="940" y="307"/>
                    <a:pt x="922" y="295"/>
                  </a:cubicBezTo>
                  <a:cubicBezTo>
                    <a:pt x="916" y="289"/>
                    <a:pt x="909" y="283"/>
                    <a:pt x="903" y="277"/>
                  </a:cubicBezTo>
                  <a:cubicBezTo>
                    <a:pt x="885" y="258"/>
                    <a:pt x="860" y="240"/>
                    <a:pt x="842" y="221"/>
                  </a:cubicBezTo>
                  <a:lnTo>
                    <a:pt x="836" y="221"/>
                  </a:lnTo>
                  <a:cubicBezTo>
                    <a:pt x="817" y="203"/>
                    <a:pt x="799" y="191"/>
                    <a:pt x="774" y="172"/>
                  </a:cubicBezTo>
                  <a:cubicBezTo>
                    <a:pt x="768" y="166"/>
                    <a:pt x="762" y="166"/>
                    <a:pt x="756" y="160"/>
                  </a:cubicBezTo>
                  <a:cubicBezTo>
                    <a:pt x="737" y="148"/>
                    <a:pt x="719" y="135"/>
                    <a:pt x="701" y="129"/>
                  </a:cubicBezTo>
                  <a:cubicBezTo>
                    <a:pt x="694" y="123"/>
                    <a:pt x="688" y="117"/>
                    <a:pt x="682" y="117"/>
                  </a:cubicBezTo>
                  <a:cubicBezTo>
                    <a:pt x="658" y="98"/>
                    <a:pt x="633" y="86"/>
                    <a:pt x="608" y="80"/>
                  </a:cubicBezTo>
                  <a:cubicBezTo>
                    <a:pt x="602" y="74"/>
                    <a:pt x="602" y="74"/>
                    <a:pt x="602" y="74"/>
                  </a:cubicBezTo>
                  <a:cubicBezTo>
                    <a:pt x="578" y="68"/>
                    <a:pt x="553" y="55"/>
                    <a:pt x="529" y="49"/>
                  </a:cubicBezTo>
                  <a:cubicBezTo>
                    <a:pt x="522" y="43"/>
                    <a:pt x="516" y="43"/>
                    <a:pt x="504" y="37"/>
                  </a:cubicBezTo>
                  <a:cubicBezTo>
                    <a:pt x="486" y="31"/>
                    <a:pt x="467" y="25"/>
                    <a:pt x="449" y="25"/>
                  </a:cubicBezTo>
                  <a:cubicBezTo>
                    <a:pt x="443" y="18"/>
                    <a:pt x="436" y="18"/>
                    <a:pt x="424" y="18"/>
                  </a:cubicBezTo>
                  <a:cubicBezTo>
                    <a:pt x="400" y="12"/>
                    <a:pt x="375" y="6"/>
                    <a:pt x="3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79" name="Google Shape;1879;p38"/>
            <p:cNvSpPr/>
            <p:nvPr/>
          </p:nvSpPr>
          <p:spPr>
            <a:xfrm>
              <a:off x="4578721" y="3698927"/>
              <a:ext cx="5801" cy="3499"/>
            </a:xfrm>
            <a:custGeom>
              <a:rect b="b" l="l" r="r" t="t"/>
              <a:pathLst>
                <a:path extrusionOk="0" h="38" w="63">
                  <a:moveTo>
                    <a:pt x="1" y="0"/>
                  </a:moveTo>
                  <a:cubicBezTo>
                    <a:pt x="19" y="12"/>
                    <a:pt x="44" y="25"/>
                    <a:pt x="62" y="37"/>
                  </a:cubicBezTo>
                  <a:cubicBezTo>
                    <a:pt x="44" y="25"/>
                    <a:pt x="25" y="12"/>
                    <a:pt x="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80" name="Google Shape;1880;p38"/>
            <p:cNvSpPr/>
            <p:nvPr/>
          </p:nvSpPr>
          <p:spPr>
            <a:xfrm>
              <a:off x="4609290" y="3711357"/>
              <a:ext cx="8563" cy="1197"/>
            </a:xfrm>
            <a:custGeom>
              <a:rect b="b" l="l" r="r" t="t"/>
              <a:pathLst>
                <a:path extrusionOk="0" h="13" w="93">
                  <a:moveTo>
                    <a:pt x="93" y="13"/>
                  </a:moveTo>
                  <a:cubicBezTo>
                    <a:pt x="62" y="13"/>
                    <a:pt x="31" y="7"/>
                    <a:pt x="1" y="0"/>
                  </a:cubicBezTo>
                  <a:cubicBezTo>
                    <a:pt x="31" y="7"/>
                    <a:pt x="62" y="13"/>
                    <a:pt x="93" y="13"/>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81" name="Google Shape;1881;p38"/>
            <p:cNvSpPr/>
            <p:nvPr/>
          </p:nvSpPr>
          <p:spPr>
            <a:xfrm>
              <a:off x="4572551" y="3693771"/>
              <a:ext cx="5156" cy="4051"/>
            </a:xfrm>
            <a:custGeom>
              <a:rect b="b" l="l" r="r" t="t"/>
              <a:pathLst>
                <a:path extrusionOk="0" h="44" w="56">
                  <a:moveTo>
                    <a:pt x="56" y="44"/>
                  </a:moveTo>
                  <a:cubicBezTo>
                    <a:pt x="37" y="32"/>
                    <a:pt x="19" y="13"/>
                    <a:pt x="0" y="1"/>
                  </a:cubicBezTo>
                  <a:cubicBezTo>
                    <a:pt x="19" y="13"/>
                    <a:pt x="37" y="32"/>
                    <a:pt x="56" y="44"/>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82" name="Google Shape;1882;p38"/>
            <p:cNvSpPr/>
            <p:nvPr/>
          </p:nvSpPr>
          <p:spPr>
            <a:xfrm>
              <a:off x="4560674" y="3681341"/>
              <a:ext cx="5156" cy="6353"/>
            </a:xfrm>
            <a:custGeom>
              <a:rect b="b" l="l" r="r" t="t"/>
              <a:pathLst>
                <a:path extrusionOk="0" h="69" w="56">
                  <a:moveTo>
                    <a:pt x="55" y="68"/>
                  </a:moveTo>
                  <a:cubicBezTo>
                    <a:pt x="37" y="44"/>
                    <a:pt x="19" y="25"/>
                    <a:pt x="0" y="1"/>
                  </a:cubicBezTo>
                  <a:cubicBezTo>
                    <a:pt x="19" y="25"/>
                    <a:pt x="37" y="44"/>
                    <a:pt x="55" y="68"/>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83" name="Google Shape;1883;p38"/>
            <p:cNvSpPr/>
            <p:nvPr/>
          </p:nvSpPr>
          <p:spPr>
            <a:xfrm>
              <a:off x="4566290" y="3687602"/>
              <a:ext cx="5801" cy="5709"/>
            </a:xfrm>
            <a:custGeom>
              <a:rect b="b" l="l" r="r" t="t"/>
              <a:pathLst>
                <a:path extrusionOk="0" h="62" w="63">
                  <a:moveTo>
                    <a:pt x="62" y="62"/>
                  </a:moveTo>
                  <a:cubicBezTo>
                    <a:pt x="38" y="43"/>
                    <a:pt x="19" y="25"/>
                    <a:pt x="1" y="0"/>
                  </a:cubicBezTo>
                  <a:cubicBezTo>
                    <a:pt x="19" y="25"/>
                    <a:pt x="38" y="43"/>
                    <a:pt x="62" y="62"/>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84" name="Google Shape;1884;p38"/>
            <p:cNvSpPr/>
            <p:nvPr/>
          </p:nvSpPr>
          <p:spPr>
            <a:xfrm>
              <a:off x="4601371" y="3709608"/>
              <a:ext cx="5709" cy="1289"/>
            </a:xfrm>
            <a:custGeom>
              <a:rect b="b" l="l" r="r" t="t"/>
              <a:pathLst>
                <a:path extrusionOk="0" h="14" w="62">
                  <a:moveTo>
                    <a:pt x="62" y="13"/>
                  </a:moveTo>
                  <a:cubicBezTo>
                    <a:pt x="44" y="13"/>
                    <a:pt x="19" y="7"/>
                    <a:pt x="1" y="1"/>
                  </a:cubicBezTo>
                  <a:cubicBezTo>
                    <a:pt x="19" y="7"/>
                    <a:pt x="44" y="13"/>
                    <a:pt x="62" y="13"/>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85" name="Google Shape;1885;p38"/>
            <p:cNvSpPr/>
            <p:nvPr/>
          </p:nvSpPr>
          <p:spPr>
            <a:xfrm>
              <a:off x="4586087" y="3702886"/>
              <a:ext cx="5801" cy="2854"/>
            </a:xfrm>
            <a:custGeom>
              <a:rect b="b" l="l" r="r" t="t"/>
              <a:pathLst>
                <a:path extrusionOk="0" h="31" w="63">
                  <a:moveTo>
                    <a:pt x="62" y="31"/>
                  </a:moveTo>
                  <a:cubicBezTo>
                    <a:pt x="38" y="25"/>
                    <a:pt x="19" y="13"/>
                    <a:pt x="1" y="0"/>
                  </a:cubicBezTo>
                  <a:cubicBezTo>
                    <a:pt x="19" y="13"/>
                    <a:pt x="38" y="25"/>
                    <a:pt x="62" y="3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86" name="Google Shape;1886;p38"/>
            <p:cNvSpPr/>
            <p:nvPr/>
          </p:nvSpPr>
          <p:spPr>
            <a:xfrm>
              <a:off x="4593453" y="3706846"/>
              <a:ext cx="5709" cy="1749"/>
            </a:xfrm>
            <a:custGeom>
              <a:rect b="b" l="l" r="r" t="t"/>
              <a:pathLst>
                <a:path extrusionOk="0" h="19" w="62">
                  <a:moveTo>
                    <a:pt x="62" y="19"/>
                  </a:moveTo>
                  <a:cubicBezTo>
                    <a:pt x="44" y="13"/>
                    <a:pt x="19" y="6"/>
                    <a:pt x="1" y="0"/>
                  </a:cubicBezTo>
                  <a:cubicBezTo>
                    <a:pt x="19" y="6"/>
                    <a:pt x="44" y="13"/>
                    <a:pt x="62" y="19"/>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87" name="Google Shape;1887;p38"/>
            <p:cNvSpPr/>
            <p:nvPr/>
          </p:nvSpPr>
          <p:spPr>
            <a:xfrm>
              <a:off x="4703206" y="3629871"/>
              <a:ext cx="92" cy="2394"/>
            </a:xfrm>
            <a:custGeom>
              <a:rect b="b" l="l" r="r" t="t"/>
              <a:pathLst>
                <a:path extrusionOk="0" h="26" w="1">
                  <a:moveTo>
                    <a:pt x="0" y="1"/>
                  </a:moveTo>
                  <a:cubicBezTo>
                    <a:pt x="0" y="7"/>
                    <a:pt x="0" y="19"/>
                    <a:pt x="0" y="25"/>
                  </a:cubicBezTo>
                  <a:cubicBezTo>
                    <a:pt x="0" y="19"/>
                    <a:pt x="0" y="7"/>
                    <a:pt x="0"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88" name="Google Shape;1888;p38"/>
            <p:cNvSpPr/>
            <p:nvPr/>
          </p:nvSpPr>
          <p:spPr>
            <a:xfrm>
              <a:off x="4543087" y="3541110"/>
              <a:ext cx="142072" cy="153029"/>
            </a:xfrm>
            <a:custGeom>
              <a:rect b="b" l="l" r="r" t="t"/>
              <a:pathLst>
                <a:path extrusionOk="0" h="1662" w="1543">
                  <a:moveTo>
                    <a:pt x="750" y="124"/>
                  </a:moveTo>
                  <a:cubicBezTo>
                    <a:pt x="779" y="124"/>
                    <a:pt x="806" y="133"/>
                    <a:pt x="830" y="154"/>
                  </a:cubicBezTo>
                  <a:cubicBezTo>
                    <a:pt x="927" y="233"/>
                    <a:pt x="365" y="725"/>
                    <a:pt x="268" y="725"/>
                  </a:cubicBezTo>
                  <a:cubicBezTo>
                    <a:pt x="267" y="725"/>
                    <a:pt x="266" y="725"/>
                    <a:pt x="265" y="725"/>
                  </a:cubicBezTo>
                  <a:cubicBezTo>
                    <a:pt x="145" y="709"/>
                    <a:pt x="515" y="124"/>
                    <a:pt x="750" y="124"/>
                  </a:cubicBezTo>
                  <a:close/>
                  <a:moveTo>
                    <a:pt x="879" y="0"/>
                  </a:moveTo>
                  <a:cubicBezTo>
                    <a:pt x="437" y="19"/>
                    <a:pt x="50" y="486"/>
                    <a:pt x="19" y="934"/>
                  </a:cubicBezTo>
                  <a:cubicBezTo>
                    <a:pt x="1" y="1155"/>
                    <a:pt x="68" y="1364"/>
                    <a:pt x="191" y="1524"/>
                  </a:cubicBezTo>
                  <a:cubicBezTo>
                    <a:pt x="308" y="1597"/>
                    <a:pt x="443" y="1647"/>
                    <a:pt x="597" y="1659"/>
                  </a:cubicBezTo>
                  <a:cubicBezTo>
                    <a:pt x="619" y="1661"/>
                    <a:pt x="642" y="1662"/>
                    <a:pt x="664" y="1662"/>
                  </a:cubicBezTo>
                  <a:cubicBezTo>
                    <a:pt x="1109" y="1662"/>
                    <a:pt x="1489" y="1317"/>
                    <a:pt x="1518" y="866"/>
                  </a:cubicBezTo>
                  <a:cubicBezTo>
                    <a:pt x="1543" y="608"/>
                    <a:pt x="1451" y="326"/>
                    <a:pt x="1285" y="117"/>
                  </a:cubicBezTo>
                  <a:cubicBezTo>
                    <a:pt x="1266" y="105"/>
                    <a:pt x="1248" y="98"/>
                    <a:pt x="1229" y="86"/>
                  </a:cubicBezTo>
                  <a:cubicBezTo>
                    <a:pt x="1156" y="49"/>
                    <a:pt x="1076" y="19"/>
                    <a:pt x="996" y="6"/>
                  </a:cubicBezTo>
                  <a:cubicBezTo>
                    <a:pt x="978" y="24"/>
                    <a:pt x="956" y="33"/>
                    <a:pt x="936" y="33"/>
                  </a:cubicBezTo>
                  <a:cubicBezTo>
                    <a:pt x="913" y="33"/>
                    <a:pt x="892" y="22"/>
                    <a:pt x="879"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89" name="Google Shape;1889;p38"/>
            <p:cNvSpPr/>
            <p:nvPr/>
          </p:nvSpPr>
          <p:spPr>
            <a:xfrm>
              <a:off x="4692986" y="3589726"/>
              <a:ext cx="645" cy="645"/>
            </a:xfrm>
            <a:custGeom>
              <a:rect b="b" l="l" r="r" t="t"/>
              <a:pathLst>
                <a:path extrusionOk="0" h="7" w="7">
                  <a:moveTo>
                    <a:pt x="1" y="1"/>
                  </a:moveTo>
                  <a:cubicBezTo>
                    <a:pt x="1" y="1"/>
                    <a:pt x="7" y="7"/>
                    <a:pt x="7" y="7"/>
                  </a:cubicBezTo>
                  <a:cubicBezTo>
                    <a:pt x="7" y="7"/>
                    <a:pt x="7" y="1"/>
                    <a:pt x="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90" name="Google Shape;1890;p38"/>
            <p:cNvSpPr/>
            <p:nvPr/>
          </p:nvSpPr>
          <p:spPr>
            <a:xfrm>
              <a:off x="4701457" y="3614586"/>
              <a:ext cx="92" cy="92"/>
            </a:xfrm>
            <a:custGeom>
              <a:rect b="b" l="l" r="r" t="t"/>
              <a:pathLst>
                <a:path extrusionOk="0" h="1" w="1">
                  <a:moveTo>
                    <a:pt x="1" y="1"/>
                  </a:moveTo>
                  <a:lnTo>
                    <a:pt x="1" y="1"/>
                  </a:ln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91" name="Google Shape;1891;p38"/>
            <p:cNvSpPr/>
            <p:nvPr/>
          </p:nvSpPr>
          <p:spPr>
            <a:xfrm>
              <a:off x="4688474" y="3581255"/>
              <a:ext cx="1197" cy="2302"/>
            </a:xfrm>
            <a:custGeom>
              <a:rect b="b" l="l" r="r" t="t"/>
              <a:pathLst>
                <a:path extrusionOk="0" h="25" w="13">
                  <a:moveTo>
                    <a:pt x="1" y="0"/>
                  </a:moveTo>
                  <a:cubicBezTo>
                    <a:pt x="7" y="7"/>
                    <a:pt x="13" y="19"/>
                    <a:pt x="13" y="25"/>
                  </a:cubicBezTo>
                  <a:cubicBezTo>
                    <a:pt x="13" y="13"/>
                    <a:pt x="7" y="7"/>
                    <a:pt x="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92" name="Google Shape;1892;p38"/>
            <p:cNvSpPr/>
            <p:nvPr/>
          </p:nvSpPr>
          <p:spPr>
            <a:xfrm>
              <a:off x="4699247" y="3605010"/>
              <a:ext cx="645" cy="2302"/>
            </a:xfrm>
            <a:custGeom>
              <a:rect b="b" l="l" r="r" t="t"/>
              <a:pathLst>
                <a:path extrusionOk="0" h="25" w="7">
                  <a:moveTo>
                    <a:pt x="7" y="25"/>
                  </a:moveTo>
                  <a:cubicBezTo>
                    <a:pt x="0" y="13"/>
                    <a:pt x="0" y="7"/>
                    <a:pt x="0" y="0"/>
                  </a:cubicBezTo>
                  <a:cubicBezTo>
                    <a:pt x="0" y="7"/>
                    <a:pt x="0" y="13"/>
                    <a:pt x="7" y="25"/>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93" name="Google Shape;1893;p38"/>
            <p:cNvSpPr/>
            <p:nvPr/>
          </p:nvSpPr>
          <p:spPr>
            <a:xfrm>
              <a:off x="4696393" y="3597092"/>
              <a:ext cx="645" cy="2302"/>
            </a:xfrm>
            <a:custGeom>
              <a:rect b="b" l="l" r="r" t="t"/>
              <a:pathLst>
                <a:path extrusionOk="0" h="25" w="7">
                  <a:moveTo>
                    <a:pt x="7" y="25"/>
                  </a:moveTo>
                  <a:cubicBezTo>
                    <a:pt x="7" y="19"/>
                    <a:pt x="7" y="13"/>
                    <a:pt x="1" y="0"/>
                  </a:cubicBezTo>
                  <a:cubicBezTo>
                    <a:pt x="7" y="13"/>
                    <a:pt x="7" y="19"/>
                    <a:pt x="7" y="25"/>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94" name="Google Shape;1894;p38"/>
            <p:cNvSpPr/>
            <p:nvPr/>
          </p:nvSpPr>
          <p:spPr>
            <a:xfrm>
              <a:off x="4684515" y="3574441"/>
              <a:ext cx="1197" cy="2394"/>
            </a:xfrm>
            <a:custGeom>
              <a:rect b="b" l="l" r="r" t="t"/>
              <a:pathLst>
                <a:path extrusionOk="0" h="26" w="13">
                  <a:moveTo>
                    <a:pt x="13" y="25"/>
                  </a:moveTo>
                  <a:cubicBezTo>
                    <a:pt x="7" y="19"/>
                    <a:pt x="1" y="13"/>
                    <a:pt x="1" y="1"/>
                  </a:cubicBezTo>
                  <a:cubicBezTo>
                    <a:pt x="1" y="13"/>
                    <a:pt x="7" y="19"/>
                    <a:pt x="13" y="25"/>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95" name="Google Shape;1895;p38"/>
            <p:cNvSpPr/>
            <p:nvPr/>
          </p:nvSpPr>
          <p:spPr>
            <a:xfrm>
              <a:off x="4672637" y="3561459"/>
              <a:ext cx="1842" cy="1749"/>
            </a:xfrm>
            <a:custGeom>
              <a:rect b="b" l="l" r="r" t="t"/>
              <a:pathLst>
                <a:path extrusionOk="0" h="19" w="20">
                  <a:moveTo>
                    <a:pt x="1" y="0"/>
                  </a:moveTo>
                  <a:cubicBezTo>
                    <a:pt x="7" y="6"/>
                    <a:pt x="13" y="13"/>
                    <a:pt x="19" y="19"/>
                  </a:cubicBezTo>
                  <a:cubicBezTo>
                    <a:pt x="19" y="13"/>
                    <a:pt x="13" y="6"/>
                    <a:pt x="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96" name="Google Shape;1896;p38"/>
            <p:cNvSpPr/>
            <p:nvPr/>
          </p:nvSpPr>
          <p:spPr>
            <a:xfrm>
              <a:off x="4679451" y="3568272"/>
              <a:ext cx="92" cy="645"/>
            </a:xfrm>
            <a:custGeom>
              <a:rect b="b" l="l" r="r" t="t"/>
              <a:pathLst>
                <a:path extrusionOk="0" h="7" w="1">
                  <a:moveTo>
                    <a:pt x="0" y="6"/>
                  </a:moveTo>
                  <a:cubicBezTo>
                    <a:pt x="0" y="6"/>
                    <a:pt x="0" y="0"/>
                    <a:pt x="0" y="0"/>
                  </a:cubicBezTo>
                  <a:cubicBezTo>
                    <a:pt x="0" y="0"/>
                    <a:pt x="0" y="6"/>
                    <a:pt x="0" y="6"/>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97" name="Google Shape;1897;p38"/>
            <p:cNvSpPr/>
            <p:nvPr/>
          </p:nvSpPr>
          <p:spPr>
            <a:xfrm>
              <a:off x="4667021" y="3556394"/>
              <a:ext cx="1749" cy="1749"/>
            </a:xfrm>
            <a:custGeom>
              <a:rect b="b" l="l" r="r" t="t"/>
              <a:pathLst>
                <a:path extrusionOk="0" h="19" w="19">
                  <a:moveTo>
                    <a:pt x="19" y="18"/>
                  </a:moveTo>
                  <a:cubicBezTo>
                    <a:pt x="12" y="12"/>
                    <a:pt x="6" y="6"/>
                    <a:pt x="0" y="0"/>
                  </a:cubicBezTo>
                  <a:cubicBezTo>
                    <a:pt x="6" y="6"/>
                    <a:pt x="12" y="12"/>
                    <a:pt x="19" y="18"/>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98" name="Google Shape;1898;p38"/>
            <p:cNvSpPr/>
            <p:nvPr/>
          </p:nvSpPr>
          <p:spPr>
            <a:xfrm>
              <a:off x="4702654" y="3621952"/>
              <a:ext cx="645" cy="2394"/>
            </a:xfrm>
            <a:custGeom>
              <a:rect b="b" l="l" r="r" t="t"/>
              <a:pathLst>
                <a:path extrusionOk="0" h="26" w="7">
                  <a:moveTo>
                    <a:pt x="0" y="1"/>
                  </a:moveTo>
                  <a:cubicBezTo>
                    <a:pt x="0" y="1"/>
                    <a:pt x="0" y="7"/>
                    <a:pt x="0" y="7"/>
                  </a:cubicBezTo>
                  <a:cubicBezTo>
                    <a:pt x="0" y="7"/>
                    <a:pt x="0" y="13"/>
                    <a:pt x="0" y="19"/>
                  </a:cubicBezTo>
                  <a:cubicBezTo>
                    <a:pt x="1" y="19"/>
                    <a:pt x="2" y="19"/>
                    <a:pt x="2" y="19"/>
                  </a:cubicBezTo>
                  <a:lnTo>
                    <a:pt x="2" y="19"/>
                  </a:lnTo>
                  <a:cubicBezTo>
                    <a:pt x="0" y="15"/>
                    <a:pt x="0" y="9"/>
                    <a:pt x="0" y="1"/>
                  </a:cubicBezTo>
                  <a:close/>
                  <a:moveTo>
                    <a:pt x="2" y="19"/>
                  </a:moveTo>
                  <a:cubicBezTo>
                    <a:pt x="3" y="21"/>
                    <a:pt x="4" y="23"/>
                    <a:pt x="6" y="25"/>
                  </a:cubicBezTo>
                  <a:cubicBezTo>
                    <a:pt x="6" y="25"/>
                    <a:pt x="6" y="21"/>
                    <a:pt x="2" y="19"/>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899" name="Google Shape;1899;p38"/>
            <p:cNvSpPr/>
            <p:nvPr/>
          </p:nvSpPr>
          <p:spPr>
            <a:xfrm>
              <a:off x="4560674" y="3551791"/>
              <a:ext cx="142624" cy="161039"/>
            </a:xfrm>
            <a:custGeom>
              <a:rect b="b" l="l" r="r" t="t"/>
              <a:pathLst>
                <a:path extrusionOk="0" h="1749" w="1549">
                  <a:moveTo>
                    <a:pt x="1094" y="1"/>
                  </a:moveTo>
                  <a:lnTo>
                    <a:pt x="1094" y="1"/>
                  </a:lnTo>
                  <a:cubicBezTo>
                    <a:pt x="1260" y="210"/>
                    <a:pt x="1352" y="492"/>
                    <a:pt x="1333" y="750"/>
                  </a:cubicBezTo>
                  <a:cubicBezTo>
                    <a:pt x="1298" y="1201"/>
                    <a:pt x="918" y="1546"/>
                    <a:pt x="473" y="1546"/>
                  </a:cubicBezTo>
                  <a:cubicBezTo>
                    <a:pt x="451" y="1546"/>
                    <a:pt x="428" y="1545"/>
                    <a:pt x="406" y="1543"/>
                  </a:cubicBezTo>
                  <a:cubicBezTo>
                    <a:pt x="258" y="1531"/>
                    <a:pt x="117" y="1481"/>
                    <a:pt x="0" y="1408"/>
                  </a:cubicBezTo>
                  <a:lnTo>
                    <a:pt x="0" y="1408"/>
                  </a:lnTo>
                  <a:cubicBezTo>
                    <a:pt x="19" y="1432"/>
                    <a:pt x="37" y="1451"/>
                    <a:pt x="62" y="1475"/>
                  </a:cubicBezTo>
                  <a:cubicBezTo>
                    <a:pt x="80" y="1494"/>
                    <a:pt x="99" y="1512"/>
                    <a:pt x="123" y="1531"/>
                  </a:cubicBezTo>
                  <a:cubicBezTo>
                    <a:pt x="123" y="1537"/>
                    <a:pt x="129" y="1537"/>
                    <a:pt x="129" y="1537"/>
                  </a:cubicBezTo>
                  <a:cubicBezTo>
                    <a:pt x="148" y="1555"/>
                    <a:pt x="166" y="1574"/>
                    <a:pt x="191" y="1586"/>
                  </a:cubicBezTo>
                  <a:cubicBezTo>
                    <a:pt x="191" y="1586"/>
                    <a:pt x="197" y="1592"/>
                    <a:pt x="197" y="1592"/>
                  </a:cubicBezTo>
                  <a:cubicBezTo>
                    <a:pt x="221" y="1610"/>
                    <a:pt x="240" y="1623"/>
                    <a:pt x="258" y="1635"/>
                  </a:cubicBezTo>
                  <a:lnTo>
                    <a:pt x="277" y="1641"/>
                  </a:lnTo>
                  <a:cubicBezTo>
                    <a:pt x="295" y="1654"/>
                    <a:pt x="314" y="1660"/>
                    <a:pt x="338" y="1672"/>
                  </a:cubicBezTo>
                  <a:cubicBezTo>
                    <a:pt x="344" y="1672"/>
                    <a:pt x="350" y="1678"/>
                    <a:pt x="357" y="1684"/>
                  </a:cubicBezTo>
                  <a:cubicBezTo>
                    <a:pt x="381" y="1690"/>
                    <a:pt x="400" y="1697"/>
                    <a:pt x="418" y="1703"/>
                  </a:cubicBezTo>
                  <a:cubicBezTo>
                    <a:pt x="430" y="1709"/>
                    <a:pt x="436" y="1709"/>
                    <a:pt x="443" y="1715"/>
                  </a:cubicBezTo>
                  <a:cubicBezTo>
                    <a:pt x="467" y="1721"/>
                    <a:pt x="486" y="1721"/>
                    <a:pt x="510" y="1727"/>
                  </a:cubicBezTo>
                  <a:cubicBezTo>
                    <a:pt x="516" y="1727"/>
                    <a:pt x="522" y="1733"/>
                    <a:pt x="535" y="1733"/>
                  </a:cubicBezTo>
                  <a:cubicBezTo>
                    <a:pt x="559" y="1740"/>
                    <a:pt x="596" y="1746"/>
                    <a:pt x="627" y="1746"/>
                  </a:cubicBezTo>
                  <a:cubicBezTo>
                    <a:pt x="649" y="1747"/>
                    <a:pt x="672" y="1748"/>
                    <a:pt x="694" y="1748"/>
                  </a:cubicBezTo>
                  <a:cubicBezTo>
                    <a:pt x="1138" y="1748"/>
                    <a:pt x="1513" y="1404"/>
                    <a:pt x="1548" y="953"/>
                  </a:cubicBezTo>
                  <a:cubicBezTo>
                    <a:pt x="1548" y="929"/>
                    <a:pt x="1548" y="898"/>
                    <a:pt x="1548" y="873"/>
                  </a:cubicBezTo>
                  <a:cubicBezTo>
                    <a:pt x="1548" y="867"/>
                    <a:pt x="1548" y="855"/>
                    <a:pt x="1548" y="849"/>
                  </a:cubicBezTo>
                  <a:cubicBezTo>
                    <a:pt x="1548" y="830"/>
                    <a:pt x="1548" y="812"/>
                    <a:pt x="1548" y="787"/>
                  </a:cubicBezTo>
                  <a:cubicBezTo>
                    <a:pt x="1542" y="781"/>
                    <a:pt x="1542" y="775"/>
                    <a:pt x="1542" y="763"/>
                  </a:cubicBezTo>
                  <a:cubicBezTo>
                    <a:pt x="1542" y="738"/>
                    <a:pt x="1536" y="707"/>
                    <a:pt x="1530" y="683"/>
                  </a:cubicBezTo>
                  <a:cubicBezTo>
                    <a:pt x="1524" y="652"/>
                    <a:pt x="1518" y="628"/>
                    <a:pt x="1512" y="603"/>
                  </a:cubicBezTo>
                  <a:cubicBezTo>
                    <a:pt x="1512" y="591"/>
                    <a:pt x="1505" y="585"/>
                    <a:pt x="1505" y="578"/>
                  </a:cubicBezTo>
                  <a:cubicBezTo>
                    <a:pt x="1499" y="554"/>
                    <a:pt x="1493" y="535"/>
                    <a:pt x="1487" y="517"/>
                  </a:cubicBezTo>
                  <a:cubicBezTo>
                    <a:pt x="1481" y="511"/>
                    <a:pt x="1481" y="505"/>
                    <a:pt x="1475" y="492"/>
                  </a:cubicBezTo>
                  <a:cubicBezTo>
                    <a:pt x="1469" y="468"/>
                    <a:pt x="1456" y="443"/>
                    <a:pt x="1444" y="419"/>
                  </a:cubicBezTo>
                  <a:cubicBezTo>
                    <a:pt x="1444" y="419"/>
                    <a:pt x="1444" y="413"/>
                    <a:pt x="1444" y="413"/>
                  </a:cubicBezTo>
                  <a:cubicBezTo>
                    <a:pt x="1432" y="388"/>
                    <a:pt x="1419" y="363"/>
                    <a:pt x="1407" y="345"/>
                  </a:cubicBezTo>
                  <a:cubicBezTo>
                    <a:pt x="1401" y="333"/>
                    <a:pt x="1395" y="326"/>
                    <a:pt x="1395" y="320"/>
                  </a:cubicBezTo>
                  <a:cubicBezTo>
                    <a:pt x="1382" y="302"/>
                    <a:pt x="1370" y="283"/>
                    <a:pt x="1358" y="271"/>
                  </a:cubicBezTo>
                  <a:cubicBezTo>
                    <a:pt x="1358" y="265"/>
                    <a:pt x="1352" y="253"/>
                    <a:pt x="1346" y="247"/>
                  </a:cubicBezTo>
                  <a:cubicBezTo>
                    <a:pt x="1327" y="228"/>
                    <a:pt x="1315" y="204"/>
                    <a:pt x="1296" y="185"/>
                  </a:cubicBezTo>
                  <a:cubicBezTo>
                    <a:pt x="1296" y="179"/>
                    <a:pt x="1290" y="179"/>
                    <a:pt x="1290" y="179"/>
                  </a:cubicBezTo>
                  <a:cubicBezTo>
                    <a:pt x="1278" y="161"/>
                    <a:pt x="1260" y="142"/>
                    <a:pt x="1241" y="124"/>
                  </a:cubicBezTo>
                  <a:cubicBezTo>
                    <a:pt x="1235" y="118"/>
                    <a:pt x="1229" y="111"/>
                    <a:pt x="1223" y="105"/>
                  </a:cubicBezTo>
                  <a:cubicBezTo>
                    <a:pt x="1210" y="93"/>
                    <a:pt x="1192" y="81"/>
                    <a:pt x="1180" y="68"/>
                  </a:cubicBezTo>
                  <a:cubicBezTo>
                    <a:pt x="1174" y="62"/>
                    <a:pt x="1167" y="56"/>
                    <a:pt x="1161" y="50"/>
                  </a:cubicBezTo>
                  <a:cubicBezTo>
                    <a:pt x="1137" y="32"/>
                    <a:pt x="1118" y="19"/>
                    <a:pt x="1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00" name="Google Shape;1900;p38"/>
            <p:cNvSpPr/>
            <p:nvPr/>
          </p:nvSpPr>
          <p:spPr>
            <a:xfrm>
              <a:off x="4525593" y="3452810"/>
              <a:ext cx="645" cy="645"/>
            </a:xfrm>
            <a:custGeom>
              <a:rect b="b" l="l" r="r" t="t"/>
              <a:pathLst>
                <a:path extrusionOk="0" h="7" w="7">
                  <a:moveTo>
                    <a:pt x="0" y="7"/>
                  </a:moveTo>
                  <a:cubicBezTo>
                    <a:pt x="0" y="7"/>
                    <a:pt x="6" y="7"/>
                    <a:pt x="6" y="1"/>
                  </a:cubicBezTo>
                  <a:cubicBezTo>
                    <a:pt x="6" y="7"/>
                    <a:pt x="0" y="7"/>
                    <a:pt x="0" y="7"/>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01" name="Google Shape;1901;p38"/>
            <p:cNvSpPr/>
            <p:nvPr/>
          </p:nvSpPr>
          <p:spPr>
            <a:xfrm>
              <a:off x="4524488" y="3445167"/>
              <a:ext cx="114910" cy="99165"/>
            </a:xfrm>
            <a:custGeom>
              <a:rect b="b" l="l" r="r" t="t"/>
              <a:pathLst>
                <a:path extrusionOk="0" h="1077" w="1248">
                  <a:moveTo>
                    <a:pt x="514" y="0"/>
                  </a:moveTo>
                  <a:cubicBezTo>
                    <a:pt x="482" y="0"/>
                    <a:pt x="450" y="2"/>
                    <a:pt x="418" y="4"/>
                  </a:cubicBezTo>
                  <a:cubicBezTo>
                    <a:pt x="307" y="53"/>
                    <a:pt x="203" y="121"/>
                    <a:pt x="111" y="194"/>
                  </a:cubicBezTo>
                  <a:cubicBezTo>
                    <a:pt x="97" y="203"/>
                    <a:pt x="82" y="207"/>
                    <a:pt x="67" y="207"/>
                  </a:cubicBezTo>
                  <a:cubicBezTo>
                    <a:pt x="41" y="207"/>
                    <a:pt x="16" y="195"/>
                    <a:pt x="0" y="176"/>
                  </a:cubicBezTo>
                  <a:lnTo>
                    <a:pt x="0" y="176"/>
                  </a:lnTo>
                  <a:cubicBezTo>
                    <a:pt x="16" y="197"/>
                    <a:pt x="37" y="214"/>
                    <a:pt x="66" y="214"/>
                  </a:cubicBezTo>
                  <a:cubicBezTo>
                    <a:pt x="70" y="214"/>
                    <a:pt x="75" y="214"/>
                    <a:pt x="80" y="213"/>
                  </a:cubicBezTo>
                  <a:cubicBezTo>
                    <a:pt x="211" y="176"/>
                    <a:pt x="370" y="141"/>
                    <a:pt x="522" y="141"/>
                  </a:cubicBezTo>
                  <a:cubicBezTo>
                    <a:pt x="726" y="141"/>
                    <a:pt x="918" y="203"/>
                    <a:pt x="1020" y="403"/>
                  </a:cubicBezTo>
                  <a:cubicBezTo>
                    <a:pt x="1112" y="588"/>
                    <a:pt x="1100" y="809"/>
                    <a:pt x="1081" y="1011"/>
                  </a:cubicBezTo>
                  <a:cubicBezTo>
                    <a:pt x="1075" y="1024"/>
                    <a:pt x="1081" y="1036"/>
                    <a:pt x="1087" y="1042"/>
                  </a:cubicBezTo>
                  <a:cubicBezTo>
                    <a:pt x="1097" y="1065"/>
                    <a:pt x="1120" y="1076"/>
                    <a:pt x="1144" y="1076"/>
                  </a:cubicBezTo>
                  <a:cubicBezTo>
                    <a:pt x="1163" y="1076"/>
                    <a:pt x="1184" y="1069"/>
                    <a:pt x="1198" y="1054"/>
                  </a:cubicBezTo>
                  <a:cubicBezTo>
                    <a:pt x="1210" y="1042"/>
                    <a:pt x="1216" y="1030"/>
                    <a:pt x="1216" y="1011"/>
                  </a:cubicBezTo>
                  <a:cubicBezTo>
                    <a:pt x="1247" y="760"/>
                    <a:pt x="1241" y="471"/>
                    <a:pt x="1087" y="256"/>
                  </a:cubicBezTo>
                  <a:cubicBezTo>
                    <a:pt x="953" y="62"/>
                    <a:pt x="738" y="0"/>
                    <a:pt x="514" y="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02" name="Google Shape;1902;p38"/>
            <p:cNvSpPr/>
            <p:nvPr/>
          </p:nvSpPr>
          <p:spPr>
            <a:xfrm>
              <a:off x="4522186" y="3421412"/>
              <a:ext cx="181019" cy="54785"/>
            </a:xfrm>
            <a:custGeom>
              <a:rect b="b" l="l" r="r" t="t"/>
              <a:pathLst>
                <a:path extrusionOk="0" h="595" w="1966">
                  <a:moveTo>
                    <a:pt x="1014" y="1"/>
                  </a:moveTo>
                  <a:cubicBezTo>
                    <a:pt x="669" y="1"/>
                    <a:pt x="311" y="132"/>
                    <a:pt x="43" y="342"/>
                  </a:cubicBezTo>
                  <a:cubicBezTo>
                    <a:pt x="37" y="348"/>
                    <a:pt x="37" y="348"/>
                    <a:pt x="37" y="348"/>
                  </a:cubicBezTo>
                  <a:lnTo>
                    <a:pt x="31" y="348"/>
                  </a:lnTo>
                  <a:cubicBezTo>
                    <a:pt x="0" y="379"/>
                    <a:pt x="7" y="409"/>
                    <a:pt x="25" y="434"/>
                  </a:cubicBezTo>
                  <a:cubicBezTo>
                    <a:pt x="41" y="454"/>
                    <a:pt x="66" y="468"/>
                    <a:pt x="93" y="468"/>
                  </a:cubicBezTo>
                  <a:cubicBezTo>
                    <a:pt x="107" y="468"/>
                    <a:pt x="122" y="463"/>
                    <a:pt x="136" y="452"/>
                  </a:cubicBezTo>
                  <a:cubicBezTo>
                    <a:pt x="222" y="379"/>
                    <a:pt x="326" y="317"/>
                    <a:pt x="443" y="262"/>
                  </a:cubicBezTo>
                  <a:cubicBezTo>
                    <a:pt x="619" y="183"/>
                    <a:pt x="816" y="137"/>
                    <a:pt x="1008" y="137"/>
                  </a:cubicBezTo>
                  <a:cubicBezTo>
                    <a:pt x="1325" y="137"/>
                    <a:pt x="1629" y="261"/>
                    <a:pt x="1813" y="563"/>
                  </a:cubicBezTo>
                  <a:cubicBezTo>
                    <a:pt x="1828" y="585"/>
                    <a:pt x="1849" y="595"/>
                    <a:pt x="1870" y="595"/>
                  </a:cubicBezTo>
                  <a:cubicBezTo>
                    <a:pt x="1918" y="595"/>
                    <a:pt x="1966" y="545"/>
                    <a:pt x="1936" y="489"/>
                  </a:cubicBezTo>
                  <a:cubicBezTo>
                    <a:pt x="1722" y="144"/>
                    <a:pt x="1375" y="1"/>
                    <a:pt x="1014"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03" name="Google Shape;1903;p38"/>
            <p:cNvSpPr/>
            <p:nvPr/>
          </p:nvSpPr>
          <p:spPr>
            <a:xfrm>
              <a:off x="4556346" y="3552527"/>
              <a:ext cx="72187" cy="55429"/>
            </a:xfrm>
            <a:custGeom>
              <a:rect b="b" l="l" r="r" t="t"/>
              <a:pathLst>
                <a:path extrusionOk="0" h="602" w="784">
                  <a:moveTo>
                    <a:pt x="606" y="0"/>
                  </a:moveTo>
                  <a:cubicBezTo>
                    <a:pt x="371" y="0"/>
                    <a:pt x="1" y="585"/>
                    <a:pt x="121" y="601"/>
                  </a:cubicBezTo>
                  <a:cubicBezTo>
                    <a:pt x="122" y="601"/>
                    <a:pt x="123" y="601"/>
                    <a:pt x="124" y="601"/>
                  </a:cubicBezTo>
                  <a:cubicBezTo>
                    <a:pt x="221" y="601"/>
                    <a:pt x="783" y="109"/>
                    <a:pt x="686" y="30"/>
                  </a:cubicBezTo>
                  <a:cubicBezTo>
                    <a:pt x="662" y="9"/>
                    <a:pt x="635" y="0"/>
                    <a:pt x="606" y="0"/>
                  </a:cubicBezTo>
                  <a:close/>
                </a:path>
              </a:pathLst>
            </a:custGeom>
            <a:solidFill>
              <a:srgbClr val="EF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04" name="Google Shape;1904;p38"/>
            <p:cNvSpPr/>
            <p:nvPr/>
          </p:nvSpPr>
          <p:spPr>
            <a:xfrm>
              <a:off x="4472926" y="3464135"/>
              <a:ext cx="7458" cy="20993"/>
            </a:xfrm>
            <a:custGeom>
              <a:rect b="b" l="l" r="r" t="t"/>
              <a:pathLst>
                <a:path extrusionOk="0" h="228" w="81">
                  <a:moveTo>
                    <a:pt x="81" y="1"/>
                  </a:moveTo>
                  <a:cubicBezTo>
                    <a:pt x="56" y="81"/>
                    <a:pt x="32" y="154"/>
                    <a:pt x="1" y="228"/>
                  </a:cubicBezTo>
                  <a:cubicBezTo>
                    <a:pt x="32" y="154"/>
                    <a:pt x="56" y="81"/>
                    <a:pt x="8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05" name="Google Shape;1905;p38"/>
            <p:cNvSpPr/>
            <p:nvPr/>
          </p:nvSpPr>
          <p:spPr>
            <a:xfrm>
              <a:off x="4468967" y="3485036"/>
              <a:ext cx="4051" cy="9760"/>
            </a:xfrm>
            <a:custGeom>
              <a:rect b="b" l="l" r="r" t="t"/>
              <a:pathLst>
                <a:path extrusionOk="0" h="106" w="44">
                  <a:moveTo>
                    <a:pt x="44" y="1"/>
                  </a:moveTo>
                  <a:cubicBezTo>
                    <a:pt x="32" y="38"/>
                    <a:pt x="19" y="69"/>
                    <a:pt x="1" y="105"/>
                  </a:cubicBezTo>
                  <a:cubicBezTo>
                    <a:pt x="19" y="69"/>
                    <a:pt x="32" y="38"/>
                    <a:pt x="44"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06" name="Google Shape;1906;p38"/>
            <p:cNvSpPr/>
            <p:nvPr/>
          </p:nvSpPr>
          <p:spPr>
            <a:xfrm>
              <a:off x="4314556" y="3386607"/>
              <a:ext cx="166380" cy="208826"/>
            </a:xfrm>
            <a:custGeom>
              <a:rect b="b" l="l" r="r" t="t"/>
              <a:pathLst>
                <a:path extrusionOk="0" h="2268" w="1807">
                  <a:moveTo>
                    <a:pt x="1782" y="61"/>
                  </a:moveTo>
                  <a:lnTo>
                    <a:pt x="1782" y="61"/>
                  </a:lnTo>
                  <a:cubicBezTo>
                    <a:pt x="1791" y="69"/>
                    <a:pt x="1799" y="78"/>
                    <a:pt x="1807" y="87"/>
                  </a:cubicBezTo>
                  <a:cubicBezTo>
                    <a:pt x="1800" y="77"/>
                    <a:pt x="1791" y="68"/>
                    <a:pt x="1782" y="61"/>
                  </a:cubicBezTo>
                  <a:close/>
                  <a:moveTo>
                    <a:pt x="1580" y="1"/>
                  </a:moveTo>
                  <a:cubicBezTo>
                    <a:pt x="1389" y="13"/>
                    <a:pt x="1272" y="222"/>
                    <a:pt x="1199" y="456"/>
                  </a:cubicBezTo>
                  <a:cubicBezTo>
                    <a:pt x="1193" y="480"/>
                    <a:pt x="1186" y="505"/>
                    <a:pt x="1180" y="523"/>
                  </a:cubicBezTo>
                  <a:cubicBezTo>
                    <a:pt x="1180" y="523"/>
                    <a:pt x="1180" y="529"/>
                    <a:pt x="1180" y="529"/>
                  </a:cubicBezTo>
                  <a:cubicBezTo>
                    <a:pt x="1174" y="535"/>
                    <a:pt x="1174" y="535"/>
                    <a:pt x="1174" y="542"/>
                  </a:cubicBezTo>
                  <a:cubicBezTo>
                    <a:pt x="1193" y="560"/>
                    <a:pt x="1211" y="585"/>
                    <a:pt x="1223" y="603"/>
                  </a:cubicBezTo>
                  <a:cubicBezTo>
                    <a:pt x="1229" y="615"/>
                    <a:pt x="1229" y="628"/>
                    <a:pt x="1236" y="634"/>
                  </a:cubicBezTo>
                  <a:cubicBezTo>
                    <a:pt x="1236" y="640"/>
                    <a:pt x="1236" y="640"/>
                    <a:pt x="1236" y="640"/>
                  </a:cubicBezTo>
                  <a:cubicBezTo>
                    <a:pt x="1242" y="652"/>
                    <a:pt x="1242" y="658"/>
                    <a:pt x="1242" y="671"/>
                  </a:cubicBezTo>
                  <a:cubicBezTo>
                    <a:pt x="1242" y="671"/>
                    <a:pt x="1248" y="671"/>
                    <a:pt x="1248" y="677"/>
                  </a:cubicBezTo>
                  <a:cubicBezTo>
                    <a:pt x="1248" y="683"/>
                    <a:pt x="1248" y="695"/>
                    <a:pt x="1248" y="707"/>
                  </a:cubicBezTo>
                  <a:cubicBezTo>
                    <a:pt x="1248" y="720"/>
                    <a:pt x="1248" y="732"/>
                    <a:pt x="1248" y="744"/>
                  </a:cubicBezTo>
                  <a:cubicBezTo>
                    <a:pt x="1248" y="757"/>
                    <a:pt x="1242" y="769"/>
                    <a:pt x="1242" y="781"/>
                  </a:cubicBezTo>
                  <a:cubicBezTo>
                    <a:pt x="1223" y="886"/>
                    <a:pt x="1156" y="1002"/>
                    <a:pt x="1070" y="1113"/>
                  </a:cubicBezTo>
                  <a:cubicBezTo>
                    <a:pt x="1064" y="1113"/>
                    <a:pt x="1064" y="1119"/>
                    <a:pt x="1064" y="1119"/>
                  </a:cubicBezTo>
                  <a:cubicBezTo>
                    <a:pt x="904" y="1733"/>
                    <a:pt x="1" y="2059"/>
                    <a:pt x="105" y="2225"/>
                  </a:cubicBezTo>
                  <a:cubicBezTo>
                    <a:pt x="1125" y="1881"/>
                    <a:pt x="1567" y="1457"/>
                    <a:pt x="1758" y="44"/>
                  </a:cubicBezTo>
                  <a:cubicBezTo>
                    <a:pt x="1766" y="49"/>
                    <a:pt x="1774" y="55"/>
                    <a:pt x="1782" y="61"/>
                  </a:cubicBezTo>
                  <a:lnTo>
                    <a:pt x="1782" y="61"/>
                  </a:lnTo>
                  <a:cubicBezTo>
                    <a:pt x="1754" y="36"/>
                    <a:pt x="1720" y="16"/>
                    <a:pt x="1678" y="7"/>
                  </a:cubicBezTo>
                  <a:cubicBezTo>
                    <a:pt x="1678" y="26"/>
                    <a:pt x="1660" y="44"/>
                    <a:pt x="1641" y="50"/>
                  </a:cubicBezTo>
                  <a:lnTo>
                    <a:pt x="1629" y="50"/>
                  </a:lnTo>
                  <a:cubicBezTo>
                    <a:pt x="1604" y="50"/>
                    <a:pt x="1586" y="32"/>
                    <a:pt x="1580" y="7"/>
                  </a:cubicBezTo>
                  <a:cubicBezTo>
                    <a:pt x="1580" y="7"/>
                    <a:pt x="1580" y="1"/>
                    <a:pt x="1580" y="1"/>
                  </a:cubicBezTo>
                  <a:close/>
                  <a:moveTo>
                    <a:pt x="1081" y="1888"/>
                  </a:moveTo>
                  <a:cubicBezTo>
                    <a:pt x="781" y="2081"/>
                    <a:pt x="405" y="2267"/>
                    <a:pt x="214" y="2268"/>
                  </a:cubicBezTo>
                  <a:lnTo>
                    <a:pt x="214" y="2268"/>
                  </a:lnTo>
                  <a:cubicBezTo>
                    <a:pt x="163" y="2268"/>
                    <a:pt x="126" y="2254"/>
                    <a:pt x="105" y="2225"/>
                  </a:cubicBezTo>
                  <a:lnTo>
                    <a:pt x="105" y="2225"/>
                  </a:lnTo>
                  <a:cubicBezTo>
                    <a:pt x="125" y="2255"/>
                    <a:pt x="162" y="2268"/>
                    <a:pt x="213" y="2268"/>
                  </a:cubicBezTo>
                  <a:cubicBezTo>
                    <a:pt x="213" y="2268"/>
                    <a:pt x="213" y="2268"/>
                    <a:pt x="214" y="2268"/>
                  </a:cubicBezTo>
                  <a:lnTo>
                    <a:pt x="214" y="2268"/>
                  </a:lnTo>
                  <a:cubicBezTo>
                    <a:pt x="214" y="2268"/>
                    <a:pt x="215" y="2268"/>
                    <a:pt x="215" y="2268"/>
                  </a:cubicBezTo>
                  <a:cubicBezTo>
                    <a:pt x="407" y="2268"/>
                    <a:pt x="780" y="2082"/>
                    <a:pt x="1081" y="1888"/>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07" name="Google Shape;1907;p38"/>
            <p:cNvSpPr/>
            <p:nvPr/>
          </p:nvSpPr>
          <p:spPr>
            <a:xfrm>
              <a:off x="4483146" y="3443786"/>
              <a:ext cx="2394" cy="10312"/>
            </a:xfrm>
            <a:custGeom>
              <a:rect b="b" l="l" r="r" t="t"/>
              <a:pathLst>
                <a:path extrusionOk="0" h="112" w="26">
                  <a:moveTo>
                    <a:pt x="25" y="0"/>
                  </a:moveTo>
                  <a:cubicBezTo>
                    <a:pt x="19" y="37"/>
                    <a:pt x="13" y="74"/>
                    <a:pt x="1" y="111"/>
                  </a:cubicBezTo>
                  <a:cubicBezTo>
                    <a:pt x="13" y="74"/>
                    <a:pt x="19" y="37"/>
                    <a:pt x="25"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08" name="Google Shape;1908;p38"/>
            <p:cNvSpPr/>
            <p:nvPr/>
          </p:nvSpPr>
          <p:spPr>
            <a:xfrm>
              <a:off x="4481489" y="3395170"/>
              <a:ext cx="3407" cy="5709"/>
            </a:xfrm>
            <a:custGeom>
              <a:rect b="b" l="l" r="r" t="t"/>
              <a:pathLst>
                <a:path extrusionOk="0" h="62" w="37">
                  <a:moveTo>
                    <a:pt x="0" y="0"/>
                  </a:moveTo>
                  <a:cubicBezTo>
                    <a:pt x="12" y="19"/>
                    <a:pt x="25" y="37"/>
                    <a:pt x="37" y="62"/>
                  </a:cubicBezTo>
                  <a:cubicBezTo>
                    <a:pt x="25" y="37"/>
                    <a:pt x="12" y="19"/>
                    <a:pt x="0"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09" name="Google Shape;1909;p38"/>
            <p:cNvSpPr/>
            <p:nvPr/>
          </p:nvSpPr>
          <p:spPr>
            <a:xfrm>
              <a:off x="4480292" y="3454007"/>
              <a:ext cx="2946" cy="10220"/>
            </a:xfrm>
            <a:custGeom>
              <a:rect b="b" l="l" r="r" t="t"/>
              <a:pathLst>
                <a:path extrusionOk="0" h="111" w="32">
                  <a:moveTo>
                    <a:pt x="32" y="0"/>
                  </a:moveTo>
                  <a:cubicBezTo>
                    <a:pt x="19" y="37"/>
                    <a:pt x="13" y="74"/>
                    <a:pt x="1" y="111"/>
                  </a:cubicBezTo>
                  <a:cubicBezTo>
                    <a:pt x="13" y="74"/>
                    <a:pt x="25" y="37"/>
                    <a:pt x="32"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10" name="Google Shape;1910;p38"/>
            <p:cNvSpPr/>
            <p:nvPr/>
          </p:nvSpPr>
          <p:spPr>
            <a:xfrm>
              <a:off x="4441252" y="3538256"/>
              <a:ext cx="2394" cy="2394"/>
            </a:xfrm>
            <a:custGeom>
              <a:rect b="b" l="l" r="r" t="t"/>
              <a:pathLst>
                <a:path extrusionOk="0" h="26" w="26">
                  <a:moveTo>
                    <a:pt x="25" y="0"/>
                  </a:moveTo>
                  <a:cubicBezTo>
                    <a:pt x="13" y="7"/>
                    <a:pt x="7" y="13"/>
                    <a:pt x="1" y="25"/>
                  </a:cubicBezTo>
                  <a:cubicBezTo>
                    <a:pt x="7" y="13"/>
                    <a:pt x="13" y="7"/>
                    <a:pt x="25"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11" name="Google Shape;1911;p38"/>
            <p:cNvSpPr/>
            <p:nvPr/>
          </p:nvSpPr>
          <p:spPr>
            <a:xfrm>
              <a:off x="4429374" y="3547279"/>
              <a:ext cx="2946" cy="2394"/>
            </a:xfrm>
            <a:custGeom>
              <a:rect b="b" l="l" r="r" t="t"/>
              <a:pathLst>
                <a:path extrusionOk="0" h="26" w="32">
                  <a:moveTo>
                    <a:pt x="32" y="1"/>
                  </a:moveTo>
                  <a:cubicBezTo>
                    <a:pt x="25" y="13"/>
                    <a:pt x="13" y="19"/>
                    <a:pt x="1" y="25"/>
                  </a:cubicBezTo>
                  <a:cubicBezTo>
                    <a:pt x="13" y="19"/>
                    <a:pt x="25" y="13"/>
                    <a:pt x="32"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12" name="Google Shape;1912;p38"/>
            <p:cNvSpPr/>
            <p:nvPr/>
          </p:nvSpPr>
          <p:spPr>
            <a:xfrm>
              <a:off x="4444106" y="3535401"/>
              <a:ext cx="2394" cy="1842"/>
            </a:xfrm>
            <a:custGeom>
              <a:rect b="b" l="l" r="r" t="t"/>
              <a:pathLst>
                <a:path extrusionOk="0" h="20" w="26">
                  <a:moveTo>
                    <a:pt x="25" y="1"/>
                  </a:moveTo>
                  <a:cubicBezTo>
                    <a:pt x="19" y="7"/>
                    <a:pt x="13" y="13"/>
                    <a:pt x="1" y="19"/>
                  </a:cubicBezTo>
                  <a:cubicBezTo>
                    <a:pt x="13" y="13"/>
                    <a:pt x="19" y="7"/>
                    <a:pt x="25"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13" name="Google Shape;1913;p38"/>
            <p:cNvSpPr/>
            <p:nvPr/>
          </p:nvSpPr>
          <p:spPr>
            <a:xfrm>
              <a:off x="4447513" y="3533191"/>
              <a:ext cx="1197" cy="1197"/>
            </a:xfrm>
            <a:custGeom>
              <a:rect b="b" l="l" r="r" t="t"/>
              <a:pathLst>
                <a:path extrusionOk="0" h="13" w="13">
                  <a:moveTo>
                    <a:pt x="13" y="0"/>
                  </a:moveTo>
                  <a:lnTo>
                    <a:pt x="13" y="0"/>
                  </a:lnTo>
                  <a:cubicBezTo>
                    <a:pt x="7" y="0"/>
                    <a:pt x="7" y="6"/>
                    <a:pt x="0" y="12"/>
                  </a:cubicBezTo>
                  <a:cubicBezTo>
                    <a:pt x="7" y="6"/>
                    <a:pt x="13" y="0"/>
                    <a:pt x="13"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14" name="Google Shape;1914;p38"/>
            <p:cNvSpPr/>
            <p:nvPr/>
          </p:nvSpPr>
          <p:spPr>
            <a:xfrm>
              <a:off x="4433334" y="3544517"/>
              <a:ext cx="2946" cy="2302"/>
            </a:xfrm>
            <a:custGeom>
              <a:rect b="b" l="l" r="r" t="t"/>
              <a:pathLst>
                <a:path extrusionOk="0" h="25" w="32">
                  <a:moveTo>
                    <a:pt x="32" y="0"/>
                  </a:moveTo>
                  <a:cubicBezTo>
                    <a:pt x="25" y="6"/>
                    <a:pt x="13" y="12"/>
                    <a:pt x="1" y="25"/>
                  </a:cubicBezTo>
                  <a:cubicBezTo>
                    <a:pt x="13" y="12"/>
                    <a:pt x="25" y="6"/>
                    <a:pt x="32"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15" name="Google Shape;1915;p38"/>
            <p:cNvSpPr/>
            <p:nvPr/>
          </p:nvSpPr>
          <p:spPr>
            <a:xfrm>
              <a:off x="4437937" y="3541110"/>
              <a:ext cx="2302" cy="2302"/>
            </a:xfrm>
            <a:custGeom>
              <a:rect b="b" l="l" r="r" t="t"/>
              <a:pathLst>
                <a:path extrusionOk="0" h="25" w="25">
                  <a:moveTo>
                    <a:pt x="25" y="0"/>
                  </a:moveTo>
                  <a:cubicBezTo>
                    <a:pt x="18" y="6"/>
                    <a:pt x="6" y="12"/>
                    <a:pt x="0" y="25"/>
                  </a:cubicBezTo>
                  <a:cubicBezTo>
                    <a:pt x="6" y="12"/>
                    <a:pt x="18" y="6"/>
                    <a:pt x="25"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16" name="Google Shape;1916;p38"/>
            <p:cNvSpPr/>
            <p:nvPr/>
          </p:nvSpPr>
          <p:spPr>
            <a:xfrm>
              <a:off x="4484804" y="3400787"/>
              <a:ext cx="4696" cy="42539"/>
            </a:xfrm>
            <a:custGeom>
              <a:rect b="b" l="l" r="r" t="t"/>
              <a:pathLst>
                <a:path extrusionOk="0" h="462" w="51">
                  <a:moveTo>
                    <a:pt x="7" y="461"/>
                  </a:moveTo>
                  <a:cubicBezTo>
                    <a:pt x="44" y="283"/>
                    <a:pt x="50" y="111"/>
                    <a:pt x="1" y="1"/>
                  </a:cubicBezTo>
                  <a:cubicBezTo>
                    <a:pt x="50" y="111"/>
                    <a:pt x="44" y="283"/>
                    <a:pt x="7" y="46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17" name="Google Shape;1917;p38"/>
            <p:cNvSpPr/>
            <p:nvPr/>
          </p:nvSpPr>
          <p:spPr>
            <a:xfrm>
              <a:off x="4452577" y="3521866"/>
              <a:ext cx="3499" cy="6261"/>
            </a:xfrm>
            <a:custGeom>
              <a:rect b="b" l="l" r="r" t="t"/>
              <a:pathLst>
                <a:path extrusionOk="0" h="68" w="38">
                  <a:moveTo>
                    <a:pt x="38" y="0"/>
                  </a:moveTo>
                  <a:cubicBezTo>
                    <a:pt x="25" y="25"/>
                    <a:pt x="13" y="49"/>
                    <a:pt x="1" y="68"/>
                  </a:cubicBezTo>
                  <a:cubicBezTo>
                    <a:pt x="13" y="49"/>
                    <a:pt x="25" y="25"/>
                    <a:pt x="38"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18" name="Google Shape;1918;p38"/>
            <p:cNvSpPr/>
            <p:nvPr/>
          </p:nvSpPr>
          <p:spPr>
            <a:xfrm>
              <a:off x="4460496" y="3504832"/>
              <a:ext cx="4051" cy="8011"/>
            </a:xfrm>
            <a:custGeom>
              <a:rect b="b" l="l" r="r" t="t"/>
              <a:pathLst>
                <a:path extrusionOk="0" h="87" w="44">
                  <a:moveTo>
                    <a:pt x="44" y="1"/>
                  </a:moveTo>
                  <a:cubicBezTo>
                    <a:pt x="32" y="32"/>
                    <a:pt x="19" y="62"/>
                    <a:pt x="1" y="87"/>
                  </a:cubicBezTo>
                  <a:cubicBezTo>
                    <a:pt x="19" y="62"/>
                    <a:pt x="32" y="32"/>
                    <a:pt x="44"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19" name="Google Shape;1919;p38"/>
            <p:cNvSpPr/>
            <p:nvPr/>
          </p:nvSpPr>
          <p:spPr>
            <a:xfrm>
              <a:off x="4456537" y="3513948"/>
              <a:ext cx="4051" cy="7458"/>
            </a:xfrm>
            <a:custGeom>
              <a:rect b="b" l="l" r="r" t="t"/>
              <a:pathLst>
                <a:path extrusionOk="0" h="81" w="44">
                  <a:moveTo>
                    <a:pt x="44" y="0"/>
                  </a:moveTo>
                  <a:cubicBezTo>
                    <a:pt x="25" y="25"/>
                    <a:pt x="13" y="56"/>
                    <a:pt x="1" y="80"/>
                  </a:cubicBezTo>
                  <a:cubicBezTo>
                    <a:pt x="13" y="56"/>
                    <a:pt x="25" y="25"/>
                    <a:pt x="44"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20" name="Google Shape;1920;p38"/>
            <p:cNvSpPr/>
            <p:nvPr/>
          </p:nvSpPr>
          <p:spPr>
            <a:xfrm>
              <a:off x="4425415" y="3550686"/>
              <a:ext cx="2946" cy="2394"/>
            </a:xfrm>
            <a:custGeom>
              <a:rect b="b" l="l" r="r" t="t"/>
              <a:pathLst>
                <a:path extrusionOk="0" h="26" w="32">
                  <a:moveTo>
                    <a:pt x="32" y="1"/>
                  </a:moveTo>
                  <a:cubicBezTo>
                    <a:pt x="19" y="7"/>
                    <a:pt x="7" y="13"/>
                    <a:pt x="1" y="25"/>
                  </a:cubicBezTo>
                  <a:cubicBezTo>
                    <a:pt x="7" y="13"/>
                    <a:pt x="19" y="7"/>
                    <a:pt x="32"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21" name="Google Shape;1921;p38"/>
            <p:cNvSpPr/>
            <p:nvPr/>
          </p:nvSpPr>
          <p:spPr>
            <a:xfrm>
              <a:off x="4414734" y="3556947"/>
              <a:ext cx="4604" cy="3499"/>
            </a:xfrm>
            <a:custGeom>
              <a:rect b="b" l="l" r="r" t="t"/>
              <a:pathLst>
                <a:path extrusionOk="0" h="38" w="50">
                  <a:moveTo>
                    <a:pt x="49" y="0"/>
                  </a:moveTo>
                  <a:cubicBezTo>
                    <a:pt x="31" y="12"/>
                    <a:pt x="12" y="25"/>
                    <a:pt x="0" y="37"/>
                  </a:cubicBezTo>
                  <a:cubicBezTo>
                    <a:pt x="12" y="25"/>
                    <a:pt x="31" y="12"/>
                    <a:pt x="49"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22" name="Google Shape;1922;p38"/>
            <p:cNvSpPr/>
            <p:nvPr/>
          </p:nvSpPr>
          <p:spPr>
            <a:xfrm>
              <a:off x="4465008" y="3495256"/>
              <a:ext cx="4051" cy="8563"/>
            </a:xfrm>
            <a:custGeom>
              <a:rect b="b" l="l" r="r" t="t"/>
              <a:pathLst>
                <a:path extrusionOk="0" h="93" w="44">
                  <a:moveTo>
                    <a:pt x="44" y="1"/>
                  </a:moveTo>
                  <a:cubicBezTo>
                    <a:pt x="26" y="37"/>
                    <a:pt x="13" y="62"/>
                    <a:pt x="1" y="93"/>
                  </a:cubicBezTo>
                  <a:cubicBezTo>
                    <a:pt x="13" y="62"/>
                    <a:pt x="32" y="37"/>
                    <a:pt x="44"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23" name="Google Shape;1923;p38"/>
            <p:cNvSpPr/>
            <p:nvPr/>
          </p:nvSpPr>
          <p:spPr>
            <a:xfrm>
              <a:off x="4450368" y="3530337"/>
              <a:ext cx="645" cy="645"/>
            </a:xfrm>
            <a:custGeom>
              <a:rect b="b" l="l" r="r" t="t"/>
              <a:pathLst>
                <a:path extrusionOk="0" h="7" w="7">
                  <a:moveTo>
                    <a:pt x="0" y="7"/>
                  </a:moveTo>
                  <a:cubicBezTo>
                    <a:pt x="0" y="7"/>
                    <a:pt x="6" y="7"/>
                    <a:pt x="6" y="0"/>
                  </a:cubicBezTo>
                  <a:cubicBezTo>
                    <a:pt x="6" y="7"/>
                    <a:pt x="0" y="7"/>
                    <a:pt x="0" y="7"/>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24" name="Google Shape;1924;p38"/>
            <p:cNvSpPr/>
            <p:nvPr/>
          </p:nvSpPr>
          <p:spPr>
            <a:xfrm>
              <a:off x="4419799" y="3554093"/>
              <a:ext cx="4051" cy="2394"/>
            </a:xfrm>
            <a:custGeom>
              <a:rect b="b" l="l" r="r" t="t"/>
              <a:pathLst>
                <a:path extrusionOk="0" h="26" w="44">
                  <a:moveTo>
                    <a:pt x="43" y="0"/>
                  </a:moveTo>
                  <a:cubicBezTo>
                    <a:pt x="31" y="7"/>
                    <a:pt x="19" y="19"/>
                    <a:pt x="0" y="25"/>
                  </a:cubicBezTo>
                  <a:cubicBezTo>
                    <a:pt x="19" y="19"/>
                    <a:pt x="31" y="7"/>
                    <a:pt x="43"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25" name="Google Shape;1925;p38"/>
            <p:cNvSpPr/>
            <p:nvPr/>
          </p:nvSpPr>
          <p:spPr>
            <a:xfrm>
              <a:off x="4324224" y="3390014"/>
              <a:ext cx="165275" cy="205419"/>
            </a:xfrm>
            <a:custGeom>
              <a:rect b="b" l="l" r="r" t="t"/>
              <a:pathLst>
                <a:path extrusionOk="0" h="2231" w="1795">
                  <a:moveTo>
                    <a:pt x="1653" y="1"/>
                  </a:moveTo>
                  <a:cubicBezTo>
                    <a:pt x="1469" y="1420"/>
                    <a:pt x="1020" y="1844"/>
                    <a:pt x="0" y="2188"/>
                  </a:cubicBezTo>
                  <a:cubicBezTo>
                    <a:pt x="21" y="2218"/>
                    <a:pt x="59" y="2231"/>
                    <a:pt x="111" y="2231"/>
                  </a:cubicBezTo>
                  <a:cubicBezTo>
                    <a:pt x="304" y="2231"/>
                    <a:pt x="681" y="2044"/>
                    <a:pt x="977" y="1850"/>
                  </a:cubicBezTo>
                  <a:lnTo>
                    <a:pt x="983" y="1850"/>
                  </a:lnTo>
                  <a:cubicBezTo>
                    <a:pt x="995" y="1838"/>
                    <a:pt x="1014" y="1825"/>
                    <a:pt x="1032" y="1813"/>
                  </a:cubicBezTo>
                  <a:cubicBezTo>
                    <a:pt x="1032" y="1813"/>
                    <a:pt x="1038" y="1807"/>
                    <a:pt x="1038" y="1807"/>
                  </a:cubicBezTo>
                  <a:cubicBezTo>
                    <a:pt x="1057" y="1801"/>
                    <a:pt x="1069" y="1789"/>
                    <a:pt x="1081" y="1776"/>
                  </a:cubicBezTo>
                  <a:lnTo>
                    <a:pt x="1100" y="1770"/>
                  </a:lnTo>
                  <a:cubicBezTo>
                    <a:pt x="1106" y="1758"/>
                    <a:pt x="1118" y="1752"/>
                    <a:pt x="1131" y="1746"/>
                  </a:cubicBezTo>
                  <a:cubicBezTo>
                    <a:pt x="1137" y="1739"/>
                    <a:pt x="1137" y="1739"/>
                    <a:pt x="1143" y="1733"/>
                  </a:cubicBezTo>
                  <a:cubicBezTo>
                    <a:pt x="1155" y="1727"/>
                    <a:pt x="1167" y="1715"/>
                    <a:pt x="1174" y="1709"/>
                  </a:cubicBezTo>
                  <a:lnTo>
                    <a:pt x="1186" y="1703"/>
                  </a:lnTo>
                  <a:cubicBezTo>
                    <a:pt x="1198" y="1690"/>
                    <a:pt x="1210" y="1684"/>
                    <a:pt x="1217" y="1678"/>
                  </a:cubicBezTo>
                  <a:cubicBezTo>
                    <a:pt x="1223" y="1672"/>
                    <a:pt x="1229" y="1666"/>
                    <a:pt x="1235" y="1660"/>
                  </a:cubicBezTo>
                  <a:cubicBezTo>
                    <a:pt x="1241" y="1653"/>
                    <a:pt x="1253" y="1647"/>
                    <a:pt x="1260" y="1641"/>
                  </a:cubicBezTo>
                  <a:cubicBezTo>
                    <a:pt x="1260" y="1641"/>
                    <a:pt x="1266" y="1635"/>
                    <a:pt x="1272" y="1629"/>
                  </a:cubicBezTo>
                  <a:cubicBezTo>
                    <a:pt x="1278" y="1623"/>
                    <a:pt x="1284" y="1617"/>
                    <a:pt x="1296" y="1610"/>
                  </a:cubicBezTo>
                  <a:cubicBezTo>
                    <a:pt x="1296" y="1610"/>
                    <a:pt x="1303" y="1604"/>
                    <a:pt x="1303" y="1598"/>
                  </a:cubicBezTo>
                  <a:cubicBezTo>
                    <a:pt x="1315" y="1592"/>
                    <a:pt x="1321" y="1586"/>
                    <a:pt x="1327" y="1580"/>
                  </a:cubicBezTo>
                  <a:cubicBezTo>
                    <a:pt x="1333" y="1574"/>
                    <a:pt x="1333" y="1574"/>
                    <a:pt x="1339" y="1567"/>
                  </a:cubicBezTo>
                  <a:cubicBezTo>
                    <a:pt x="1346" y="1561"/>
                    <a:pt x="1346" y="1555"/>
                    <a:pt x="1352" y="1555"/>
                  </a:cubicBezTo>
                  <a:cubicBezTo>
                    <a:pt x="1358" y="1543"/>
                    <a:pt x="1364" y="1537"/>
                    <a:pt x="1370" y="1531"/>
                  </a:cubicBezTo>
                  <a:cubicBezTo>
                    <a:pt x="1370" y="1531"/>
                    <a:pt x="1376" y="1531"/>
                    <a:pt x="1376" y="1524"/>
                  </a:cubicBezTo>
                  <a:cubicBezTo>
                    <a:pt x="1383" y="1518"/>
                    <a:pt x="1389" y="1506"/>
                    <a:pt x="1395" y="1500"/>
                  </a:cubicBezTo>
                  <a:cubicBezTo>
                    <a:pt x="1407" y="1481"/>
                    <a:pt x="1419" y="1457"/>
                    <a:pt x="1432" y="1432"/>
                  </a:cubicBezTo>
                  <a:cubicBezTo>
                    <a:pt x="1432" y="1426"/>
                    <a:pt x="1438" y="1426"/>
                    <a:pt x="1438" y="1426"/>
                  </a:cubicBezTo>
                  <a:cubicBezTo>
                    <a:pt x="1450" y="1402"/>
                    <a:pt x="1462" y="1371"/>
                    <a:pt x="1475" y="1346"/>
                  </a:cubicBezTo>
                  <a:cubicBezTo>
                    <a:pt x="1481" y="1340"/>
                    <a:pt x="1481" y="1340"/>
                    <a:pt x="1481" y="1334"/>
                  </a:cubicBezTo>
                  <a:cubicBezTo>
                    <a:pt x="1499" y="1309"/>
                    <a:pt x="1512" y="1279"/>
                    <a:pt x="1524" y="1248"/>
                  </a:cubicBezTo>
                  <a:cubicBezTo>
                    <a:pt x="1524" y="1248"/>
                    <a:pt x="1530" y="1242"/>
                    <a:pt x="1530" y="1236"/>
                  </a:cubicBezTo>
                  <a:cubicBezTo>
                    <a:pt x="1542" y="1211"/>
                    <a:pt x="1561" y="1180"/>
                    <a:pt x="1573" y="1144"/>
                  </a:cubicBezTo>
                  <a:cubicBezTo>
                    <a:pt x="1573" y="1144"/>
                    <a:pt x="1573" y="1137"/>
                    <a:pt x="1573" y="1137"/>
                  </a:cubicBezTo>
                  <a:cubicBezTo>
                    <a:pt x="1591" y="1101"/>
                    <a:pt x="1604" y="1070"/>
                    <a:pt x="1616" y="1033"/>
                  </a:cubicBezTo>
                  <a:cubicBezTo>
                    <a:pt x="1647" y="959"/>
                    <a:pt x="1671" y="886"/>
                    <a:pt x="1696" y="806"/>
                  </a:cubicBezTo>
                  <a:cubicBezTo>
                    <a:pt x="1708" y="769"/>
                    <a:pt x="1714" y="732"/>
                    <a:pt x="1727" y="695"/>
                  </a:cubicBezTo>
                  <a:cubicBezTo>
                    <a:pt x="1739" y="658"/>
                    <a:pt x="1745" y="621"/>
                    <a:pt x="1751" y="584"/>
                  </a:cubicBezTo>
                  <a:cubicBezTo>
                    <a:pt x="1751" y="584"/>
                    <a:pt x="1751" y="578"/>
                    <a:pt x="1751" y="578"/>
                  </a:cubicBezTo>
                  <a:cubicBezTo>
                    <a:pt x="1788" y="400"/>
                    <a:pt x="1794" y="228"/>
                    <a:pt x="1745" y="118"/>
                  </a:cubicBezTo>
                  <a:cubicBezTo>
                    <a:pt x="1745" y="111"/>
                    <a:pt x="1745" y="111"/>
                    <a:pt x="1745" y="111"/>
                  </a:cubicBezTo>
                  <a:cubicBezTo>
                    <a:pt x="1733" y="93"/>
                    <a:pt x="1720" y="68"/>
                    <a:pt x="1708" y="50"/>
                  </a:cubicBezTo>
                  <a:lnTo>
                    <a:pt x="1702" y="50"/>
                  </a:lnTo>
                  <a:cubicBezTo>
                    <a:pt x="1690" y="32"/>
                    <a:pt x="1671" y="19"/>
                    <a:pt x="16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26" name="Google Shape;1926;p38"/>
            <p:cNvSpPr/>
            <p:nvPr/>
          </p:nvSpPr>
          <p:spPr>
            <a:xfrm>
              <a:off x="4404514" y="3320313"/>
              <a:ext cx="65189" cy="70990"/>
            </a:xfrm>
            <a:custGeom>
              <a:rect b="b" l="l" r="r" t="t"/>
              <a:pathLst>
                <a:path extrusionOk="0" h="771" w="708">
                  <a:moveTo>
                    <a:pt x="55" y="1"/>
                  </a:moveTo>
                  <a:cubicBezTo>
                    <a:pt x="34" y="1"/>
                    <a:pt x="12" y="13"/>
                    <a:pt x="7" y="33"/>
                  </a:cubicBezTo>
                  <a:cubicBezTo>
                    <a:pt x="1" y="64"/>
                    <a:pt x="13" y="88"/>
                    <a:pt x="44" y="100"/>
                  </a:cubicBezTo>
                  <a:cubicBezTo>
                    <a:pt x="320" y="180"/>
                    <a:pt x="547" y="432"/>
                    <a:pt x="603" y="721"/>
                  </a:cubicBezTo>
                  <a:cubicBezTo>
                    <a:pt x="603" y="721"/>
                    <a:pt x="603" y="727"/>
                    <a:pt x="609" y="727"/>
                  </a:cubicBezTo>
                  <a:cubicBezTo>
                    <a:pt x="609" y="752"/>
                    <a:pt x="633" y="770"/>
                    <a:pt x="658" y="770"/>
                  </a:cubicBezTo>
                  <a:lnTo>
                    <a:pt x="664" y="770"/>
                  </a:lnTo>
                  <a:cubicBezTo>
                    <a:pt x="689" y="764"/>
                    <a:pt x="701" y="752"/>
                    <a:pt x="707" y="727"/>
                  </a:cubicBezTo>
                  <a:cubicBezTo>
                    <a:pt x="707" y="721"/>
                    <a:pt x="707" y="715"/>
                    <a:pt x="707" y="715"/>
                  </a:cubicBezTo>
                  <a:cubicBezTo>
                    <a:pt x="646" y="383"/>
                    <a:pt x="388" y="100"/>
                    <a:pt x="68" y="2"/>
                  </a:cubicBezTo>
                  <a:cubicBezTo>
                    <a:pt x="64" y="1"/>
                    <a:pt x="60" y="1"/>
                    <a:pt x="55"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27" name="Google Shape;1927;p38"/>
            <p:cNvSpPr/>
            <p:nvPr/>
          </p:nvSpPr>
          <p:spPr>
            <a:xfrm>
              <a:off x="4273307" y="3560906"/>
              <a:ext cx="23847" cy="1749"/>
            </a:xfrm>
            <a:custGeom>
              <a:rect b="b" l="l" r="r" t="t"/>
              <a:pathLst>
                <a:path extrusionOk="0" h="19" w="259">
                  <a:moveTo>
                    <a:pt x="0" y="19"/>
                  </a:moveTo>
                  <a:lnTo>
                    <a:pt x="0" y="19"/>
                  </a:lnTo>
                  <a:cubicBezTo>
                    <a:pt x="86" y="12"/>
                    <a:pt x="172" y="6"/>
                    <a:pt x="258" y="0"/>
                  </a:cubicBezTo>
                  <a:cubicBezTo>
                    <a:pt x="172" y="6"/>
                    <a:pt x="86" y="12"/>
                    <a:pt x="0" y="19"/>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28" name="Google Shape;1928;p38"/>
            <p:cNvSpPr/>
            <p:nvPr/>
          </p:nvSpPr>
          <p:spPr>
            <a:xfrm>
              <a:off x="4379101" y="3508791"/>
              <a:ext cx="15929" cy="14824"/>
            </a:xfrm>
            <a:custGeom>
              <a:rect b="b" l="l" r="r" t="t"/>
              <a:pathLst>
                <a:path extrusionOk="0" h="161" w="173">
                  <a:moveTo>
                    <a:pt x="0" y="161"/>
                  </a:moveTo>
                  <a:cubicBezTo>
                    <a:pt x="62" y="112"/>
                    <a:pt x="117" y="56"/>
                    <a:pt x="172" y="1"/>
                  </a:cubicBezTo>
                  <a:cubicBezTo>
                    <a:pt x="117" y="56"/>
                    <a:pt x="62" y="112"/>
                    <a:pt x="0" y="16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29" name="Google Shape;1929;p38"/>
            <p:cNvSpPr/>
            <p:nvPr/>
          </p:nvSpPr>
          <p:spPr>
            <a:xfrm>
              <a:off x="4335550" y="3552988"/>
              <a:ext cx="1749" cy="645"/>
            </a:xfrm>
            <a:custGeom>
              <a:rect b="b" l="l" r="r" t="t"/>
              <a:pathLst>
                <a:path extrusionOk="0" h="7" w="19">
                  <a:moveTo>
                    <a:pt x="0" y="6"/>
                  </a:moveTo>
                  <a:cubicBezTo>
                    <a:pt x="6" y="6"/>
                    <a:pt x="12" y="0"/>
                    <a:pt x="19" y="0"/>
                  </a:cubicBezTo>
                  <a:cubicBezTo>
                    <a:pt x="12" y="0"/>
                    <a:pt x="6" y="6"/>
                    <a:pt x="0" y="6"/>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30" name="Google Shape;1930;p38"/>
            <p:cNvSpPr/>
            <p:nvPr/>
          </p:nvSpPr>
          <p:spPr>
            <a:xfrm>
              <a:off x="4261981" y="3428778"/>
              <a:ext cx="165275" cy="120894"/>
            </a:xfrm>
            <a:custGeom>
              <a:rect b="b" l="l" r="r" t="t"/>
              <a:pathLst>
                <a:path extrusionOk="0" h="1313" w="1795">
                  <a:moveTo>
                    <a:pt x="1441" y="78"/>
                  </a:moveTo>
                  <a:cubicBezTo>
                    <a:pt x="1453" y="78"/>
                    <a:pt x="1462" y="82"/>
                    <a:pt x="1469" y="90"/>
                  </a:cubicBezTo>
                  <a:cubicBezTo>
                    <a:pt x="1530" y="157"/>
                    <a:pt x="1235" y="354"/>
                    <a:pt x="1192" y="397"/>
                  </a:cubicBezTo>
                  <a:cubicBezTo>
                    <a:pt x="1148" y="436"/>
                    <a:pt x="968" y="676"/>
                    <a:pt x="888" y="676"/>
                  </a:cubicBezTo>
                  <a:cubicBezTo>
                    <a:pt x="880" y="676"/>
                    <a:pt x="873" y="673"/>
                    <a:pt x="867" y="667"/>
                  </a:cubicBezTo>
                  <a:cubicBezTo>
                    <a:pt x="799" y="606"/>
                    <a:pt x="1063" y="354"/>
                    <a:pt x="1106" y="311"/>
                  </a:cubicBezTo>
                  <a:cubicBezTo>
                    <a:pt x="1144" y="273"/>
                    <a:pt x="1353" y="78"/>
                    <a:pt x="1441" y="78"/>
                  </a:cubicBezTo>
                  <a:close/>
                  <a:moveTo>
                    <a:pt x="1551" y="1"/>
                  </a:moveTo>
                  <a:cubicBezTo>
                    <a:pt x="1251" y="1"/>
                    <a:pt x="900" y="451"/>
                    <a:pt x="725" y="692"/>
                  </a:cubicBezTo>
                  <a:cubicBezTo>
                    <a:pt x="559" y="919"/>
                    <a:pt x="271" y="1024"/>
                    <a:pt x="0" y="1079"/>
                  </a:cubicBezTo>
                  <a:lnTo>
                    <a:pt x="74" y="1312"/>
                  </a:lnTo>
                  <a:cubicBezTo>
                    <a:pt x="406" y="1275"/>
                    <a:pt x="732" y="1202"/>
                    <a:pt x="848" y="1122"/>
                  </a:cubicBezTo>
                  <a:cubicBezTo>
                    <a:pt x="1076" y="968"/>
                    <a:pt x="1518" y="538"/>
                    <a:pt x="1794" y="145"/>
                  </a:cubicBezTo>
                  <a:cubicBezTo>
                    <a:pt x="1782" y="127"/>
                    <a:pt x="1764" y="102"/>
                    <a:pt x="1745" y="84"/>
                  </a:cubicBezTo>
                  <a:cubicBezTo>
                    <a:pt x="1733" y="96"/>
                    <a:pt x="1721" y="102"/>
                    <a:pt x="1702" y="102"/>
                  </a:cubicBezTo>
                  <a:cubicBezTo>
                    <a:pt x="1696" y="102"/>
                    <a:pt x="1690" y="102"/>
                    <a:pt x="1690" y="96"/>
                  </a:cubicBezTo>
                  <a:cubicBezTo>
                    <a:pt x="1659" y="90"/>
                    <a:pt x="1647" y="59"/>
                    <a:pt x="1653" y="34"/>
                  </a:cubicBezTo>
                  <a:cubicBezTo>
                    <a:pt x="1653" y="34"/>
                    <a:pt x="1653" y="28"/>
                    <a:pt x="1659" y="22"/>
                  </a:cubicBezTo>
                  <a:cubicBezTo>
                    <a:pt x="1624" y="7"/>
                    <a:pt x="1588" y="1"/>
                    <a:pt x="155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31" name="Google Shape;1931;p38"/>
            <p:cNvSpPr/>
            <p:nvPr/>
          </p:nvSpPr>
          <p:spPr>
            <a:xfrm>
              <a:off x="4303231" y="3559709"/>
              <a:ext cx="4696" cy="737"/>
            </a:xfrm>
            <a:custGeom>
              <a:rect b="b" l="l" r="r" t="t"/>
              <a:pathLst>
                <a:path extrusionOk="0" h="8" w="51">
                  <a:moveTo>
                    <a:pt x="1" y="7"/>
                  </a:moveTo>
                  <a:cubicBezTo>
                    <a:pt x="19" y="1"/>
                    <a:pt x="38" y="1"/>
                    <a:pt x="50" y="1"/>
                  </a:cubicBezTo>
                  <a:cubicBezTo>
                    <a:pt x="38" y="1"/>
                    <a:pt x="19" y="1"/>
                    <a:pt x="1" y="7"/>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32" name="Google Shape;1932;p38"/>
            <p:cNvSpPr/>
            <p:nvPr/>
          </p:nvSpPr>
          <p:spPr>
            <a:xfrm>
              <a:off x="4375694" y="3524076"/>
              <a:ext cx="2854" cy="2394"/>
            </a:xfrm>
            <a:custGeom>
              <a:rect b="b" l="l" r="r" t="t"/>
              <a:pathLst>
                <a:path extrusionOk="0" h="26" w="31">
                  <a:moveTo>
                    <a:pt x="0" y="25"/>
                  </a:moveTo>
                  <a:cubicBezTo>
                    <a:pt x="13" y="19"/>
                    <a:pt x="25" y="7"/>
                    <a:pt x="31" y="1"/>
                  </a:cubicBezTo>
                  <a:cubicBezTo>
                    <a:pt x="25" y="7"/>
                    <a:pt x="13" y="19"/>
                    <a:pt x="0" y="25"/>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33" name="Google Shape;1933;p38"/>
            <p:cNvSpPr/>
            <p:nvPr/>
          </p:nvSpPr>
          <p:spPr>
            <a:xfrm>
              <a:off x="4363264" y="3534296"/>
              <a:ext cx="2302" cy="1749"/>
            </a:xfrm>
            <a:custGeom>
              <a:rect b="b" l="l" r="r" t="t"/>
              <a:pathLst>
                <a:path extrusionOk="0" h="19" w="25">
                  <a:moveTo>
                    <a:pt x="25" y="0"/>
                  </a:moveTo>
                  <a:cubicBezTo>
                    <a:pt x="19" y="7"/>
                    <a:pt x="6" y="13"/>
                    <a:pt x="0" y="19"/>
                  </a:cubicBezTo>
                  <a:cubicBezTo>
                    <a:pt x="6" y="13"/>
                    <a:pt x="19" y="7"/>
                    <a:pt x="25"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34" name="Google Shape;1934;p38"/>
            <p:cNvSpPr/>
            <p:nvPr/>
          </p:nvSpPr>
          <p:spPr>
            <a:xfrm>
              <a:off x="4329288" y="3555197"/>
              <a:ext cx="1749" cy="645"/>
            </a:xfrm>
            <a:custGeom>
              <a:rect b="b" l="l" r="r" t="t"/>
              <a:pathLst>
                <a:path extrusionOk="0" h="7" w="19">
                  <a:moveTo>
                    <a:pt x="19" y="1"/>
                  </a:moveTo>
                  <a:cubicBezTo>
                    <a:pt x="13" y="1"/>
                    <a:pt x="7" y="1"/>
                    <a:pt x="1" y="7"/>
                  </a:cubicBezTo>
                  <a:cubicBezTo>
                    <a:pt x="7" y="1"/>
                    <a:pt x="13" y="1"/>
                    <a:pt x="19"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35" name="Google Shape;1935;p38"/>
            <p:cNvSpPr/>
            <p:nvPr/>
          </p:nvSpPr>
          <p:spPr>
            <a:xfrm>
              <a:off x="4332695" y="3554093"/>
              <a:ext cx="1749" cy="645"/>
            </a:xfrm>
            <a:custGeom>
              <a:rect b="b" l="l" r="r" t="t"/>
              <a:pathLst>
                <a:path extrusionOk="0" h="7" w="19">
                  <a:moveTo>
                    <a:pt x="19" y="0"/>
                  </a:moveTo>
                  <a:cubicBezTo>
                    <a:pt x="13" y="0"/>
                    <a:pt x="7" y="0"/>
                    <a:pt x="0" y="7"/>
                  </a:cubicBezTo>
                  <a:cubicBezTo>
                    <a:pt x="7" y="7"/>
                    <a:pt x="13" y="0"/>
                    <a:pt x="19"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36" name="Google Shape;1936;p38"/>
            <p:cNvSpPr/>
            <p:nvPr/>
          </p:nvSpPr>
          <p:spPr>
            <a:xfrm>
              <a:off x="4343468" y="3549028"/>
              <a:ext cx="1197" cy="645"/>
            </a:xfrm>
            <a:custGeom>
              <a:rect b="b" l="l" r="r" t="t"/>
              <a:pathLst>
                <a:path extrusionOk="0" h="7" w="13">
                  <a:moveTo>
                    <a:pt x="12" y="0"/>
                  </a:moveTo>
                  <a:cubicBezTo>
                    <a:pt x="6" y="0"/>
                    <a:pt x="6" y="0"/>
                    <a:pt x="0" y="6"/>
                  </a:cubicBezTo>
                  <a:cubicBezTo>
                    <a:pt x="6" y="6"/>
                    <a:pt x="6" y="0"/>
                    <a:pt x="12"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37" name="Google Shape;1937;p38"/>
            <p:cNvSpPr/>
            <p:nvPr/>
          </p:nvSpPr>
          <p:spPr>
            <a:xfrm>
              <a:off x="4324777" y="3556394"/>
              <a:ext cx="2302" cy="645"/>
            </a:xfrm>
            <a:custGeom>
              <a:rect b="b" l="l" r="r" t="t"/>
              <a:pathLst>
                <a:path extrusionOk="0" h="7" w="25">
                  <a:moveTo>
                    <a:pt x="25" y="0"/>
                  </a:moveTo>
                  <a:cubicBezTo>
                    <a:pt x="19" y="0"/>
                    <a:pt x="13" y="0"/>
                    <a:pt x="0" y="6"/>
                  </a:cubicBezTo>
                  <a:cubicBezTo>
                    <a:pt x="13" y="0"/>
                    <a:pt x="19" y="0"/>
                    <a:pt x="25"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38" name="Google Shape;1938;p38"/>
            <p:cNvSpPr/>
            <p:nvPr/>
          </p:nvSpPr>
          <p:spPr>
            <a:xfrm>
              <a:off x="4320265" y="3556947"/>
              <a:ext cx="2302" cy="645"/>
            </a:xfrm>
            <a:custGeom>
              <a:rect b="b" l="l" r="r" t="t"/>
              <a:pathLst>
                <a:path extrusionOk="0" h="7" w="25">
                  <a:moveTo>
                    <a:pt x="25" y="0"/>
                  </a:moveTo>
                  <a:cubicBezTo>
                    <a:pt x="19" y="6"/>
                    <a:pt x="6" y="6"/>
                    <a:pt x="0" y="6"/>
                  </a:cubicBezTo>
                  <a:cubicBezTo>
                    <a:pt x="6" y="6"/>
                    <a:pt x="19" y="6"/>
                    <a:pt x="25"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39" name="Google Shape;1939;p38"/>
            <p:cNvSpPr/>
            <p:nvPr/>
          </p:nvSpPr>
          <p:spPr>
            <a:xfrm>
              <a:off x="4310045" y="3558604"/>
              <a:ext cx="3499" cy="645"/>
            </a:xfrm>
            <a:custGeom>
              <a:rect b="b" l="l" r="r" t="t"/>
              <a:pathLst>
                <a:path extrusionOk="0" h="7" w="38">
                  <a:moveTo>
                    <a:pt x="37" y="1"/>
                  </a:moveTo>
                  <a:cubicBezTo>
                    <a:pt x="25" y="7"/>
                    <a:pt x="13" y="7"/>
                    <a:pt x="1" y="7"/>
                  </a:cubicBezTo>
                  <a:cubicBezTo>
                    <a:pt x="13" y="7"/>
                    <a:pt x="25" y="7"/>
                    <a:pt x="37"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40" name="Google Shape;1940;p38"/>
            <p:cNvSpPr/>
            <p:nvPr/>
          </p:nvSpPr>
          <p:spPr>
            <a:xfrm>
              <a:off x="4346783" y="3546174"/>
              <a:ext cx="1842" cy="1197"/>
            </a:xfrm>
            <a:custGeom>
              <a:rect b="b" l="l" r="r" t="t"/>
              <a:pathLst>
                <a:path extrusionOk="0" h="13" w="20">
                  <a:moveTo>
                    <a:pt x="19" y="0"/>
                  </a:moveTo>
                  <a:cubicBezTo>
                    <a:pt x="13" y="7"/>
                    <a:pt x="7" y="7"/>
                    <a:pt x="1" y="13"/>
                  </a:cubicBezTo>
                  <a:cubicBezTo>
                    <a:pt x="7" y="7"/>
                    <a:pt x="13" y="7"/>
                    <a:pt x="19"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41" name="Google Shape;1941;p38"/>
            <p:cNvSpPr/>
            <p:nvPr/>
          </p:nvSpPr>
          <p:spPr>
            <a:xfrm>
              <a:off x="4406263" y="3493599"/>
              <a:ext cx="3407" cy="3407"/>
            </a:xfrm>
            <a:custGeom>
              <a:rect b="b" l="l" r="r" t="t"/>
              <a:pathLst>
                <a:path extrusionOk="0" h="37" w="37">
                  <a:moveTo>
                    <a:pt x="37" y="0"/>
                  </a:moveTo>
                  <a:cubicBezTo>
                    <a:pt x="25" y="12"/>
                    <a:pt x="12" y="25"/>
                    <a:pt x="0" y="37"/>
                  </a:cubicBezTo>
                  <a:cubicBezTo>
                    <a:pt x="12" y="25"/>
                    <a:pt x="25" y="12"/>
                    <a:pt x="37"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42" name="Google Shape;1942;p38"/>
            <p:cNvSpPr/>
            <p:nvPr/>
          </p:nvSpPr>
          <p:spPr>
            <a:xfrm>
              <a:off x="4315109" y="3558052"/>
              <a:ext cx="2946" cy="645"/>
            </a:xfrm>
            <a:custGeom>
              <a:rect b="b" l="l" r="r" t="t"/>
              <a:pathLst>
                <a:path extrusionOk="0" h="7" w="32">
                  <a:moveTo>
                    <a:pt x="32" y="0"/>
                  </a:moveTo>
                  <a:cubicBezTo>
                    <a:pt x="25" y="0"/>
                    <a:pt x="13" y="7"/>
                    <a:pt x="1" y="7"/>
                  </a:cubicBezTo>
                  <a:cubicBezTo>
                    <a:pt x="13" y="7"/>
                    <a:pt x="25" y="0"/>
                    <a:pt x="32"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43" name="Google Shape;1943;p38"/>
            <p:cNvSpPr/>
            <p:nvPr/>
          </p:nvSpPr>
          <p:spPr>
            <a:xfrm>
              <a:off x="4297062" y="3560354"/>
              <a:ext cx="5709" cy="645"/>
            </a:xfrm>
            <a:custGeom>
              <a:rect b="b" l="l" r="r" t="t"/>
              <a:pathLst>
                <a:path extrusionOk="0" h="7" w="62">
                  <a:moveTo>
                    <a:pt x="62" y="0"/>
                  </a:moveTo>
                  <a:cubicBezTo>
                    <a:pt x="43" y="0"/>
                    <a:pt x="25" y="0"/>
                    <a:pt x="0" y="6"/>
                  </a:cubicBezTo>
                  <a:cubicBezTo>
                    <a:pt x="25" y="6"/>
                    <a:pt x="43" y="0"/>
                    <a:pt x="62"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44" name="Google Shape;1944;p38"/>
            <p:cNvSpPr/>
            <p:nvPr/>
          </p:nvSpPr>
          <p:spPr>
            <a:xfrm>
              <a:off x="4394938" y="3505477"/>
              <a:ext cx="4051" cy="3407"/>
            </a:xfrm>
            <a:custGeom>
              <a:rect b="b" l="l" r="r" t="t"/>
              <a:pathLst>
                <a:path extrusionOk="0" h="37" w="44">
                  <a:moveTo>
                    <a:pt x="43" y="0"/>
                  </a:moveTo>
                  <a:lnTo>
                    <a:pt x="22" y="19"/>
                  </a:lnTo>
                  <a:lnTo>
                    <a:pt x="22" y="19"/>
                  </a:lnTo>
                  <a:cubicBezTo>
                    <a:pt x="29" y="12"/>
                    <a:pt x="37" y="6"/>
                    <a:pt x="43" y="0"/>
                  </a:cubicBezTo>
                  <a:close/>
                  <a:moveTo>
                    <a:pt x="22" y="19"/>
                  </a:moveTo>
                  <a:cubicBezTo>
                    <a:pt x="14" y="25"/>
                    <a:pt x="6" y="31"/>
                    <a:pt x="0" y="37"/>
                  </a:cubicBezTo>
                  <a:lnTo>
                    <a:pt x="22" y="19"/>
                  </a:ln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45" name="Google Shape;1945;p38"/>
            <p:cNvSpPr/>
            <p:nvPr/>
          </p:nvSpPr>
          <p:spPr>
            <a:xfrm>
              <a:off x="4398897" y="3501517"/>
              <a:ext cx="3499" cy="3407"/>
            </a:xfrm>
            <a:custGeom>
              <a:rect b="b" l="l" r="r" t="t"/>
              <a:pathLst>
                <a:path extrusionOk="0" h="37" w="38">
                  <a:moveTo>
                    <a:pt x="37" y="0"/>
                  </a:moveTo>
                  <a:cubicBezTo>
                    <a:pt x="25" y="12"/>
                    <a:pt x="12" y="25"/>
                    <a:pt x="0" y="37"/>
                  </a:cubicBezTo>
                  <a:cubicBezTo>
                    <a:pt x="12" y="25"/>
                    <a:pt x="25" y="12"/>
                    <a:pt x="37"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46" name="Google Shape;1946;p38"/>
            <p:cNvSpPr/>
            <p:nvPr/>
          </p:nvSpPr>
          <p:spPr>
            <a:xfrm>
              <a:off x="4402857" y="3497558"/>
              <a:ext cx="3499" cy="3407"/>
            </a:xfrm>
            <a:custGeom>
              <a:rect b="b" l="l" r="r" t="t"/>
              <a:pathLst>
                <a:path extrusionOk="0" h="37" w="38">
                  <a:moveTo>
                    <a:pt x="37" y="0"/>
                  </a:moveTo>
                  <a:cubicBezTo>
                    <a:pt x="25" y="12"/>
                    <a:pt x="12" y="25"/>
                    <a:pt x="0" y="37"/>
                  </a:cubicBezTo>
                  <a:cubicBezTo>
                    <a:pt x="12" y="25"/>
                    <a:pt x="25" y="12"/>
                    <a:pt x="37"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47" name="Google Shape;1947;p38"/>
            <p:cNvSpPr/>
            <p:nvPr/>
          </p:nvSpPr>
          <p:spPr>
            <a:xfrm>
              <a:off x="4371735" y="3527483"/>
              <a:ext cx="2854" cy="2394"/>
            </a:xfrm>
            <a:custGeom>
              <a:rect b="b" l="l" r="r" t="t"/>
              <a:pathLst>
                <a:path extrusionOk="0" h="26" w="31">
                  <a:moveTo>
                    <a:pt x="31" y="1"/>
                  </a:moveTo>
                  <a:cubicBezTo>
                    <a:pt x="19" y="7"/>
                    <a:pt x="6" y="13"/>
                    <a:pt x="0" y="25"/>
                  </a:cubicBezTo>
                  <a:cubicBezTo>
                    <a:pt x="6" y="13"/>
                    <a:pt x="19" y="7"/>
                    <a:pt x="3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48" name="Google Shape;1948;p38"/>
            <p:cNvSpPr/>
            <p:nvPr/>
          </p:nvSpPr>
          <p:spPr>
            <a:xfrm>
              <a:off x="4354701" y="3540557"/>
              <a:ext cx="2394" cy="1749"/>
            </a:xfrm>
            <a:custGeom>
              <a:rect b="b" l="l" r="r" t="t"/>
              <a:pathLst>
                <a:path extrusionOk="0" h="19" w="26">
                  <a:moveTo>
                    <a:pt x="26" y="0"/>
                  </a:moveTo>
                  <a:cubicBezTo>
                    <a:pt x="19" y="6"/>
                    <a:pt x="13" y="12"/>
                    <a:pt x="1" y="18"/>
                  </a:cubicBezTo>
                  <a:cubicBezTo>
                    <a:pt x="13" y="12"/>
                    <a:pt x="19" y="6"/>
                    <a:pt x="26"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49" name="Google Shape;1949;p38"/>
            <p:cNvSpPr/>
            <p:nvPr/>
          </p:nvSpPr>
          <p:spPr>
            <a:xfrm>
              <a:off x="4367224" y="3530890"/>
              <a:ext cx="2854" cy="2394"/>
            </a:xfrm>
            <a:custGeom>
              <a:rect b="b" l="l" r="r" t="t"/>
              <a:pathLst>
                <a:path extrusionOk="0" h="26" w="31">
                  <a:moveTo>
                    <a:pt x="31" y="1"/>
                  </a:moveTo>
                  <a:cubicBezTo>
                    <a:pt x="19" y="7"/>
                    <a:pt x="12" y="13"/>
                    <a:pt x="0" y="25"/>
                  </a:cubicBezTo>
                  <a:cubicBezTo>
                    <a:pt x="12" y="13"/>
                    <a:pt x="19" y="7"/>
                    <a:pt x="3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50" name="Google Shape;1950;p38"/>
            <p:cNvSpPr/>
            <p:nvPr/>
          </p:nvSpPr>
          <p:spPr>
            <a:xfrm>
              <a:off x="4350742" y="3543320"/>
              <a:ext cx="2394" cy="1289"/>
            </a:xfrm>
            <a:custGeom>
              <a:rect b="b" l="l" r="r" t="t"/>
              <a:pathLst>
                <a:path extrusionOk="0" h="14" w="26">
                  <a:moveTo>
                    <a:pt x="26" y="1"/>
                  </a:moveTo>
                  <a:cubicBezTo>
                    <a:pt x="13" y="7"/>
                    <a:pt x="7" y="13"/>
                    <a:pt x="1" y="13"/>
                  </a:cubicBezTo>
                  <a:cubicBezTo>
                    <a:pt x="7" y="13"/>
                    <a:pt x="13" y="7"/>
                    <a:pt x="26"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51" name="Google Shape;1951;p38"/>
            <p:cNvSpPr/>
            <p:nvPr/>
          </p:nvSpPr>
          <p:spPr>
            <a:xfrm>
              <a:off x="4359305" y="3537703"/>
              <a:ext cx="1749" cy="1749"/>
            </a:xfrm>
            <a:custGeom>
              <a:rect b="b" l="l" r="r" t="t"/>
              <a:pathLst>
                <a:path extrusionOk="0" h="19" w="19">
                  <a:moveTo>
                    <a:pt x="19" y="0"/>
                  </a:moveTo>
                  <a:cubicBezTo>
                    <a:pt x="12" y="6"/>
                    <a:pt x="6" y="13"/>
                    <a:pt x="0" y="19"/>
                  </a:cubicBezTo>
                  <a:cubicBezTo>
                    <a:pt x="6" y="13"/>
                    <a:pt x="12" y="6"/>
                    <a:pt x="19"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52" name="Google Shape;1952;p38"/>
            <p:cNvSpPr/>
            <p:nvPr/>
          </p:nvSpPr>
          <p:spPr>
            <a:xfrm>
              <a:off x="4412985" y="3458518"/>
              <a:ext cx="15929" cy="30569"/>
            </a:xfrm>
            <a:custGeom>
              <a:rect b="b" l="l" r="r" t="t"/>
              <a:pathLst>
                <a:path extrusionOk="0" h="332" w="173">
                  <a:moveTo>
                    <a:pt x="1" y="332"/>
                  </a:moveTo>
                  <a:cubicBezTo>
                    <a:pt x="93" y="221"/>
                    <a:pt x="154" y="105"/>
                    <a:pt x="173" y="0"/>
                  </a:cubicBezTo>
                  <a:cubicBezTo>
                    <a:pt x="154" y="105"/>
                    <a:pt x="93" y="221"/>
                    <a:pt x="1" y="332"/>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53" name="Google Shape;1953;p38"/>
            <p:cNvSpPr/>
            <p:nvPr/>
          </p:nvSpPr>
          <p:spPr>
            <a:xfrm>
              <a:off x="4429374" y="3448850"/>
              <a:ext cx="92" cy="2946"/>
            </a:xfrm>
            <a:custGeom>
              <a:rect b="b" l="l" r="r" t="t"/>
              <a:pathLst>
                <a:path extrusionOk="0" h="32" w="1">
                  <a:moveTo>
                    <a:pt x="1" y="1"/>
                  </a:moveTo>
                  <a:cubicBezTo>
                    <a:pt x="1" y="7"/>
                    <a:pt x="1" y="19"/>
                    <a:pt x="1" y="31"/>
                  </a:cubicBezTo>
                  <a:cubicBezTo>
                    <a:pt x="1" y="19"/>
                    <a:pt x="1" y="7"/>
                    <a:pt x="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54" name="Google Shape;1954;p38"/>
            <p:cNvSpPr/>
            <p:nvPr/>
          </p:nvSpPr>
          <p:spPr>
            <a:xfrm>
              <a:off x="4428269" y="3445444"/>
              <a:ext cx="1197" cy="2946"/>
            </a:xfrm>
            <a:custGeom>
              <a:rect b="b" l="l" r="r" t="t"/>
              <a:pathLst>
                <a:path extrusionOk="0" h="32" w="13">
                  <a:moveTo>
                    <a:pt x="1" y="1"/>
                  </a:moveTo>
                  <a:cubicBezTo>
                    <a:pt x="7" y="13"/>
                    <a:pt x="7" y="19"/>
                    <a:pt x="13" y="32"/>
                  </a:cubicBezTo>
                  <a:cubicBezTo>
                    <a:pt x="7" y="19"/>
                    <a:pt x="7" y="13"/>
                    <a:pt x="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55" name="Google Shape;1955;p38"/>
            <p:cNvSpPr/>
            <p:nvPr/>
          </p:nvSpPr>
          <p:spPr>
            <a:xfrm>
              <a:off x="4427165" y="3442129"/>
              <a:ext cx="1197" cy="2854"/>
            </a:xfrm>
            <a:custGeom>
              <a:rect b="b" l="l" r="r" t="t"/>
              <a:pathLst>
                <a:path extrusionOk="0" h="31" w="13">
                  <a:moveTo>
                    <a:pt x="0" y="0"/>
                  </a:moveTo>
                  <a:cubicBezTo>
                    <a:pt x="6" y="12"/>
                    <a:pt x="13" y="25"/>
                    <a:pt x="13" y="31"/>
                  </a:cubicBezTo>
                  <a:cubicBezTo>
                    <a:pt x="13" y="25"/>
                    <a:pt x="6" y="12"/>
                    <a:pt x="0"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56" name="Google Shape;1956;p38"/>
            <p:cNvSpPr/>
            <p:nvPr/>
          </p:nvSpPr>
          <p:spPr>
            <a:xfrm>
              <a:off x="4428822" y="3455111"/>
              <a:ext cx="645" cy="3499"/>
            </a:xfrm>
            <a:custGeom>
              <a:rect b="b" l="l" r="r" t="t"/>
              <a:pathLst>
                <a:path extrusionOk="0" h="38" w="7">
                  <a:moveTo>
                    <a:pt x="1" y="37"/>
                  </a:moveTo>
                  <a:cubicBezTo>
                    <a:pt x="7" y="25"/>
                    <a:pt x="7" y="13"/>
                    <a:pt x="7" y="0"/>
                  </a:cubicBezTo>
                  <a:cubicBezTo>
                    <a:pt x="7" y="13"/>
                    <a:pt x="7" y="25"/>
                    <a:pt x="1" y="37"/>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57" name="Google Shape;1957;p38"/>
            <p:cNvSpPr/>
            <p:nvPr/>
          </p:nvSpPr>
          <p:spPr>
            <a:xfrm>
              <a:off x="4429374" y="3451705"/>
              <a:ext cx="92" cy="3499"/>
            </a:xfrm>
            <a:custGeom>
              <a:rect b="b" l="l" r="r" t="t"/>
              <a:pathLst>
                <a:path extrusionOk="0" h="38" w="1">
                  <a:moveTo>
                    <a:pt x="1" y="0"/>
                  </a:moveTo>
                  <a:cubicBezTo>
                    <a:pt x="1" y="13"/>
                    <a:pt x="1" y="25"/>
                    <a:pt x="1" y="37"/>
                  </a:cubicBezTo>
                  <a:cubicBezTo>
                    <a:pt x="1" y="25"/>
                    <a:pt x="1" y="13"/>
                    <a:pt x="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58" name="Google Shape;1958;p38"/>
            <p:cNvSpPr/>
            <p:nvPr/>
          </p:nvSpPr>
          <p:spPr>
            <a:xfrm>
              <a:off x="4409578" y="3489640"/>
              <a:ext cx="3499" cy="3407"/>
            </a:xfrm>
            <a:custGeom>
              <a:rect b="b" l="l" r="r" t="t"/>
              <a:pathLst>
                <a:path extrusionOk="0" h="37" w="38">
                  <a:moveTo>
                    <a:pt x="32" y="0"/>
                  </a:moveTo>
                  <a:cubicBezTo>
                    <a:pt x="25" y="12"/>
                    <a:pt x="13" y="25"/>
                    <a:pt x="1" y="37"/>
                  </a:cubicBezTo>
                  <a:cubicBezTo>
                    <a:pt x="13" y="25"/>
                    <a:pt x="25" y="12"/>
                    <a:pt x="38"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59" name="Google Shape;1959;p38"/>
            <p:cNvSpPr/>
            <p:nvPr/>
          </p:nvSpPr>
          <p:spPr>
            <a:xfrm>
              <a:off x="4269347" y="3442129"/>
              <a:ext cx="160763" cy="119974"/>
            </a:xfrm>
            <a:custGeom>
              <a:rect b="b" l="l" r="r" t="t"/>
              <a:pathLst>
                <a:path extrusionOk="0" h="1303" w="1746">
                  <a:moveTo>
                    <a:pt x="1714" y="0"/>
                  </a:moveTo>
                  <a:cubicBezTo>
                    <a:pt x="1444" y="399"/>
                    <a:pt x="996" y="823"/>
                    <a:pt x="768" y="977"/>
                  </a:cubicBezTo>
                  <a:cubicBezTo>
                    <a:pt x="652" y="1057"/>
                    <a:pt x="326" y="1130"/>
                    <a:pt x="0" y="1167"/>
                  </a:cubicBezTo>
                  <a:lnTo>
                    <a:pt x="31" y="1253"/>
                  </a:lnTo>
                  <a:lnTo>
                    <a:pt x="43" y="1302"/>
                  </a:lnTo>
                  <a:cubicBezTo>
                    <a:pt x="129" y="1302"/>
                    <a:pt x="221" y="1296"/>
                    <a:pt x="301" y="1290"/>
                  </a:cubicBezTo>
                  <a:lnTo>
                    <a:pt x="307" y="1290"/>
                  </a:lnTo>
                  <a:cubicBezTo>
                    <a:pt x="326" y="1290"/>
                    <a:pt x="344" y="1284"/>
                    <a:pt x="363" y="1284"/>
                  </a:cubicBezTo>
                  <a:lnTo>
                    <a:pt x="375" y="1284"/>
                  </a:lnTo>
                  <a:cubicBezTo>
                    <a:pt x="387" y="1278"/>
                    <a:pt x="406" y="1278"/>
                    <a:pt x="424" y="1278"/>
                  </a:cubicBezTo>
                  <a:cubicBezTo>
                    <a:pt x="430" y="1272"/>
                    <a:pt x="436" y="1272"/>
                    <a:pt x="443" y="1272"/>
                  </a:cubicBezTo>
                  <a:cubicBezTo>
                    <a:pt x="455" y="1272"/>
                    <a:pt x="467" y="1266"/>
                    <a:pt x="479" y="1266"/>
                  </a:cubicBezTo>
                  <a:lnTo>
                    <a:pt x="498" y="1266"/>
                  </a:lnTo>
                  <a:cubicBezTo>
                    <a:pt x="510" y="1259"/>
                    <a:pt x="522" y="1259"/>
                    <a:pt x="535" y="1259"/>
                  </a:cubicBezTo>
                  <a:cubicBezTo>
                    <a:pt x="541" y="1253"/>
                    <a:pt x="547" y="1253"/>
                    <a:pt x="553" y="1253"/>
                  </a:cubicBezTo>
                  <a:cubicBezTo>
                    <a:pt x="565" y="1253"/>
                    <a:pt x="572" y="1247"/>
                    <a:pt x="584" y="1247"/>
                  </a:cubicBezTo>
                  <a:cubicBezTo>
                    <a:pt x="590" y="1247"/>
                    <a:pt x="596" y="1247"/>
                    <a:pt x="608" y="1241"/>
                  </a:cubicBezTo>
                  <a:cubicBezTo>
                    <a:pt x="615" y="1241"/>
                    <a:pt x="621" y="1241"/>
                    <a:pt x="633" y="1235"/>
                  </a:cubicBezTo>
                  <a:cubicBezTo>
                    <a:pt x="639" y="1235"/>
                    <a:pt x="645" y="1235"/>
                    <a:pt x="652" y="1229"/>
                  </a:cubicBezTo>
                  <a:lnTo>
                    <a:pt x="670" y="1229"/>
                  </a:lnTo>
                  <a:cubicBezTo>
                    <a:pt x="676" y="1223"/>
                    <a:pt x="682" y="1223"/>
                    <a:pt x="688" y="1223"/>
                  </a:cubicBezTo>
                  <a:cubicBezTo>
                    <a:pt x="695" y="1216"/>
                    <a:pt x="701" y="1216"/>
                    <a:pt x="713" y="1216"/>
                  </a:cubicBezTo>
                  <a:lnTo>
                    <a:pt x="719" y="1210"/>
                  </a:lnTo>
                  <a:cubicBezTo>
                    <a:pt x="731" y="1204"/>
                    <a:pt x="738" y="1204"/>
                    <a:pt x="744" y="1198"/>
                  </a:cubicBezTo>
                  <a:cubicBezTo>
                    <a:pt x="750" y="1198"/>
                    <a:pt x="762" y="1192"/>
                    <a:pt x="768" y="1186"/>
                  </a:cubicBezTo>
                  <a:cubicBezTo>
                    <a:pt x="781" y="1180"/>
                    <a:pt x="793" y="1173"/>
                    <a:pt x="805" y="1167"/>
                  </a:cubicBezTo>
                  <a:cubicBezTo>
                    <a:pt x="811" y="1161"/>
                    <a:pt x="817" y="1161"/>
                    <a:pt x="824" y="1155"/>
                  </a:cubicBezTo>
                  <a:cubicBezTo>
                    <a:pt x="830" y="1149"/>
                    <a:pt x="842" y="1149"/>
                    <a:pt x="848" y="1143"/>
                  </a:cubicBezTo>
                  <a:cubicBezTo>
                    <a:pt x="854" y="1137"/>
                    <a:pt x="860" y="1130"/>
                    <a:pt x="867" y="1130"/>
                  </a:cubicBezTo>
                  <a:cubicBezTo>
                    <a:pt x="873" y="1124"/>
                    <a:pt x="879" y="1118"/>
                    <a:pt x="891" y="1112"/>
                  </a:cubicBezTo>
                  <a:cubicBezTo>
                    <a:pt x="897" y="1106"/>
                    <a:pt x="903" y="1106"/>
                    <a:pt x="910" y="1100"/>
                  </a:cubicBezTo>
                  <a:lnTo>
                    <a:pt x="934" y="1081"/>
                  </a:lnTo>
                  <a:cubicBezTo>
                    <a:pt x="940" y="1081"/>
                    <a:pt x="946" y="1075"/>
                    <a:pt x="953" y="1069"/>
                  </a:cubicBezTo>
                  <a:cubicBezTo>
                    <a:pt x="965" y="1063"/>
                    <a:pt x="971" y="1057"/>
                    <a:pt x="977" y="1051"/>
                  </a:cubicBezTo>
                  <a:cubicBezTo>
                    <a:pt x="983" y="1044"/>
                    <a:pt x="996" y="1038"/>
                    <a:pt x="1002" y="1038"/>
                  </a:cubicBezTo>
                  <a:cubicBezTo>
                    <a:pt x="1008" y="1032"/>
                    <a:pt x="1014" y="1026"/>
                    <a:pt x="1020" y="1020"/>
                  </a:cubicBezTo>
                  <a:cubicBezTo>
                    <a:pt x="1032" y="1014"/>
                    <a:pt x="1039" y="1008"/>
                    <a:pt x="1051" y="1001"/>
                  </a:cubicBezTo>
                  <a:cubicBezTo>
                    <a:pt x="1057" y="995"/>
                    <a:pt x="1063" y="989"/>
                    <a:pt x="1069" y="983"/>
                  </a:cubicBezTo>
                  <a:cubicBezTo>
                    <a:pt x="1075" y="977"/>
                    <a:pt x="1088" y="971"/>
                    <a:pt x="1094" y="965"/>
                  </a:cubicBezTo>
                  <a:cubicBezTo>
                    <a:pt x="1100" y="958"/>
                    <a:pt x="1106" y="952"/>
                    <a:pt x="1112" y="946"/>
                  </a:cubicBezTo>
                  <a:cubicBezTo>
                    <a:pt x="1125" y="940"/>
                    <a:pt x="1137" y="934"/>
                    <a:pt x="1143" y="928"/>
                  </a:cubicBezTo>
                  <a:cubicBezTo>
                    <a:pt x="1149" y="922"/>
                    <a:pt x="1155" y="915"/>
                    <a:pt x="1161" y="915"/>
                  </a:cubicBezTo>
                  <a:cubicBezTo>
                    <a:pt x="1168" y="903"/>
                    <a:pt x="1180" y="897"/>
                    <a:pt x="1192" y="885"/>
                  </a:cubicBezTo>
                  <a:lnTo>
                    <a:pt x="1198" y="885"/>
                  </a:lnTo>
                  <a:cubicBezTo>
                    <a:pt x="1254" y="829"/>
                    <a:pt x="1315" y="780"/>
                    <a:pt x="1370" y="725"/>
                  </a:cubicBezTo>
                  <a:cubicBezTo>
                    <a:pt x="1383" y="713"/>
                    <a:pt x="1395" y="700"/>
                    <a:pt x="1407" y="688"/>
                  </a:cubicBezTo>
                  <a:lnTo>
                    <a:pt x="1413" y="682"/>
                  </a:lnTo>
                  <a:cubicBezTo>
                    <a:pt x="1426" y="670"/>
                    <a:pt x="1438" y="657"/>
                    <a:pt x="1450" y="645"/>
                  </a:cubicBezTo>
                  <a:cubicBezTo>
                    <a:pt x="1450" y="639"/>
                    <a:pt x="1450" y="639"/>
                    <a:pt x="1450" y="639"/>
                  </a:cubicBezTo>
                  <a:cubicBezTo>
                    <a:pt x="1462" y="627"/>
                    <a:pt x="1475" y="614"/>
                    <a:pt x="1487" y="602"/>
                  </a:cubicBezTo>
                  <a:cubicBezTo>
                    <a:pt x="1487" y="596"/>
                    <a:pt x="1487" y="596"/>
                    <a:pt x="1493" y="596"/>
                  </a:cubicBezTo>
                  <a:cubicBezTo>
                    <a:pt x="1505" y="584"/>
                    <a:pt x="1512" y="571"/>
                    <a:pt x="1524" y="559"/>
                  </a:cubicBezTo>
                  <a:cubicBezTo>
                    <a:pt x="1524" y="553"/>
                    <a:pt x="1530" y="553"/>
                    <a:pt x="1530" y="553"/>
                  </a:cubicBezTo>
                  <a:cubicBezTo>
                    <a:pt x="1536" y="541"/>
                    <a:pt x="1548" y="528"/>
                    <a:pt x="1561" y="516"/>
                  </a:cubicBezTo>
                  <a:cubicBezTo>
                    <a:pt x="1561" y="516"/>
                    <a:pt x="1561" y="510"/>
                    <a:pt x="1561" y="510"/>
                  </a:cubicBezTo>
                  <a:cubicBezTo>
                    <a:pt x="1653" y="399"/>
                    <a:pt x="1714" y="283"/>
                    <a:pt x="1733" y="178"/>
                  </a:cubicBezTo>
                  <a:cubicBezTo>
                    <a:pt x="1739" y="166"/>
                    <a:pt x="1739" y="154"/>
                    <a:pt x="1739" y="141"/>
                  </a:cubicBezTo>
                  <a:cubicBezTo>
                    <a:pt x="1739" y="129"/>
                    <a:pt x="1745" y="117"/>
                    <a:pt x="1739" y="104"/>
                  </a:cubicBezTo>
                  <a:cubicBezTo>
                    <a:pt x="1739" y="92"/>
                    <a:pt x="1739" y="80"/>
                    <a:pt x="1739" y="68"/>
                  </a:cubicBezTo>
                  <a:cubicBezTo>
                    <a:pt x="1733" y="55"/>
                    <a:pt x="1733" y="43"/>
                    <a:pt x="1733" y="37"/>
                  </a:cubicBezTo>
                  <a:cubicBezTo>
                    <a:pt x="1733" y="37"/>
                    <a:pt x="1727" y="37"/>
                    <a:pt x="1727" y="31"/>
                  </a:cubicBezTo>
                  <a:cubicBezTo>
                    <a:pt x="1727" y="25"/>
                    <a:pt x="1720" y="12"/>
                    <a:pt x="1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60" name="Google Shape;1960;p38"/>
            <p:cNvSpPr/>
            <p:nvPr/>
          </p:nvSpPr>
          <p:spPr>
            <a:xfrm>
              <a:off x="4335550" y="3435960"/>
              <a:ext cx="67399" cy="55061"/>
            </a:xfrm>
            <a:custGeom>
              <a:rect b="b" l="l" r="r" t="t"/>
              <a:pathLst>
                <a:path extrusionOk="0" h="598" w="732">
                  <a:moveTo>
                    <a:pt x="642" y="0"/>
                  </a:moveTo>
                  <a:cubicBezTo>
                    <a:pt x="554" y="0"/>
                    <a:pt x="345" y="195"/>
                    <a:pt x="307" y="233"/>
                  </a:cubicBezTo>
                  <a:cubicBezTo>
                    <a:pt x="258" y="276"/>
                    <a:pt x="0" y="528"/>
                    <a:pt x="62" y="589"/>
                  </a:cubicBezTo>
                  <a:cubicBezTo>
                    <a:pt x="68" y="595"/>
                    <a:pt x="76" y="598"/>
                    <a:pt x="85" y="598"/>
                  </a:cubicBezTo>
                  <a:cubicBezTo>
                    <a:pt x="169" y="598"/>
                    <a:pt x="349" y="358"/>
                    <a:pt x="393" y="319"/>
                  </a:cubicBezTo>
                  <a:cubicBezTo>
                    <a:pt x="436" y="276"/>
                    <a:pt x="731" y="79"/>
                    <a:pt x="670" y="12"/>
                  </a:cubicBezTo>
                  <a:cubicBezTo>
                    <a:pt x="663" y="4"/>
                    <a:pt x="654" y="0"/>
                    <a:pt x="642" y="0"/>
                  </a:cubicBezTo>
                  <a:close/>
                </a:path>
              </a:pathLst>
            </a:custGeom>
            <a:solidFill>
              <a:srgbClr val="EF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61" name="Google Shape;1961;p38"/>
            <p:cNvSpPr/>
            <p:nvPr/>
          </p:nvSpPr>
          <p:spPr>
            <a:xfrm>
              <a:off x="4394938" y="3348028"/>
              <a:ext cx="36830" cy="90233"/>
            </a:xfrm>
            <a:custGeom>
              <a:rect b="b" l="l" r="r" t="t"/>
              <a:pathLst>
                <a:path extrusionOk="0" h="980" w="400">
                  <a:moveTo>
                    <a:pt x="55" y="1"/>
                  </a:moveTo>
                  <a:cubicBezTo>
                    <a:pt x="42" y="1"/>
                    <a:pt x="28" y="5"/>
                    <a:pt x="19" y="15"/>
                  </a:cubicBezTo>
                  <a:cubicBezTo>
                    <a:pt x="0" y="33"/>
                    <a:pt x="0" y="64"/>
                    <a:pt x="19" y="88"/>
                  </a:cubicBezTo>
                  <a:cubicBezTo>
                    <a:pt x="227" y="297"/>
                    <a:pt x="301" y="623"/>
                    <a:pt x="215" y="899"/>
                  </a:cubicBezTo>
                  <a:cubicBezTo>
                    <a:pt x="215" y="905"/>
                    <a:pt x="209" y="905"/>
                    <a:pt x="209" y="911"/>
                  </a:cubicBezTo>
                  <a:cubicBezTo>
                    <a:pt x="203" y="936"/>
                    <a:pt x="215" y="967"/>
                    <a:pt x="246" y="973"/>
                  </a:cubicBezTo>
                  <a:cubicBezTo>
                    <a:pt x="246" y="979"/>
                    <a:pt x="252" y="979"/>
                    <a:pt x="258" y="979"/>
                  </a:cubicBezTo>
                  <a:cubicBezTo>
                    <a:pt x="277" y="979"/>
                    <a:pt x="289" y="967"/>
                    <a:pt x="301" y="954"/>
                  </a:cubicBezTo>
                  <a:cubicBezTo>
                    <a:pt x="301" y="954"/>
                    <a:pt x="301" y="948"/>
                    <a:pt x="307" y="948"/>
                  </a:cubicBezTo>
                  <a:cubicBezTo>
                    <a:pt x="307" y="948"/>
                    <a:pt x="307" y="942"/>
                    <a:pt x="307" y="942"/>
                  </a:cubicBezTo>
                  <a:cubicBezTo>
                    <a:pt x="313" y="924"/>
                    <a:pt x="320" y="899"/>
                    <a:pt x="326" y="881"/>
                  </a:cubicBezTo>
                  <a:cubicBezTo>
                    <a:pt x="399" y="580"/>
                    <a:pt x="313" y="236"/>
                    <a:pt x="92" y="15"/>
                  </a:cubicBezTo>
                  <a:cubicBezTo>
                    <a:pt x="83" y="5"/>
                    <a:pt x="69" y="1"/>
                    <a:pt x="55"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62" name="Google Shape;1962;p38"/>
            <p:cNvSpPr/>
            <p:nvPr/>
          </p:nvSpPr>
          <p:spPr>
            <a:xfrm>
              <a:off x="4719596" y="3994765"/>
              <a:ext cx="645" cy="8563"/>
            </a:xfrm>
            <a:custGeom>
              <a:rect b="b" l="l" r="r" t="t"/>
              <a:pathLst>
                <a:path extrusionOk="0" h="93" w="7">
                  <a:moveTo>
                    <a:pt x="7" y="0"/>
                  </a:moveTo>
                  <a:cubicBezTo>
                    <a:pt x="7" y="31"/>
                    <a:pt x="7" y="62"/>
                    <a:pt x="1" y="92"/>
                  </a:cubicBezTo>
                  <a:cubicBezTo>
                    <a:pt x="7" y="62"/>
                    <a:pt x="7" y="31"/>
                    <a:pt x="7"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63" name="Google Shape;1963;p38"/>
            <p:cNvSpPr/>
            <p:nvPr/>
          </p:nvSpPr>
          <p:spPr>
            <a:xfrm>
              <a:off x="4672637" y="3900296"/>
              <a:ext cx="8563" cy="9115"/>
            </a:xfrm>
            <a:custGeom>
              <a:rect b="b" l="l" r="r" t="t"/>
              <a:pathLst>
                <a:path extrusionOk="0" h="99" w="93">
                  <a:moveTo>
                    <a:pt x="1" y="0"/>
                  </a:moveTo>
                  <a:cubicBezTo>
                    <a:pt x="31" y="31"/>
                    <a:pt x="62" y="62"/>
                    <a:pt x="93" y="99"/>
                  </a:cubicBezTo>
                  <a:cubicBezTo>
                    <a:pt x="62" y="62"/>
                    <a:pt x="31" y="31"/>
                    <a:pt x="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64" name="Google Shape;1964;p38"/>
            <p:cNvSpPr/>
            <p:nvPr/>
          </p:nvSpPr>
          <p:spPr>
            <a:xfrm>
              <a:off x="4719043" y="3983440"/>
              <a:ext cx="1197" cy="9668"/>
            </a:xfrm>
            <a:custGeom>
              <a:rect b="b" l="l" r="r" t="t"/>
              <a:pathLst>
                <a:path extrusionOk="0" h="105" w="13">
                  <a:moveTo>
                    <a:pt x="0" y="0"/>
                  </a:moveTo>
                  <a:cubicBezTo>
                    <a:pt x="7" y="37"/>
                    <a:pt x="13" y="74"/>
                    <a:pt x="13" y="105"/>
                  </a:cubicBezTo>
                  <a:cubicBezTo>
                    <a:pt x="13" y="74"/>
                    <a:pt x="7" y="37"/>
                    <a:pt x="0"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65" name="Google Shape;1965;p38"/>
            <p:cNvSpPr/>
            <p:nvPr/>
          </p:nvSpPr>
          <p:spPr>
            <a:xfrm>
              <a:off x="4697498" y="3929668"/>
              <a:ext cx="6353" cy="9760"/>
            </a:xfrm>
            <a:custGeom>
              <a:rect b="b" l="l" r="r" t="t"/>
              <a:pathLst>
                <a:path extrusionOk="0" h="106" w="69">
                  <a:moveTo>
                    <a:pt x="1" y="1"/>
                  </a:moveTo>
                  <a:cubicBezTo>
                    <a:pt x="26" y="38"/>
                    <a:pt x="50" y="74"/>
                    <a:pt x="69" y="105"/>
                  </a:cubicBezTo>
                  <a:cubicBezTo>
                    <a:pt x="50" y="74"/>
                    <a:pt x="26" y="38"/>
                    <a:pt x="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66" name="Google Shape;1966;p38"/>
            <p:cNvSpPr/>
            <p:nvPr/>
          </p:nvSpPr>
          <p:spPr>
            <a:xfrm>
              <a:off x="4709375" y="3950661"/>
              <a:ext cx="4051" cy="9668"/>
            </a:xfrm>
            <a:custGeom>
              <a:rect b="b" l="l" r="r" t="t"/>
              <a:pathLst>
                <a:path extrusionOk="0" h="105" w="44">
                  <a:moveTo>
                    <a:pt x="1" y="0"/>
                  </a:moveTo>
                  <a:cubicBezTo>
                    <a:pt x="19" y="37"/>
                    <a:pt x="32" y="74"/>
                    <a:pt x="44" y="105"/>
                  </a:cubicBezTo>
                  <a:cubicBezTo>
                    <a:pt x="32" y="74"/>
                    <a:pt x="19" y="37"/>
                    <a:pt x="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67" name="Google Shape;1967;p38"/>
            <p:cNvSpPr/>
            <p:nvPr/>
          </p:nvSpPr>
          <p:spPr>
            <a:xfrm>
              <a:off x="4703759" y="3939888"/>
              <a:ext cx="5156" cy="9668"/>
            </a:xfrm>
            <a:custGeom>
              <a:rect b="b" l="l" r="r" t="t"/>
              <a:pathLst>
                <a:path extrusionOk="0" h="105" w="56">
                  <a:moveTo>
                    <a:pt x="1" y="0"/>
                  </a:moveTo>
                  <a:cubicBezTo>
                    <a:pt x="19" y="37"/>
                    <a:pt x="37" y="68"/>
                    <a:pt x="56" y="105"/>
                  </a:cubicBezTo>
                  <a:cubicBezTo>
                    <a:pt x="37" y="68"/>
                    <a:pt x="19" y="31"/>
                    <a:pt x="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68" name="Google Shape;1968;p38"/>
            <p:cNvSpPr/>
            <p:nvPr/>
          </p:nvSpPr>
          <p:spPr>
            <a:xfrm>
              <a:off x="4718491" y="4004894"/>
              <a:ext cx="1197" cy="9207"/>
            </a:xfrm>
            <a:custGeom>
              <a:rect b="b" l="l" r="r" t="t"/>
              <a:pathLst>
                <a:path extrusionOk="0" h="100" w="13">
                  <a:moveTo>
                    <a:pt x="13" y="1"/>
                  </a:moveTo>
                  <a:cubicBezTo>
                    <a:pt x="13" y="32"/>
                    <a:pt x="6" y="68"/>
                    <a:pt x="0" y="99"/>
                  </a:cubicBezTo>
                  <a:cubicBezTo>
                    <a:pt x="6" y="68"/>
                    <a:pt x="13" y="32"/>
                    <a:pt x="13"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69" name="Google Shape;1969;p38"/>
            <p:cNvSpPr/>
            <p:nvPr/>
          </p:nvSpPr>
          <p:spPr>
            <a:xfrm>
              <a:off x="4387020" y="3844683"/>
              <a:ext cx="303847" cy="233318"/>
            </a:xfrm>
            <a:custGeom>
              <a:rect b="b" l="l" r="r" t="t"/>
              <a:pathLst>
                <a:path extrusionOk="0" h="2534" w="3300">
                  <a:moveTo>
                    <a:pt x="1374" y="0"/>
                  </a:moveTo>
                  <a:cubicBezTo>
                    <a:pt x="733" y="0"/>
                    <a:pt x="251" y="216"/>
                    <a:pt x="0" y="752"/>
                  </a:cubicBezTo>
                  <a:lnTo>
                    <a:pt x="37" y="868"/>
                  </a:lnTo>
                  <a:lnTo>
                    <a:pt x="74" y="979"/>
                  </a:lnTo>
                  <a:cubicBezTo>
                    <a:pt x="193" y="730"/>
                    <a:pt x="407" y="558"/>
                    <a:pt x="561" y="558"/>
                  </a:cubicBezTo>
                  <a:cubicBezTo>
                    <a:pt x="582" y="558"/>
                    <a:pt x="602" y="561"/>
                    <a:pt x="621" y="567"/>
                  </a:cubicBezTo>
                  <a:cubicBezTo>
                    <a:pt x="780" y="635"/>
                    <a:pt x="682" y="856"/>
                    <a:pt x="559" y="1182"/>
                  </a:cubicBezTo>
                  <a:cubicBezTo>
                    <a:pt x="473" y="1403"/>
                    <a:pt x="399" y="1618"/>
                    <a:pt x="307" y="1704"/>
                  </a:cubicBezTo>
                  <a:lnTo>
                    <a:pt x="381" y="1944"/>
                  </a:lnTo>
                  <a:lnTo>
                    <a:pt x="436" y="2103"/>
                  </a:lnTo>
                  <a:lnTo>
                    <a:pt x="473" y="2226"/>
                  </a:lnTo>
                  <a:lnTo>
                    <a:pt x="504" y="2306"/>
                  </a:lnTo>
                  <a:lnTo>
                    <a:pt x="516" y="2355"/>
                  </a:lnTo>
                  <a:cubicBezTo>
                    <a:pt x="657" y="2411"/>
                    <a:pt x="805" y="2454"/>
                    <a:pt x="965" y="2484"/>
                  </a:cubicBezTo>
                  <a:cubicBezTo>
                    <a:pt x="1157" y="2518"/>
                    <a:pt x="1343" y="2534"/>
                    <a:pt x="1520" y="2534"/>
                  </a:cubicBezTo>
                  <a:cubicBezTo>
                    <a:pt x="2347" y="2534"/>
                    <a:pt x="2975" y="2187"/>
                    <a:pt x="3152" y="1686"/>
                  </a:cubicBezTo>
                  <a:cubicBezTo>
                    <a:pt x="3299" y="1249"/>
                    <a:pt x="3096" y="715"/>
                    <a:pt x="2666" y="322"/>
                  </a:cubicBezTo>
                  <a:cubicBezTo>
                    <a:pt x="2654" y="316"/>
                    <a:pt x="2636" y="303"/>
                    <a:pt x="2617" y="297"/>
                  </a:cubicBezTo>
                  <a:cubicBezTo>
                    <a:pt x="2605" y="291"/>
                    <a:pt x="2593" y="285"/>
                    <a:pt x="2580" y="279"/>
                  </a:cubicBezTo>
                  <a:cubicBezTo>
                    <a:pt x="2488" y="236"/>
                    <a:pt x="2396" y="187"/>
                    <a:pt x="2298" y="150"/>
                  </a:cubicBezTo>
                  <a:cubicBezTo>
                    <a:pt x="2267" y="291"/>
                    <a:pt x="2230" y="420"/>
                    <a:pt x="2200" y="555"/>
                  </a:cubicBezTo>
                  <a:cubicBezTo>
                    <a:pt x="2095" y="438"/>
                    <a:pt x="2021" y="291"/>
                    <a:pt x="1991" y="137"/>
                  </a:cubicBezTo>
                  <a:cubicBezTo>
                    <a:pt x="1886" y="248"/>
                    <a:pt x="1769" y="352"/>
                    <a:pt x="1659" y="457"/>
                  </a:cubicBezTo>
                  <a:cubicBezTo>
                    <a:pt x="1628" y="328"/>
                    <a:pt x="1622" y="162"/>
                    <a:pt x="1659" y="33"/>
                  </a:cubicBezTo>
                  <a:cubicBezTo>
                    <a:pt x="1604" y="27"/>
                    <a:pt x="1542" y="15"/>
                    <a:pt x="1481" y="2"/>
                  </a:cubicBezTo>
                  <a:cubicBezTo>
                    <a:pt x="1445" y="1"/>
                    <a:pt x="1409" y="0"/>
                    <a:pt x="1374"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70" name="Google Shape;1970;p38"/>
            <p:cNvSpPr/>
            <p:nvPr/>
          </p:nvSpPr>
          <p:spPr>
            <a:xfrm>
              <a:off x="4681661" y="3909319"/>
              <a:ext cx="15377" cy="19336"/>
            </a:xfrm>
            <a:custGeom>
              <a:rect b="b" l="l" r="r" t="t"/>
              <a:pathLst>
                <a:path extrusionOk="0" h="210" w="167">
                  <a:moveTo>
                    <a:pt x="167" y="209"/>
                  </a:moveTo>
                  <a:cubicBezTo>
                    <a:pt x="118" y="142"/>
                    <a:pt x="62" y="68"/>
                    <a:pt x="1" y="1"/>
                  </a:cubicBezTo>
                  <a:cubicBezTo>
                    <a:pt x="62" y="68"/>
                    <a:pt x="118" y="142"/>
                    <a:pt x="167" y="209"/>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71" name="Google Shape;1971;p38"/>
            <p:cNvSpPr/>
            <p:nvPr/>
          </p:nvSpPr>
          <p:spPr>
            <a:xfrm>
              <a:off x="4713979" y="3961895"/>
              <a:ext cx="2854" cy="9760"/>
            </a:xfrm>
            <a:custGeom>
              <a:rect b="b" l="l" r="r" t="t"/>
              <a:pathLst>
                <a:path extrusionOk="0" h="106" w="31">
                  <a:moveTo>
                    <a:pt x="31" y="105"/>
                  </a:moveTo>
                  <a:cubicBezTo>
                    <a:pt x="25" y="75"/>
                    <a:pt x="12" y="38"/>
                    <a:pt x="0" y="1"/>
                  </a:cubicBezTo>
                  <a:cubicBezTo>
                    <a:pt x="12" y="38"/>
                    <a:pt x="25" y="75"/>
                    <a:pt x="31" y="105"/>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72" name="Google Shape;1972;p38"/>
            <p:cNvSpPr/>
            <p:nvPr/>
          </p:nvSpPr>
          <p:spPr>
            <a:xfrm>
              <a:off x="4651184" y="3883354"/>
              <a:ext cx="20993" cy="16481"/>
            </a:xfrm>
            <a:custGeom>
              <a:rect b="b" l="l" r="r" t="t"/>
              <a:pathLst>
                <a:path extrusionOk="0" h="179" w="228">
                  <a:moveTo>
                    <a:pt x="227" y="178"/>
                  </a:moveTo>
                  <a:cubicBezTo>
                    <a:pt x="154" y="117"/>
                    <a:pt x="80" y="55"/>
                    <a:pt x="0" y="0"/>
                  </a:cubicBezTo>
                  <a:cubicBezTo>
                    <a:pt x="80" y="55"/>
                    <a:pt x="154" y="117"/>
                    <a:pt x="227" y="178"/>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73" name="Google Shape;1973;p38"/>
            <p:cNvSpPr/>
            <p:nvPr/>
          </p:nvSpPr>
          <p:spPr>
            <a:xfrm>
              <a:off x="4716741" y="3972115"/>
              <a:ext cx="2394" cy="9668"/>
            </a:xfrm>
            <a:custGeom>
              <a:rect b="b" l="l" r="r" t="t"/>
              <a:pathLst>
                <a:path extrusionOk="0" h="105" w="26">
                  <a:moveTo>
                    <a:pt x="25" y="105"/>
                  </a:moveTo>
                  <a:cubicBezTo>
                    <a:pt x="19" y="68"/>
                    <a:pt x="13" y="37"/>
                    <a:pt x="1" y="1"/>
                  </a:cubicBezTo>
                  <a:cubicBezTo>
                    <a:pt x="13" y="37"/>
                    <a:pt x="19" y="68"/>
                    <a:pt x="25" y="105"/>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74" name="Google Shape;1974;p38"/>
            <p:cNvSpPr/>
            <p:nvPr/>
          </p:nvSpPr>
          <p:spPr>
            <a:xfrm>
              <a:off x="4690224" y="4015667"/>
              <a:ext cx="27807" cy="47050"/>
            </a:xfrm>
            <a:custGeom>
              <a:rect b="b" l="l" r="r" t="t"/>
              <a:pathLst>
                <a:path extrusionOk="0" h="511" w="302">
                  <a:moveTo>
                    <a:pt x="0" y="511"/>
                  </a:moveTo>
                  <a:cubicBezTo>
                    <a:pt x="129" y="394"/>
                    <a:pt x="221" y="252"/>
                    <a:pt x="277" y="99"/>
                  </a:cubicBezTo>
                  <a:cubicBezTo>
                    <a:pt x="289" y="68"/>
                    <a:pt x="295" y="37"/>
                    <a:pt x="301" y="1"/>
                  </a:cubicBezTo>
                  <a:cubicBezTo>
                    <a:pt x="295" y="37"/>
                    <a:pt x="289" y="68"/>
                    <a:pt x="277" y="99"/>
                  </a:cubicBezTo>
                  <a:cubicBezTo>
                    <a:pt x="221" y="252"/>
                    <a:pt x="129" y="394"/>
                    <a:pt x="0" y="51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75" name="Google Shape;1975;p38"/>
            <p:cNvSpPr/>
            <p:nvPr/>
          </p:nvSpPr>
          <p:spPr>
            <a:xfrm>
              <a:off x="4634150" y="3872581"/>
              <a:ext cx="16574" cy="10220"/>
            </a:xfrm>
            <a:custGeom>
              <a:rect b="b" l="l" r="r" t="t"/>
              <a:pathLst>
                <a:path extrusionOk="0" h="111" w="180">
                  <a:moveTo>
                    <a:pt x="179" y="111"/>
                  </a:moveTo>
                  <a:cubicBezTo>
                    <a:pt x="124" y="74"/>
                    <a:pt x="62" y="37"/>
                    <a:pt x="1" y="0"/>
                  </a:cubicBezTo>
                  <a:cubicBezTo>
                    <a:pt x="1" y="0"/>
                    <a:pt x="1" y="0"/>
                    <a:pt x="1" y="0"/>
                  </a:cubicBezTo>
                  <a:cubicBezTo>
                    <a:pt x="62" y="37"/>
                    <a:pt x="124" y="74"/>
                    <a:pt x="179" y="11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76" name="Google Shape;1976;p38"/>
            <p:cNvSpPr/>
            <p:nvPr/>
          </p:nvSpPr>
          <p:spPr>
            <a:xfrm>
              <a:off x="4563436" y="3762275"/>
              <a:ext cx="41986" cy="72463"/>
            </a:xfrm>
            <a:custGeom>
              <a:rect b="b" l="l" r="r" t="t"/>
              <a:pathLst>
                <a:path extrusionOk="0" h="787" w="456">
                  <a:moveTo>
                    <a:pt x="148" y="0"/>
                  </a:moveTo>
                  <a:cubicBezTo>
                    <a:pt x="50" y="234"/>
                    <a:pt x="1" y="486"/>
                    <a:pt x="1" y="744"/>
                  </a:cubicBezTo>
                  <a:cubicBezTo>
                    <a:pt x="75" y="750"/>
                    <a:pt x="142" y="768"/>
                    <a:pt x="216" y="787"/>
                  </a:cubicBezTo>
                  <a:cubicBezTo>
                    <a:pt x="253" y="535"/>
                    <a:pt x="339" y="283"/>
                    <a:pt x="456" y="49"/>
                  </a:cubicBezTo>
                  <a:cubicBezTo>
                    <a:pt x="345" y="31"/>
                    <a:pt x="253" y="19"/>
                    <a:pt x="148"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77" name="Google Shape;1977;p38"/>
            <p:cNvSpPr/>
            <p:nvPr/>
          </p:nvSpPr>
          <p:spPr>
            <a:xfrm>
              <a:off x="4491065" y="3834186"/>
              <a:ext cx="133601" cy="61690"/>
            </a:xfrm>
            <a:custGeom>
              <a:rect b="b" l="l" r="r" t="t"/>
              <a:pathLst>
                <a:path extrusionOk="0" h="670" w="1451">
                  <a:moveTo>
                    <a:pt x="461" y="1"/>
                  </a:moveTo>
                  <a:cubicBezTo>
                    <a:pt x="283" y="1"/>
                    <a:pt x="120" y="27"/>
                    <a:pt x="1" y="61"/>
                  </a:cubicBezTo>
                  <a:cubicBezTo>
                    <a:pt x="99" y="73"/>
                    <a:pt x="228" y="98"/>
                    <a:pt x="351" y="122"/>
                  </a:cubicBezTo>
                  <a:cubicBezTo>
                    <a:pt x="412" y="135"/>
                    <a:pt x="474" y="141"/>
                    <a:pt x="529" y="147"/>
                  </a:cubicBezTo>
                  <a:cubicBezTo>
                    <a:pt x="492" y="282"/>
                    <a:pt x="498" y="442"/>
                    <a:pt x="529" y="571"/>
                  </a:cubicBezTo>
                  <a:cubicBezTo>
                    <a:pt x="639" y="466"/>
                    <a:pt x="756" y="362"/>
                    <a:pt x="861" y="251"/>
                  </a:cubicBezTo>
                  <a:cubicBezTo>
                    <a:pt x="891" y="405"/>
                    <a:pt x="965" y="552"/>
                    <a:pt x="1070" y="669"/>
                  </a:cubicBezTo>
                  <a:cubicBezTo>
                    <a:pt x="1100" y="534"/>
                    <a:pt x="1137" y="405"/>
                    <a:pt x="1168" y="264"/>
                  </a:cubicBezTo>
                  <a:cubicBezTo>
                    <a:pt x="1266" y="301"/>
                    <a:pt x="1358" y="350"/>
                    <a:pt x="1450" y="393"/>
                  </a:cubicBezTo>
                  <a:cubicBezTo>
                    <a:pt x="1186" y="92"/>
                    <a:pt x="796" y="1"/>
                    <a:pt x="461"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78" name="Google Shape;1978;p38"/>
            <p:cNvSpPr/>
            <p:nvPr/>
          </p:nvSpPr>
          <p:spPr>
            <a:xfrm>
              <a:off x="4624574" y="3870279"/>
              <a:ext cx="3499" cy="1842"/>
            </a:xfrm>
            <a:custGeom>
              <a:rect b="b" l="l" r="r" t="t"/>
              <a:pathLst>
                <a:path extrusionOk="0" h="20" w="38">
                  <a:moveTo>
                    <a:pt x="37" y="19"/>
                  </a:moveTo>
                  <a:cubicBezTo>
                    <a:pt x="25" y="13"/>
                    <a:pt x="13" y="7"/>
                    <a:pt x="0" y="1"/>
                  </a:cubicBezTo>
                  <a:cubicBezTo>
                    <a:pt x="13" y="7"/>
                    <a:pt x="25" y="13"/>
                    <a:pt x="37" y="19"/>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79" name="Google Shape;1979;p38"/>
            <p:cNvSpPr/>
            <p:nvPr/>
          </p:nvSpPr>
          <p:spPr>
            <a:xfrm>
              <a:off x="4489960" y="3828846"/>
              <a:ext cx="144282" cy="45485"/>
            </a:xfrm>
            <a:custGeom>
              <a:rect b="b" l="l" r="r" t="t"/>
              <a:pathLst>
                <a:path extrusionOk="0" h="494" w="1567">
                  <a:moveTo>
                    <a:pt x="586" y="0"/>
                  </a:moveTo>
                  <a:cubicBezTo>
                    <a:pt x="319" y="0"/>
                    <a:pt x="88" y="65"/>
                    <a:pt x="0" y="119"/>
                  </a:cubicBezTo>
                  <a:lnTo>
                    <a:pt x="13" y="119"/>
                  </a:lnTo>
                  <a:cubicBezTo>
                    <a:pt x="132" y="85"/>
                    <a:pt x="295" y="59"/>
                    <a:pt x="473" y="59"/>
                  </a:cubicBezTo>
                  <a:cubicBezTo>
                    <a:pt x="808" y="59"/>
                    <a:pt x="1198" y="150"/>
                    <a:pt x="1462" y="451"/>
                  </a:cubicBezTo>
                  <a:cubicBezTo>
                    <a:pt x="1475" y="457"/>
                    <a:pt x="1487" y="463"/>
                    <a:pt x="1499" y="469"/>
                  </a:cubicBezTo>
                  <a:cubicBezTo>
                    <a:pt x="1518" y="475"/>
                    <a:pt x="1536" y="481"/>
                    <a:pt x="1548" y="494"/>
                  </a:cubicBezTo>
                  <a:cubicBezTo>
                    <a:pt x="1530" y="469"/>
                    <a:pt x="1505" y="451"/>
                    <a:pt x="1487" y="432"/>
                  </a:cubicBezTo>
                  <a:lnTo>
                    <a:pt x="1487" y="432"/>
                  </a:lnTo>
                  <a:cubicBezTo>
                    <a:pt x="1512" y="445"/>
                    <a:pt x="1542" y="463"/>
                    <a:pt x="1567" y="475"/>
                  </a:cubicBezTo>
                  <a:cubicBezTo>
                    <a:pt x="1426" y="260"/>
                    <a:pt x="1223" y="131"/>
                    <a:pt x="1014" y="64"/>
                  </a:cubicBezTo>
                  <a:cubicBezTo>
                    <a:pt x="940" y="45"/>
                    <a:pt x="867" y="27"/>
                    <a:pt x="799" y="15"/>
                  </a:cubicBezTo>
                  <a:cubicBezTo>
                    <a:pt x="727" y="4"/>
                    <a:pt x="655" y="0"/>
                    <a:pt x="586"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80" name="Google Shape;1980;p38"/>
            <p:cNvSpPr/>
            <p:nvPr/>
          </p:nvSpPr>
          <p:spPr>
            <a:xfrm>
              <a:off x="4435083" y="3868622"/>
              <a:ext cx="285156" cy="234791"/>
            </a:xfrm>
            <a:custGeom>
              <a:rect b="b" l="l" r="r" t="t"/>
              <a:pathLst>
                <a:path extrusionOk="0" h="2550" w="3097">
                  <a:moveTo>
                    <a:pt x="2083" y="0"/>
                  </a:moveTo>
                  <a:cubicBezTo>
                    <a:pt x="2108" y="19"/>
                    <a:pt x="2126" y="43"/>
                    <a:pt x="2151" y="62"/>
                  </a:cubicBezTo>
                  <a:cubicBezTo>
                    <a:pt x="2574" y="455"/>
                    <a:pt x="2777" y="989"/>
                    <a:pt x="2630" y="1426"/>
                  </a:cubicBezTo>
                  <a:cubicBezTo>
                    <a:pt x="2453" y="1927"/>
                    <a:pt x="1825" y="2274"/>
                    <a:pt x="998" y="2274"/>
                  </a:cubicBezTo>
                  <a:cubicBezTo>
                    <a:pt x="821" y="2274"/>
                    <a:pt x="635" y="2258"/>
                    <a:pt x="443" y="2224"/>
                  </a:cubicBezTo>
                  <a:cubicBezTo>
                    <a:pt x="283" y="2194"/>
                    <a:pt x="135" y="2151"/>
                    <a:pt x="0" y="2095"/>
                  </a:cubicBezTo>
                  <a:lnTo>
                    <a:pt x="0" y="2095"/>
                  </a:lnTo>
                  <a:lnTo>
                    <a:pt x="19" y="2163"/>
                  </a:lnTo>
                  <a:cubicBezTo>
                    <a:pt x="19" y="2163"/>
                    <a:pt x="25" y="2163"/>
                    <a:pt x="25" y="2169"/>
                  </a:cubicBezTo>
                  <a:cubicBezTo>
                    <a:pt x="56" y="2187"/>
                    <a:pt x="80" y="2200"/>
                    <a:pt x="111" y="2218"/>
                  </a:cubicBezTo>
                  <a:cubicBezTo>
                    <a:pt x="129" y="2230"/>
                    <a:pt x="142" y="2237"/>
                    <a:pt x="160" y="2249"/>
                  </a:cubicBezTo>
                  <a:cubicBezTo>
                    <a:pt x="203" y="2273"/>
                    <a:pt x="252" y="2298"/>
                    <a:pt x="295" y="2323"/>
                  </a:cubicBezTo>
                  <a:cubicBezTo>
                    <a:pt x="314" y="2329"/>
                    <a:pt x="326" y="2335"/>
                    <a:pt x="338" y="2341"/>
                  </a:cubicBezTo>
                  <a:cubicBezTo>
                    <a:pt x="375" y="2353"/>
                    <a:pt x="418" y="2372"/>
                    <a:pt x="455" y="2384"/>
                  </a:cubicBezTo>
                  <a:cubicBezTo>
                    <a:pt x="473" y="2390"/>
                    <a:pt x="492" y="2396"/>
                    <a:pt x="510" y="2402"/>
                  </a:cubicBezTo>
                  <a:cubicBezTo>
                    <a:pt x="553" y="2421"/>
                    <a:pt x="590" y="2433"/>
                    <a:pt x="627" y="2439"/>
                  </a:cubicBezTo>
                  <a:cubicBezTo>
                    <a:pt x="645" y="2445"/>
                    <a:pt x="664" y="2452"/>
                    <a:pt x="682" y="2458"/>
                  </a:cubicBezTo>
                  <a:cubicBezTo>
                    <a:pt x="744" y="2476"/>
                    <a:pt x="805" y="2488"/>
                    <a:pt x="867" y="2501"/>
                  </a:cubicBezTo>
                  <a:cubicBezTo>
                    <a:pt x="1002" y="2525"/>
                    <a:pt x="1131" y="2538"/>
                    <a:pt x="1260" y="2544"/>
                  </a:cubicBezTo>
                  <a:cubicBezTo>
                    <a:pt x="1327" y="2550"/>
                    <a:pt x="1389" y="2550"/>
                    <a:pt x="1450" y="2550"/>
                  </a:cubicBezTo>
                  <a:cubicBezTo>
                    <a:pt x="1954" y="2544"/>
                    <a:pt x="2372" y="2409"/>
                    <a:pt x="2667" y="2194"/>
                  </a:cubicBezTo>
                  <a:cubicBezTo>
                    <a:pt x="2703" y="2169"/>
                    <a:pt x="2740" y="2138"/>
                    <a:pt x="2771" y="2108"/>
                  </a:cubicBezTo>
                  <a:cubicBezTo>
                    <a:pt x="2900" y="1991"/>
                    <a:pt x="2992" y="1849"/>
                    <a:pt x="3048" y="1696"/>
                  </a:cubicBezTo>
                  <a:cubicBezTo>
                    <a:pt x="3060" y="1665"/>
                    <a:pt x="3066" y="1634"/>
                    <a:pt x="3078" y="1598"/>
                  </a:cubicBezTo>
                  <a:lnTo>
                    <a:pt x="3078" y="1579"/>
                  </a:lnTo>
                  <a:cubicBezTo>
                    <a:pt x="3084" y="1548"/>
                    <a:pt x="3091" y="1512"/>
                    <a:pt x="3097" y="1481"/>
                  </a:cubicBezTo>
                  <a:cubicBezTo>
                    <a:pt x="3097" y="1475"/>
                    <a:pt x="3097" y="1469"/>
                    <a:pt x="3097" y="1462"/>
                  </a:cubicBezTo>
                  <a:cubicBezTo>
                    <a:pt x="3097" y="1432"/>
                    <a:pt x="3097" y="1401"/>
                    <a:pt x="3097" y="1370"/>
                  </a:cubicBezTo>
                  <a:lnTo>
                    <a:pt x="3097" y="1358"/>
                  </a:lnTo>
                  <a:cubicBezTo>
                    <a:pt x="3097" y="1321"/>
                    <a:pt x="3091" y="1284"/>
                    <a:pt x="3091" y="1254"/>
                  </a:cubicBezTo>
                  <a:cubicBezTo>
                    <a:pt x="3091" y="1247"/>
                    <a:pt x="3084" y="1241"/>
                    <a:pt x="3084" y="1229"/>
                  </a:cubicBezTo>
                  <a:cubicBezTo>
                    <a:pt x="3078" y="1198"/>
                    <a:pt x="3072" y="1161"/>
                    <a:pt x="3066" y="1125"/>
                  </a:cubicBezTo>
                  <a:cubicBezTo>
                    <a:pt x="3054" y="1088"/>
                    <a:pt x="3041" y="1051"/>
                    <a:pt x="3029" y="1014"/>
                  </a:cubicBezTo>
                  <a:cubicBezTo>
                    <a:pt x="3029" y="1008"/>
                    <a:pt x="3029" y="1008"/>
                    <a:pt x="3023" y="1002"/>
                  </a:cubicBezTo>
                  <a:cubicBezTo>
                    <a:pt x="3011" y="965"/>
                    <a:pt x="2998" y="928"/>
                    <a:pt x="2980" y="891"/>
                  </a:cubicBezTo>
                  <a:cubicBezTo>
                    <a:pt x="2980" y="891"/>
                    <a:pt x="2980" y="885"/>
                    <a:pt x="2974" y="879"/>
                  </a:cubicBezTo>
                  <a:cubicBezTo>
                    <a:pt x="2962" y="848"/>
                    <a:pt x="2943" y="811"/>
                    <a:pt x="2925" y="774"/>
                  </a:cubicBezTo>
                  <a:lnTo>
                    <a:pt x="2919" y="774"/>
                  </a:lnTo>
                  <a:cubicBezTo>
                    <a:pt x="2900" y="737"/>
                    <a:pt x="2876" y="701"/>
                    <a:pt x="2857" y="664"/>
                  </a:cubicBezTo>
                  <a:cubicBezTo>
                    <a:pt x="2851" y="664"/>
                    <a:pt x="2851" y="658"/>
                    <a:pt x="2845" y="651"/>
                  </a:cubicBezTo>
                  <a:cubicBezTo>
                    <a:pt x="2796" y="584"/>
                    <a:pt x="2740" y="516"/>
                    <a:pt x="2679" y="449"/>
                  </a:cubicBezTo>
                  <a:lnTo>
                    <a:pt x="2679" y="443"/>
                  </a:lnTo>
                  <a:cubicBezTo>
                    <a:pt x="2648" y="412"/>
                    <a:pt x="2611" y="375"/>
                    <a:pt x="2581" y="344"/>
                  </a:cubicBezTo>
                  <a:lnTo>
                    <a:pt x="2574" y="338"/>
                  </a:lnTo>
                  <a:cubicBezTo>
                    <a:pt x="2507" y="277"/>
                    <a:pt x="2433" y="215"/>
                    <a:pt x="2353" y="160"/>
                  </a:cubicBezTo>
                  <a:lnTo>
                    <a:pt x="2347" y="154"/>
                  </a:lnTo>
                  <a:cubicBezTo>
                    <a:pt x="2286" y="117"/>
                    <a:pt x="2224" y="80"/>
                    <a:pt x="2163" y="49"/>
                  </a:cubicBezTo>
                  <a:cubicBezTo>
                    <a:pt x="2138" y="31"/>
                    <a:pt x="2114" y="19"/>
                    <a:pt x="20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81" name="Google Shape;1981;p38"/>
            <p:cNvSpPr/>
            <p:nvPr/>
          </p:nvSpPr>
          <p:spPr>
            <a:xfrm>
              <a:off x="4393741" y="3896337"/>
              <a:ext cx="65189" cy="105334"/>
            </a:xfrm>
            <a:custGeom>
              <a:rect b="b" l="l" r="r" t="t"/>
              <a:pathLst>
                <a:path extrusionOk="0" h="1144" w="708">
                  <a:moveTo>
                    <a:pt x="483" y="1"/>
                  </a:moveTo>
                  <a:cubicBezTo>
                    <a:pt x="329" y="1"/>
                    <a:pt x="118" y="172"/>
                    <a:pt x="1" y="418"/>
                  </a:cubicBezTo>
                  <a:lnTo>
                    <a:pt x="7" y="430"/>
                  </a:lnTo>
                  <a:lnTo>
                    <a:pt x="167" y="922"/>
                  </a:lnTo>
                  <a:lnTo>
                    <a:pt x="204" y="1045"/>
                  </a:lnTo>
                  <a:lnTo>
                    <a:pt x="234" y="1143"/>
                  </a:lnTo>
                  <a:cubicBezTo>
                    <a:pt x="326" y="1057"/>
                    <a:pt x="400" y="842"/>
                    <a:pt x="486" y="621"/>
                  </a:cubicBezTo>
                  <a:cubicBezTo>
                    <a:pt x="609" y="295"/>
                    <a:pt x="707" y="74"/>
                    <a:pt x="548" y="13"/>
                  </a:cubicBezTo>
                  <a:cubicBezTo>
                    <a:pt x="528" y="5"/>
                    <a:pt x="506" y="1"/>
                    <a:pt x="483" y="1"/>
                  </a:cubicBezTo>
                  <a:close/>
                </a:path>
              </a:pathLst>
            </a:custGeom>
            <a:solidFill>
              <a:srgbClr val="EF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82" name="Google Shape;1982;p38"/>
            <p:cNvSpPr/>
            <p:nvPr/>
          </p:nvSpPr>
          <p:spPr>
            <a:xfrm>
              <a:off x="4905128" y="3358340"/>
              <a:ext cx="2394" cy="8563"/>
            </a:xfrm>
            <a:custGeom>
              <a:rect b="b" l="l" r="r" t="t"/>
              <a:pathLst>
                <a:path extrusionOk="0" h="93" w="26">
                  <a:moveTo>
                    <a:pt x="25" y="1"/>
                  </a:moveTo>
                  <a:cubicBezTo>
                    <a:pt x="19" y="32"/>
                    <a:pt x="13" y="62"/>
                    <a:pt x="1" y="93"/>
                  </a:cubicBezTo>
                  <a:cubicBezTo>
                    <a:pt x="13" y="62"/>
                    <a:pt x="19" y="32"/>
                    <a:pt x="25"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83" name="Google Shape;1983;p38"/>
            <p:cNvSpPr/>
            <p:nvPr/>
          </p:nvSpPr>
          <p:spPr>
            <a:xfrm>
              <a:off x="4902273" y="3368561"/>
              <a:ext cx="2946" cy="9115"/>
            </a:xfrm>
            <a:custGeom>
              <a:rect b="b" l="l" r="r" t="t"/>
              <a:pathLst>
                <a:path extrusionOk="0" h="99" w="32">
                  <a:moveTo>
                    <a:pt x="32" y="0"/>
                  </a:moveTo>
                  <a:cubicBezTo>
                    <a:pt x="19" y="31"/>
                    <a:pt x="7" y="68"/>
                    <a:pt x="1" y="99"/>
                  </a:cubicBezTo>
                  <a:cubicBezTo>
                    <a:pt x="7" y="68"/>
                    <a:pt x="19" y="31"/>
                    <a:pt x="32"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84" name="Google Shape;1984;p38"/>
            <p:cNvSpPr/>
            <p:nvPr/>
          </p:nvSpPr>
          <p:spPr>
            <a:xfrm>
              <a:off x="4761490" y="3244627"/>
              <a:ext cx="9668" cy="6906"/>
            </a:xfrm>
            <a:custGeom>
              <a:rect b="b" l="l" r="r" t="t"/>
              <a:pathLst>
                <a:path extrusionOk="0" h="75" w="105">
                  <a:moveTo>
                    <a:pt x="105" y="1"/>
                  </a:moveTo>
                  <a:cubicBezTo>
                    <a:pt x="68" y="26"/>
                    <a:pt x="31" y="50"/>
                    <a:pt x="0" y="75"/>
                  </a:cubicBezTo>
                  <a:cubicBezTo>
                    <a:pt x="31" y="50"/>
                    <a:pt x="68" y="26"/>
                    <a:pt x="105" y="1"/>
                  </a:cubicBezTo>
                  <a:cubicBezTo>
                    <a:pt x="105" y="1"/>
                    <a:pt x="105" y="1"/>
                    <a:pt x="105"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85" name="Google Shape;1985;p38"/>
            <p:cNvSpPr/>
            <p:nvPr/>
          </p:nvSpPr>
          <p:spPr>
            <a:xfrm>
              <a:off x="4734880" y="3232105"/>
              <a:ext cx="176047" cy="190595"/>
            </a:xfrm>
            <a:custGeom>
              <a:rect b="b" l="l" r="r" t="t"/>
              <a:pathLst>
                <a:path extrusionOk="0" h="2070" w="1912">
                  <a:moveTo>
                    <a:pt x="1094" y="88"/>
                  </a:moveTo>
                  <a:cubicBezTo>
                    <a:pt x="1094" y="88"/>
                    <a:pt x="1260" y="186"/>
                    <a:pt x="1192" y="235"/>
                  </a:cubicBezTo>
                  <a:cubicBezTo>
                    <a:pt x="1185" y="240"/>
                    <a:pt x="1178" y="242"/>
                    <a:pt x="1171" y="242"/>
                  </a:cubicBezTo>
                  <a:cubicBezTo>
                    <a:pt x="1114" y="242"/>
                    <a:pt x="1094" y="88"/>
                    <a:pt x="1094" y="88"/>
                  </a:cubicBezTo>
                  <a:close/>
                  <a:moveTo>
                    <a:pt x="1432" y="254"/>
                  </a:moveTo>
                  <a:cubicBezTo>
                    <a:pt x="1432" y="254"/>
                    <a:pt x="1592" y="352"/>
                    <a:pt x="1524" y="401"/>
                  </a:cubicBezTo>
                  <a:cubicBezTo>
                    <a:pt x="1517" y="405"/>
                    <a:pt x="1510" y="407"/>
                    <a:pt x="1503" y="407"/>
                  </a:cubicBezTo>
                  <a:cubicBezTo>
                    <a:pt x="1447" y="407"/>
                    <a:pt x="1432" y="254"/>
                    <a:pt x="1432" y="254"/>
                  </a:cubicBezTo>
                  <a:close/>
                  <a:moveTo>
                    <a:pt x="535" y="327"/>
                  </a:moveTo>
                  <a:cubicBezTo>
                    <a:pt x="535" y="327"/>
                    <a:pt x="615" y="499"/>
                    <a:pt x="535" y="499"/>
                  </a:cubicBezTo>
                  <a:cubicBezTo>
                    <a:pt x="449" y="499"/>
                    <a:pt x="535" y="327"/>
                    <a:pt x="535" y="327"/>
                  </a:cubicBezTo>
                  <a:close/>
                  <a:moveTo>
                    <a:pt x="1051" y="481"/>
                  </a:moveTo>
                  <a:lnTo>
                    <a:pt x="1051" y="481"/>
                  </a:lnTo>
                  <a:cubicBezTo>
                    <a:pt x="1051" y="481"/>
                    <a:pt x="1192" y="610"/>
                    <a:pt x="1119" y="647"/>
                  </a:cubicBezTo>
                  <a:cubicBezTo>
                    <a:pt x="1113" y="649"/>
                    <a:pt x="1107" y="650"/>
                    <a:pt x="1103" y="650"/>
                  </a:cubicBezTo>
                  <a:cubicBezTo>
                    <a:pt x="1040" y="650"/>
                    <a:pt x="1051" y="481"/>
                    <a:pt x="1051" y="481"/>
                  </a:cubicBezTo>
                  <a:close/>
                  <a:moveTo>
                    <a:pt x="1463" y="653"/>
                  </a:moveTo>
                  <a:lnTo>
                    <a:pt x="1463" y="653"/>
                  </a:lnTo>
                  <a:cubicBezTo>
                    <a:pt x="1463" y="653"/>
                    <a:pt x="1604" y="782"/>
                    <a:pt x="1530" y="813"/>
                  </a:cubicBezTo>
                  <a:cubicBezTo>
                    <a:pt x="1524" y="815"/>
                    <a:pt x="1519" y="816"/>
                    <a:pt x="1514" y="816"/>
                  </a:cubicBezTo>
                  <a:cubicBezTo>
                    <a:pt x="1452" y="816"/>
                    <a:pt x="1463" y="653"/>
                    <a:pt x="1463" y="653"/>
                  </a:cubicBezTo>
                  <a:close/>
                  <a:moveTo>
                    <a:pt x="203" y="684"/>
                  </a:moveTo>
                  <a:cubicBezTo>
                    <a:pt x="203" y="684"/>
                    <a:pt x="326" y="831"/>
                    <a:pt x="246" y="856"/>
                  </a:cubicBezTo>
                  <a:cubicBezTo>
                    <a:pt x="242" y="857"/>
                    <a:pt x="238" y="857"/>
                    <a:pt x="235" y="857"/>
                  </a:cubicBezTo>
                  <a:cubicBezTo>
                    <a:pt x="164" y="857"/>
                    <a:pt x="203" y="684"/>
                    <a:pt x="203" y="684"/>
                  </a:cubicBezTo>
                  <a:close/>
                  <a:moveTo>
                    <a:pt x="688" y="708"/>
                  </a:moveTo>
                  <a:lnTo>
                    <a:pt x="688" y="708"/>
                  </a:lnTo>
                  <a:cubicBezTo>
                    <a:pt x="689" y="708"/>
                    <a:pt x="836" y="837"/>
                    <a:pt x="756" y="868"/>
                  </a:cubicBezTo>
                  <a:cubicBezTo>
                    <a:pt x="751" y="870"/>
                    <a:pt x="746" y="871"/>
                    <a:pt x="741" y="871"/>
                  </a:cubicBezTo>
                  <a:cubicBezTo>
                    <a:pt x="683" y="871"/>
                    <a:pt x="688" y="708"/>
                    <a:pt x="688" y="708"/>
                  </a:cubicBezTo>
                  <a:close/>
                  <a:moveTo>
                    <a:pt x="1057" y="1046"/>
                  </a:moveTo>
                  <a:cubicBezTo>
                    <a:pt x="1057" y="1046"/>
                    <a:pt x="1205" y="1175"/>
                    <a:pt x="1125" y="1206"/>
                  </a:cubicBezTo>
                  <a:cubicBezTo>
                    <a:pt x="1119" y="1208"/>
                    <a:pt x="1113" y="1209"/>
                    <a:pt x="1108" y="1209"/>
                  </a:cubicBezTo>
                  <a:cubicBezTo>
                    <a:pt x="1047" y="1209"/>
                    <a:pt x="1057" y="1046"/>
                    <a:pt x="1057" y="1046"/>
                  </a:cubicBezTo>
                  <a:close/>
                  <a:moveTo>
                    <a:pt x="559" y="1065"/>
                  </a:moveTo>
                  <a:cubicBezTo>
                    <a:pt x="560" y="1065"/>
                    <a:pt x="725" y="1169"/>
                    <a:pt x="652" y="1212"/>
                  </a:cubicBezTo>
                  <a:cubicBezTo>
                    <a:pt x="645" y="1216"/>
                    <a:pt x="638" y="1218"/>
                    <a:pt x="632" y="1218"/>
                  </a:cubicBezTo>
                  <a:cubicBezTo>
                    <a:pt x="579" y="1218"/>
                    <a:pt x="559" y="1065"/>
                    <a:pt x="559" y="1065"/>
                  </a:cubicBezTo>
                  <a:close/>
                  <a:moveTo>
                    <a:pt x="1438" y="1194"/>
                  </a:moveTo>
                  <a:cubicBezTo>
                    <a:pt x="1438" y="1194"/>
                    <a:pt x="1555" y="1347"/>
                    <a:pt x="1475" y="1366"/>
                  </a:cubicBezTo>
                  <a:cubicBezTo>
                    <a:pt x="1472" y="1366"/>
                    <a:pt x="1469" y="1366"/>
                    <a:pt x="1467" y="1366"/>
                  </a:cubicBezTo>
                  <a:cubicBezTo>
                    <a:pt x="1392" y="1366"/>
                    <a:pt x="1438" y="1194"/>
                    <a:pt x="1438" y="1194"/>
                  </a:cubicBezTo>
                  <a:close/>
                  <a:moveTo>
                    <a:pt x="977" y="1464"/>
                  </a:moveTo>
                  <a:cubicBezTo>
                    <a:pt x="977" y="1464"/>
                    <a:pt x="1149" y="1544"/>
                    <a:pt x="1088" y="1593"/>
                  </a:cubicBezTo>
                  <a:cubicBezTo>
                    <a:pt x="1079" y="1600"/>
                    <a:pt x="1071" y="1603"/>
                    <a:pt x="1063" y="1603"/>
                  </a:cubicBezTo>
                  <a:cubicBezTo>
                    <a:pt x="1010" y="1603"/>
                    <a:pt x="977" y="1464"/>
                    <a:pt x="977" y="1464"/>
                  </a:cubicBezTo>
                  <a:close/>
                  <a:moveTo>
                    <a:pt x="609" y="1458"/>
                  </a:moveTo>
                  <a:cubicBezTo>
                    <a:pt x="609" y="1458"/>
                    <a:pt x="774" y="1562"/>
                    <a:pt x="701" y="1605"/>
                  </a:cubicBezTo>
                  <a:cubicBezTo>
                    <a:pt x="693" y="1611"/>
                    <a:pt x="686" y="1613"/>
                    <a:pt x="680" y="1613"/>
                  </a:cubicBezTo>
                  <a:cubicBezTo>
                    <a:pt x="628" y="1613"/>
                    <a:pt x="609" y="1458"/>
                    <a:pt x="609" y="1458"/>
                  </a:cubicBezTo>
                  <a:close/>
                  <a:moveTo>
                    <a:pt x="1370" y="1710"/>
                  </a:moveTo>
                  <a:cubicBezTo>
                    <a:pt x="1370" y="1710"/>
                    <a:pt x="1512" y="1839"/>
                    <a:pt x="1438" y="1869"/>
                  </a:cubicBezTo>
                  <a:cubicBezTo>
                    <a:pt x="1432" y="1872"/>
                    <a:pt x="1427" y="1873"/>
                    <a:pt x="1422" y="1873"/>
                  </a:cubicBezTo>
                  <a:cubicBezTo>
                    <a:pt x="1360" y="1873"/>
                    <a:pt x="1370" y="1710"/>
                    <a:pt x="1370" y="1710"/>
                  </a:cubicBezTo>
                  <a:close/>
                  <a:moveTo>
                    <a:pt x="1020" y="1"/>
                  </a:moveTo>
                  <a:cubicBezTo>
                    <a:pt x="1002" y="1"/>
                    <a:pt x="983" y="1"/>
                    <a:pt x="965" y="2"/>
                  </a:cubicBezTo>
                  <a:cubicBezTo>
                    <a:pt x="983" y="51"/>
                    <a:pt x="1002" y="100"/>
                    <a:pt x="1014" y="155"/>
                  </a:cubicBezTo>
                  <a:cubicBezTo>
                    <a:pt x="934" y="131"/>
                    <a:pt x="861" y="82"/>
                    <a:pt x="805" y="26"/>
                  </a:cubicBezTo>
                  <a:cubicBezTo>
                    <a:pt x="787" y="100"/>
                    <a:pt x="768" y="186"/>
                    <a:pt x="750" y="260"/>
                  </a:cubicBezTo>
                  <a:cubicBezTo>
                    <a:pt x="695" y="211"/>
                    <a:pt x="652" y="143"/>
                    <a:pt x="627" y="76"/>
                  </a:cubicBezTo>
                  <a:cubicBezTo>
                    <a:pt x="553" y="106"/>
                    <a:pt x="437" y="155"/>
                    <a:pt x="363" y="186"/>
                  </a:cubicBezTo>
                  <a:cubicBezTo>
                    <a:pt x="363" y="180"/>
                    <a:pt x="369" y="174"/>
                    <a:pt x="375" y="168"/>
                  </a:cubicBezTo>
                  <a:lnTo>
                    <a:pt x="375" y="168"/>
                  </a:lnTo>
                  <a:cubicBezTo>
                    <a:pt x="344" y="180"/>
                    <a:pt x="314" y="198"/>
                    <a:pt x="289" y="217"/>
                  </a:cubicBezTo>
                  <a:cubicBezTo>
                    <a:pt x="117" y="358"/>
                    <a:pt x="0" y="530"/>
                    <a:pt x="0" y="696"/>
                  </a:cubicBezTo>
                  <a:cubicBezTo>
                    <a:pt x="0" y="1236"/>
                    <a:pt x="936" y="2069"/>
                    <a:pt x="1453" y="2069"/>
                  </a:cubicBezTo>
                  <a:cubicBezTo>
                    <a:pt x="1471" y="2069"/>
                    <a:pt x="1489" y="2068"/>
                    <a:pt x="1506" y="2066"/>
                  </a:cubicBezTo>
                  <a:cubicBezTo>
                    <a:pt x="1567" y="2060"/>
                    <a:pt x="1635" y="1986"/>
                    <a:pt x="1696" y="1876"/>
                  </a:cubicBezTo>
                  <a:cubicBezTo>
                    <a:pt x="1850" y="1372"/>
                    <a:pt x="1911" y="604"/>
                    <a:pt x="1622" y="229"/>
                  </a:cubicBezTo>
                  <a:cubicBezTo>
                    <a:pt x="1502" y="80"/>
                    <a:pt x="1275" y="1"/>
                    <a:pt x="1020"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86" name="Google Shape;1986;p38"/>
            <p:cNvSpPr/>
            <p:nvPr/>
          </p:nvSpPr>
          <p:spPr>
            <a:xfrm>
              <a:off x="4898959" y="3379333"/>
              <a:ext cx="2854" cy="8563"/>
            </a:xfrm>
            <a:custGeom>
              <a:rect b="b" l="l" r="r" t="t"/>
              <a:pathLst>
                <a:path extrusionOk="0" h="93" w="31">
                  <a:moveTo>
                    <a:pt x="31" y="0"/>
                  </a:moveTo>
                  <a:cubicBezTo>
                    <a:pt x="18" y="31"/>
                    <a:pt x="6" y="62"/>
                    <a:pt x="0" y="92"/>
                  </a:cubicBezTo>
                  <a:cubicBezTo>
                    <a:pt x="6" y="62"/>
                    <a:pt x="18" y="31"/>
                    <a:pt x="3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87" name="Google Shape;1987;p38"/>
            <p:cNvSpPr/>
            <p:nvPr/>
          </p:nvSpPr>
          <p:spPr>
            <a:xfrm>
              <a:off x="4902273" y="3249231"/>
              <a:ext cx="4051" cy="7366"/>
            </a:xfrm>
            <a:custGeom>
              <a:rect b="b" l="l" r="r" t="t"/>
              <a:pathLst>
                <a:path extrusionOk="0" h="80" w="44">
                  <a:moveTo>
                    <a:pt x="1" y="0"/>
                  </a:moveTo>
                  <a:lnTo>
                    <a:pt x="1" y="0"/>
                  </a:lnTo>
                  <a:cubicBezTo>
                    <a:pt x="19" y="25"/>
                    <a:pt x="32" y="55"/>
                    <a:pt x="44" y="80"/>
                  </a:cubicBezTo>
                  <a:cubicBezTo>
                    <a:pt x="32" y="49"/>
                    <a:pt x="19" y="25"/>
                    <a:pt x="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88" name="Google Shape;1988;p38"/>
            <p:cNvSpPr/>
            <p:nvPr/>
          </p:nvSpPr>
          <p:spPr>
            <a:xfrm>
              <a:off x="4844082" y="3221516"/>
              <a:ext cx="49813" cy="15929"/>
            </a:xfrm>
            <a:custGeom>
              <a:rect b="b" l="l" r="r" t="t"/>
              <a:pathLst>
                <a:path extrusionOk="0" h="173" w="541">
                  <a:moveTo>
                    <a:pt x="0" y="6"/>
                  </a:moveTo>
                  <a:cubicBezTo>
                    <a:pt x="221" y="0"/>
                    <a:pt x="418" y="55"/>
                    <a:pt x="541" y="172"/>
                  </a:cubicBezTo>
                  <a:cubicBezTo>
                    <a:pt x="418" y="55"/>
                    <a:pt x="221" y="0"/>
                    <a:pt x="0" y="6"/>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89" name="Google Shape;1989;p38"/>
            <p:cNvSpPr/>
            <p:nvPr/>
          </p:nvSpPr>
          <p:spPr>
            <a:xfrm>
              <a:off x="4897209" y="3240668"/>
              <a:ext cx="4604" cy="6906"/>
            </a:xfrm>
            <a:custGeom>
              <a:rect b="b" l="l" r="r" t="t"/>
              <a:pathLst>
                <a:path extrusionOk="0" h="75" w="50">
                  <a:moveTo>
                    <a:pt x="1" y="1"/>
                  </a:moveTo>
                  <a:cubicBezTo>
                    <a:pt x="19" y="26"/>
                    <a:pt x="31" y="50"/>
                    <a:pt x="50" y="75"/>
                  </a:cubicBezTo>
                  <a:cubicBezTo>
                    <a:pt x="31" y="50"/>
                    <a:pt x="19" y="26"/>
                    <a:pt x="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90" name="Google Shape;1990;p38"/>
            <p:cNvSpPr/>
            <p:nvPr/>
          </p:nvSpPr>
          <p:spPr>
            <a:xfrm>
              <a:off x="4894999" y="3388357"/>
              <a:ext cx="3407" cy="7458"/>
            </a:xfrm>
            <a:custGeom>
              <a:rect b="b" l="l" r="r" t="t"/>
              <a:pathLst>
                <a:path extrusionOk="0" h="81" w="37">
                  <a:moveTo>
                    <a:pt x="37" y="0"/>
                  </a:moveTo>
                  <a:cubicBezTo>
                    <a:pt x="25" y="25"/>
                    <a:pt x="12" y="56"/>
                    <a:pt x="0" y="80"/>
                  </a:cubicBezTo>
                  <a:cubicBezTo>
                    <a:pt x="12" y="56"/>
                    <a:pt x="25" y="25"/>
                    <a:pt x="37"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91" name="Google Shape;1991;p38"/>
            <p:cNvSpPr/>
            <p:nvPr/>
          </p:nvSpPr>
          <p:spPr>
            <a:xfrm>
              <a:off x="4891040" y="3397380"/>
              <a:ext cx="3407" cy="6906"/>
            </a:xfrm>
            <a:custGeom>
              <a:rect b="b" l="l" r="r" t="t"/>
              <a:pathLst>
                <a:path extrusionOk="0" h="75" w="37">
                  <a:moveTo>
                    <a:pt x="37" y="1"/>
                  </a:moveTo>
                  <a:lnTo>
                    <a:pt x="37" y="1"/>
                  </a:lnTo>
                  <a:cubicBezTo>
                    <a:pt x="25" y="25"/>
                    <a:pt x="12" y="50"/>
                    <a:pt x="0" y="74"/>
                  </a:cubicBezTo>
                  <a:cubicBezTo>
                    <a:pt x="12" y="56"/>
                    <a:pt x="25" y="25"/>
                    <a:pt x="37"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92" name="Google Shape;1992;p38"/>
            <p:cNvSpPr/>
            <p:nvPr/>
          </p:nvSpPr>
          <p:spPr>
            <a:xfrm>
              <a:off x="4906877" y="3257702"/>
              <a:ext cx="2302" cy="8011"/>
            </a:xfrm>
            <a:custGeom>
              <a:rect b="b" l="l" r="r" t="t"/>
              <a:pathLst>
                <a:path extrusionOk="0" h="87" w="25">
                  <a:moveTo>
                    <a:pt x="0" y="0"/>
                  </a:moveTo>
                  <a:cubicBezTo>
                    <a:pt x="12" y="31"/>
                    <a:pt x="18" y="56"/>
                    <a:pt x="25" y="86"/>
                  </a:cubicBezTo>
                  <a:cubicBezTo>
                    <a:pt x="18" y="56"/>
                    <a:pt x="12" y="25"/>
                    <a:pt x="0"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93" name="Google Shape;1993;p38"/>
            <p:cNvSpPr/>
            <p:nvPr/>
          </p:nvSpPr>
          <p:spPr>
            <a:xfrm>
              <a:off x="4761490" y="3244627"/>
              <a:ext cx="9668" cy="7458"/>
            </a:xfrm>
            <a:custGeom>
              <a:rect b="b" l="l" r="r" t="t"/>
              <a:pathLst>
                <a:path extrusionOk="0" h="81" w="105">
                  <a:moveTo>
                    <a:pt x="105" y="1"/>
                  </a:moveTo>
                  <a:cubicBezTo>
                    <a:pt x="68" y="26"/>
                    <a:pt x="31" y="50"/>
                    <a:pt x="0" y="81"/>
                  </a:cubicBezTo>
                  <a:cubicBezTo>
                    <a:pt x="25" y="62"/>
                    <a:pt x="55" y="44"/>
                    <a:pt x="86" y="32"/>
                  </a:cubicBezTo>
                  <a:cubicBezTo>
                    <a:pt x="92" y="19"/>
                    <a:pt x="98" y="13"/>
                    <a:pt x="105" y="1"/>
                  </a:cubicBezTo>
                  <a:close/>
                </a:path>
              </a:pathLst>
            </a:custGeom>
            <a:solidFill>
              <a:srgbClr val="E78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94" name="Google Shape;1994;p38"/>
            <p:cNvSpPr/>
            <p:nvPr/>
          </p:nvSpPr>
          <p:spPr>
            <a:xfrm>
              <a:off x="4821984" y="3222069"/>
              <a:ext cx="92259" cy="182216"/>
            </a:xfrm>
            <a:custGeom>
              <a:rect b="b" l="l" r="r" t="t"/>
              <a:pathLst>
                <a:path extrusionOk="0" h="1979" w="1002">
                  <a:moveTo>
                    <a:pt x="197" y="0"/>
                  </a:moveTo>
                  <a:cubicBezTo>
                    <a:pt x="209" y="6"/>
                    <a:pt x="222" y="12"/>
                    <a:pt x="234" y="19"/>
                  </a:cubicBezTo>
                  <a:cubicBezTo>
                    <a:pt x="160" y="31"/>
                    <a:pt x="80" y="31"/>
                    <a:pt x="1" y="49"/>
                  </a:cubicBezTo>
                  <a:cubicBezTo>
                    <a:pt x="7" y="68"/>
                    <a:pt x="13" y="92"/>
                    <a:pt x="25" y="111"/>
                  </a:cubicBezTo>
                  <a:cubicBezTo>
                    <a:pt x="44" y="110"/>
                    <a:pt x="64" y="109"/>
                    <a:pt x="83" y="109"/>
                  </a:cubicBezTo>
                  <a:cubicBezTo>
                    <a:pt x="331" y="109"/>
                    <a:pt x="556" y="184"/>
                    <a:pt x="676" y="338"/>
                  </a:cubicBezTo>
                  <a:cubicBezTo>
                    <a:pt x="965" y="707"/>
                    <a:pt x="904" y="1481"/>
                    <a:pt x="750" y="1978"/>
                  </a:cubicBezTo>
                  <a:cubicBezTo>
                    <a:pt x="768" y="1954"/>
                    <a:pt x="781" y="1929"/>
                    <a:pt x="793" y="1905"/>
                  </a:cubicBezTo>
                  <a:cubicBezTo>
                    <a:pt x="793" y="1899"/>
                    <a:pt x="793" y="1892"/>
                    <a:pt x="799" y="1886"/>
                  </a:cubicBezTo>
                  <a:cubicBezTo>
                    <a:pt x="811" y="1862"/>
                    <a:pt x="824" y="1831"/>
                    <a:pt x="830" y="1806"/>
                  </a:cubicBezTo>
                  <a:cubicBezTo>
                    <a:pt x="836" y="1800"/>
                    <a:pt x="836" y="1800"/>
                    <a:pt x="836" y="1800"/>
                  </a:cubicBezTo>
                  <a:cubicBezTo>
                    <a:pt x="848" y="1770"/>
                    <a:pt x="854" y="1739"/>
                    <a:pt x="867" y="1708"/>
                  </a:cubicBezTo>
                  <a:cubicBezTo>
                    <a:pt x="867" y="1702"/>
                    <a:pt x="873" y="1696"/>
                    <a:pt x="873" y="1690"/>
                  </a:cubicBezTo>
                  <a:cubicBezTo>
                    <a:pt x="885" y="1659"/>
                    <a:pt x="891" y="1622"/>
                    <a:pt x="904" y="1591"/>
                  </a:cubicBezTo>
                  <a:cubicBezTo>
                    <a:pt x="904" y="1585"/>
                    <a:pt x="904" y="1579"/>
                    <a:pt x="910" y="1573"/>
                  </a:cubicBezTo>
                  <a:cubicBezTo>
                    <a:pt x="916" y="1542"/>
                    <a:pt x="922" y="1512"/>
                    <a:pt x="934" y="1475"/>
                  </a:cubicBezTo>
                  <a:cubicBezTo>
                    <a:pt x="934" y="1475"/>
                    <a:pt x="934" y="1469"/>
                    <a:pt x="934" y="1462"/>
                  </a:cubicBezTo>
                  <a:cubicBezTo>
                    <a:pt x="947" y="1426"/>
                    <a:pt x="953" y="1389"/>
                    <a:pt x="959" y="1352"/>
                  </a:cubicBezTo>
                  <a:cubicBezTo>
                    <a:pt x="959" y="1346"/>
                    <a:pt x="959" y="1339"/>
                    <a:pt x="959" y="1327"/>
                  </a:cubicBezTo>
                  <a:cubicBezTo>
                    <a:pt x="965" y="1296"/>
                    <a:pt x="971" y="1260"/>
                    <a:pt x="977" y="1223"/>
                  </a:cubicBezTo>
                  <a:cubicBezTo>
                    <a:pt x="977" y="1223"/>
                    <a:pt x="977" y="1217"/>
                    <a:pt x="977" y="1217"/>
                  </a:cubicBezTo>
                  <a:cubicBezTo>
                    <a:pt x="983" y="1180"/>
                    <a:pt x="990" y="1137"/>
                    <a:pt x="990" y="1100"/>
                  </a:cubicBezTo>
                  <a:lnTo>
                    <a:pt x="996" y="1075"/>
                  </a:lnTo>
                  <a:cubicBezTo>
                    <a:pt x="996" y="1038"/>
                    <a:pt x="1002" y="1002"/>
                    <a:pt x="1002" y="965"/>
                  </a:cubicBezTo>
                  <a:lnTo>
                    <a:pt x="1002" y="959"/>
                  </a:lnTo>
                  <a:cubicBezTo>
                    <a:pt x="1002" y="922"/>
                    <a:pt x="1002" y="885"/>
                    <a:pt x="1002" y="848"/>
                  </a:cubicBezTo>
                  <a:cubicBezTo>
                    <a:pt x="1002" y="842"/>
                    <a:pt x="1002" y="836"/>
                    <a:pt x="1002" y="823"/>
                  </a:cubicBezTo>
                  <a:cubicBezTo>
                    <a:pt x="1002" y="787"/>
                    <a:pt x="996" y="756"/>
                    <a:pt x="996" y="719"/>
                  </a:cubicBezTo>
                  <a:cubicBezTo>
                    <a:pt x="996" y="713"/>
                    <a:pt x="996" y="707"/>
                    <a:pt x="996" y="701"/>
                  </a:cubicBezTo>
                  <a:cubicBezTo>
                    <a:pt x="990" y="670"/>
                    <a:pt x="983" y="639"/>
                    <a:pt x="983" y="608"/>
                  </a:cubicBezTo>
                  <a:cubicBezTo>
                    <a:pt x="983" y="602"/>
                    <a:pt x="977" y="596"/>
                    <a:pt x="977" y="590"/>
                  </a:cubicBezTo>
                  <a:cubicBezTo>
                    <a:pt x="971" y="553"/>
                    <a:pt x="965" y="522"/>
                    <a:pt x="959" y="492"/>
                  </a:cubicBezTo>
                  <a:cubicBezTo>
                    <a:pt x="953" y="486"/>
                    <a:pt x="953" y="479"/>
                    <a:pt x="953" y="473"/>
                  </a:cubicBezTo>
                  <a:cubicBezTo>
                    <a:pt x="940" y="443"/>
                    <a:pt x="934" y="418"/>
                    <a:pt x="922" y="387"/>
                  </a:cubicBezTo>
                  <a:cubicBezTo>
                    <a:pt x="922" y="387"/>
                    <a:pt x="922" y="381"/>
                    <a:pt x="916" y="375"/>
                  </a:cubicBezTo>
                  <a:cubicBezTo>
                    <a:pt x="904" y="344"/>
                    <a:pt x="891" y="320"/>
                    <a:pt x="879" y="295"/>
                  </a:cubicBezTo>
                  <a:cubicBezTo>
                    <a:pt x="873" y="289"/>
                    <a:pt x="873" y="283"/>
                    <a:pt x="867" y="277"/>
                  </a:cubicBezTo>
                  <a:cubicBezTo>
                    <a:pt x="854" y="252"/>
                    <a:pt x="836" y="228"/>
                    <a:pt x="818" y="203"/>
                  </a:cubicBezTo>
                  <a:cubicBezTo>
                    <a:pt x="805" y="191"/>
                    <a:pt x="793" y="178"/>
                    <a:pt x="781" y="166"/>
                  </a:cubicBezTo>
                  <a:cubicBezTo>
                    <a:pt x="658" y="49"/>
                    <a:pt x="461" y="0"/>
                    <a:pt x="2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95" name="Google Shape;1995;p38"/>
            <p:cNvSpPr/>
            <p:nvPr/>
          </p:nvSpPr>
          <p:spPr>
            <a:xfrm>
              <a:off x="4781286" y="3188093"/>
              <a:ext cx="24400" cy="35725"/>
            </a:xfrm>
            <a:custGeom>
              <a:rect b="b" l="l" r="r" t="t"/>
              <a:pathLst>
                <a:path extrusionOk="0" h="388" w="265">
                  <a:moveTo>
                    <a:pt x="92" y="1"/>
                  </a:moveTo>
                  <a:cubicBezTo>
                    <a:pt x="55" y="13"/>
                    <a:pt x="31" y="25"/>
                    <a:pt x="0" y="44"/>
                  </a:cubicBezTo>
                  <a:cubicBezTo>
                    <a:pt x="74" y="148"/>
                    <a:pt x="141" y="265"/>
                    <a:pt x="197" y="388"/>
                  </a:cubicBezTo>
                  <a:cubicBezTo>
                    <a:pt x="221" y="375"/>
                    <a:pt x="240" y="369"/>
                    <a:pt x="264" y="363"/>
                  </a:cubicBezTo>
                  <a:cubicBezTo>
                    <a:pt x="221" y="234"/>
                    <a:pt x="160" y="111"/>
                    <a:pt x="92"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96" name="Google Shape;1996;p38"/>
            <p:cNvSpPr/>
            <p:nvPr/>
          </p:nvSpPr>
          <p:spPr>
            <a:xfrm>
              <a:off x="4768212" y="3222437"/>
              <a:ext cx="75317" cy="33607"/>
            </a:xfrm>
            <a:custGeom>
              <a:rect b="b" l="l" r="r" t="t"/>
              <a:pathLst>
                <a:path extrusionOk="0" h="365" w="818">
                  <a:moveTo>
                    <a:pt x="818" y="9"/>
                  </a:moveTo>
                  <a:cubicBezTo>
                    <a:pt x="797" y="14"/>
                    <a:pt x="774" y="18"/>
                    <a:pt x="751" y="21"/>
                  </a:cubicBezTo>
                  <a:lnTo>
                    <a:pt x="751" y="21"/>
                  </a:lnTo>
                  <a:cubicBezTo>
                    <a:pt x="770" y="21"/>
                    <a:pt x="794" y="15"/>
                    <a:pt x="818" y="9"/>
                  </a:cubicBezTo>
                  <a:close/>
                  <a:moveTo>
                    <a:pt x="598" y="1"/>
                  </a:moveTo>
                  <a:cubicBezTo>
                    <a:pt x="338" y="1"/>
                    <a:pt x="109" y="167"/>
                    <a:pt x="1" y="291"/>
                  </a:cubicBezTo>
                  <a:cubicBezTo>
                    <a:pt x="75" y="254"/>
                    <a:pt x="191" y="211"/>
                    <a:pt x="265" y="174"/>
                  </a:cubicBezTo>
                  <a:cubicBezTo>
                    <a:pt x="290" y="242"/>
                    <a:pt x="333" y="316"/>
                    <a:pt x="388" y="365"/>
                  </a:cubicBezTo>
                  <a:cubicBezTo>
                    <a:pt x="406" y="285"/>
                    <a:pt x="425" y="205"/>
                    <a:pt x="443" y="125"/>
                  </a:cubicBezTo>
                  <a:cubicBezTo>
                    <a:pt x="499" y="187"/>
                    <a:pt x="572" y="230"/>
                    <a:pt x="652" y="254"/>
                  </a:cubicBezTo>
                  <a:cubicBezTo>
                    <a:pt x="640" y="205"/>
                    <a:pt x="621" y="156"/>
                    <a:pt x="603" y="107"/>
                  </a:cubicBezTo>
                  <a:cubicBezTo>
                    <a:pt x="597" y="82"/>
                    <a:pt x="591" y="64"/>
                    <a:pt x="585" y="45"/>
                  </a:cubicBezTo>
                  <a:cubicBezTo>
                    <a:pt x="637" y="32"/>
                    <a:pt x="695" y="28"/>
                    <a:pt x="751" y="21"/>
                  </a:cubicBezTo>
                  <a:lnTo>
                    <a:pt x="751" y="21"/>
                  </a:lnTo>
                  <a:cubicBezTo>
                    <a:pt x="751" y="21"/>
                    <a:pt x="751" y="21"/>
                    <a:pt x="750" y="21"/>
                  </a:cubicBezTo>
                  <a:cubicBezTo>
                    <a:pt x="699" y="7"/>
                    <a:pt x="648" y="1"/>
                    <a:pt x="598"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97" name="Google Shape;1997;p38"/>
            <p:cNvSpPr/>
            <p:nvPr/>
          </p:nvSpPr>
          <p:spPr>
            <a:xfrm>
              <a:off x="4768212" y="3218386"/>
              <a:ext cx="75317" cy="30937"/>
            </a:xfrm>
            <a:custGeom>
              <a:rect b="b" l="l" r="r" t="t"/>
              <a:pathLst>
                <a:path extrusionOk="0" h="336" w="818">
                  <a:moveTo>
                    <a:pt x="587" y="0"/>
                  </a:moveTo>
                  <a:cubicBezTo>
                    <a:pt x="523" y="0"/>
                    <a:pt x="462" y="13"/>
                    <a:pt x="406" y="34"/>
                  </a:cubicBezTo>
                  <a:cubicBezTo>
                    <a:pt x="382" y="40"/>
                    <a:pt x="357" y="46"/>
                    <a:pt x="339" y="59"/>
                  </a:cubicBezTo>
                  <a:cubicBezTo>
                    <a:pt x="197" y="120"/>
                    <a:pt x="87" y="212"/>
                    <a:pt x="32" y="286"/>
                  </a:cubicBezTo>
                  <a:cubicBezTo>
                    <a:pt x="26" y="298"/>
                    <a:pt x="20" y="304"/>
                    <a:pt x="14" y="315"/>
                  </a:cubicBezTo>
                  <a:lnTo>
                    <a:pt x="14" y="315"/>
                  </a:lnTo>
                  <a:cubicBezTo>
                    <a:pt x="126" y="198"/>
                    <a:pt x="345" y="43"/>
                    <a:pt x="592" y="43"/>
                  </a:cubicBezTo>
                  <a:cubicBezTo>
                    <a:pt x="644" y="43"/>
                    <a:pt x="697" y="49"/>
                    <a:pt x="750" y="65"/>
                  </a:cubicBezTo>
                  <a:cubicBezTo>
                    <a:pt x="769" y="65"/>
                    <a:pt x="793" y="59"/>
                    <a:pt x="818" y="52"/>
                  </a:cubicBezTo>
                  <a:cubicBezTo>
                    <a:pt x="806" y="46"/>
                    <a:pt x="793" y="46"/>
                    <a:pt x="781" y="40"/>
                  </a:cubicBezTo>
                  <a:cubicBezTo>
                    <a:pt x="717" y="13"/>
                    <a:pt x="651" y="0"/>
                    <a:pt x="587" y="0"/>
                  </a:cubicBezTo>
                  <a:close/>
                  <a:moveTo>
                    <a:pt x="14" y="315"/>
                  </a:moveTo>
                  <a:cubicBezTo>
                    <a:pt x="10" y="320"/>
                    <a:pt x="5" y="324"/>
                    <a:pt x="1" y="329"/>
                  </a:cubicBezTo>
                  <a:lnTo>
                    <a:pt x="1" y="335"/>
                  </a:lnTo>
                  <a:cubicBezTo>
                    <a:pt x="1" y="329"/>
                    <a:pt x="7" y="323"/>
                    <a:pt x="13" y="317"/>
                  </a:cubicBezTo>
                  <a:cubicBezTo>
                    <a:pt x="13" y="316"/>
                    <a:pt x="14" y="315"/>
                    <a:pt x="14" y="315"/>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98" name="Google Shape;1998;p38"/>
            <p:cNvSpPr/>
            <p:nvPr/>
          </p:nvSpPr>
          <p:spPr>
            <a:xfrm>
              <a:off x="4749981" y="3294992"/>
              <a:ext cx="14916" cy="16021"/>
            </a:xfrm>
            <a:custGeom>
              <a:rect b="b" l="l" r="r" t="t"/>
              <a:pathLst>
                <a:path extrusionOk="0" h="174" w="162">
                  <a:moveTo>
                    <a:pt x="39" y="1"/>
                  </a:moveTo>
                  <a:cubicBezTo>
                    <a:pt x="39" y="1"/>
                    <a:pt x="0" y="174"/>
                    <a:pt x="71" y="174"/>
                  </a:cubicBezTo>
                  <a:cubicBezTo>
                    <a:pt x="74" y="174"/>
                    <a:pt x="78" y="174"/>
                    <a:pt x="82" y="173"/>
                  </a:cubicBezTo>
                  <a:cubicBezTo>
                    <a:pt x="162" y="148"/>
                    <a:pt x="39" y="1"/>
                    <a:pt x="39" y="1"/>
                  </a:cubicBezTo>
                  <a:close/>
                </a:path>
              </a:pathLst>
            </a:custGeom>
            <a:solidFill>
              <a:srgbClr val="EF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1999" name="Google Shape;1999;p38"/>
            <p:cNvSpPr/>
            <p:nvPr/>
          </p:nvSpPr>
          <p:spPr>
            <a:xfrm>
              <a:off x="4797215" y="3297294"/>
              <a:ext cx="14640" cy="15100"/>
            </a:xfrm>
            <a:custGeom>
              <a:rect b="b" l="l" r="r" t="t"/>
              <a:pathLst>
                <a:path extrusionOk="0" h="164" w="159">
                  <a:moveTo>
                    <a:pt x="11" y="0"/>
                  </a:moveTo>
                  <a:cubicBezTo>
                    <a:pt x="11" y="0"/>
                    <a:pt x="1" y="163"/>
                    <a:pt x="63" y="163"/>
                  </a:cubicBezTo>
                  <a:cubicBezTo>
                    <a:pt x="68" y="163"/>
                    <a:pt x="73" y="162"/>
                    <a:pt x="79" y="160"/>
                  </a:cubicBezTo>
                  <a:cubicBezTo>
                    <a:pt x="159" y="129"/>
                    <a:pt x="12" y="0"/>
                    <a:pt x="11" y="0"/>
                  </a:cubicBezTo>
                  <a:close/>
                </a:path>
              </a:pathLst>
            </a:custGeom>
            <a:solidFill>
              <a:srgbClr val="EF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00" name="Google Shape;2000;p38"/>
            <p:cNvSpPr/>
            <p:nvPr/>
          </p:nvSpPr>
          <p:spPr>
            <a:xfrm>
              <a:off x="4824838" y="3366811"/>
              <a:ext cx="15929" cy="12983"/>
            </a:xfrm>
            <a:custGeom>
              <a:rect b="b" l="l" r="r" t="t"/>
              <a:pathLst>
                <a:path extrusionOk="0" h="141" w="173">
                  <a:moveTo>
                    <a:pt x="0" y="1"/>
                  </a:moveTo>
                  <a:cubicBezTo>
                    <a:pt x="0" y="1"/>
                    <a:pt x="33" y="140"/>
                    <a:pt x="86" y="140"/>
                  </a:cubicBezTo>
                  <a:cubicBezTo>
                    <a:pt x="94" y="140"/>
                    <a:pt x="102" y="137"/>
                    <a:pt x="111" y="130"/>
                  </a:cubicBezTo>
                  <a:cubicBezTo>
                    <a:pt x="172" y="81"/>
                    <a:pt x="0" y="1"/>
                    <a:pt x="0" y="1"/>
                  </a:cubicBezTo>
                  <a:close/>
                </a:path>
              </a:pathLst>
            </a:custGeom>
            <a:solidFill>
              <a:srgbClr val="EF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01" name="Google Shape;2001;p38"/>
            <p:cNvSpPr/>
            <p:nvPr/>
          </p:nvSpPr>
          <p:spPr>
            <a:xfrm>
              <a:off x="4831191" y="3328416"/>
              <a:ext cx="14640" cy="15100"/>
            </a:xfrm>
            <a:custGeom>
              <a:rect b="b" l="l" r="r" t="t"/>
              <a:pathLst>
                <a:path extrusionOk="0" h="164" w="159">
                  <a:moveTo>
                    <a:pt x="11" y="0"/>
                  </a:moveTo>
                  <a:cubicBezTo>
                    <a:pt x="11" y="0"/>
                    <a:pt x="1" y="163"/>
                    <a:pt x="62" y="163"/>
                  </a:cubicBezTo>
                  <a:cubicBezTo>
                    <a:pt x="67" y="163"/>
                    <a:pt x="73" y="162"/>
                    <a:pt x="79" y="160"/>
                  </a:cubicBezTo>
                  <a:cubicBezTo>
                    <a:pt x="159" y="129"/>
                    <a:pt x="11" y="0"/>
                    <a:pt x="11" y="0"/>
                  </a:cubicBezTo>
                  <a:close/>
                </a:path>
              </a:pathLst>
            </a:custGeom>
            <a:solidFill>
              <a:srgbClr val="EF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02" name="Google Shape;2002;p38"/>
            <p:cNvSpPr/>
            <p:nvPr/>
          </p:nvSpPr>
          <p:spPr>
            <a:xfrm>
              <a:off x="4860011" y="3389462"/>
              <a:ext cx="14087" cy="15100"/>
            </a:xfrm>
            <a:custGeom>
              <a:rect b="b" l="l" r="r" t="t"/>
              <a:pathLst>
                <a:path extrusionOk="0" h="164" w="153">
                  <a:moveTo>
                    <a:pt x="11" y="1"/>
                  </a:moveTo>
                  <a:cubicBezTo>
                    <a:pt x="11" y="1"/>
                    <a:pt x="1" y="164"/>
                    <a:pt x="63" y="164"/>
                  </a:cubicBezTo>
                  <a:cubicBezTo>
                    <a:pt x="68" y="164"/>
                    <a:pt x="73" y="163"/>
                    <a:pt x="79" y="160"/>
                  </a:cubicBezTo>
                  <a:cubicBezTo>
                    <a:pt x="153" y="130"/>
                    <a:pt x="11" y="1"/>
                    <a:pt x="11" y="1"/>
                  </a:cubicBezTo>
                  <a:close/>
                </a:path>
              </a:pathLst>
            </a:custGeom>
            <a:solidFill>
              <a:srgbClr val="EF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03" name="Google Shape;2003;p38"/>
            <p:cNvSpPr/>
            <p:nvPr/>
          </p:nvSpPr>
          <p:spPr>
            <a:xfrm>
              <a:off x="4776130" y="3262214"/>
              <a:ext cx="15377" cy="15929"/>
            </a:xfrm>
            <a:custGeom>
              <a:rect b="b" l="l" r="r" t="t"/>
              <a:pathLst>
                <a:path extrusionOk="0" h="173" w="167">
                  <a:moveTo>
                    <a:pt x="87" y="0"/>
                  </a:moveTo>
                  <a:cubicBezTo>
                    <a:pt x="87" y="0"/>
                    <a:pt x="1" y="172"/>
                    <a:pt x="81" y="172"/>
                  </a:cubicBezTo>
                  <a:cubicBezTo>
                    <a:pt x="167" y="172"/>
                    <a:pt x="87" y="0"/>
                    <a:pt x="87" y="0"/>
                  </a:cubicBezTo>
                  <a:close/>
                </a:path>
              </a:pathLst>
            </a:custGeom>
            <a:solidFill>
              <a:srgbClr val="EF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04" name="Google Shape;2004;p38"/>
            <p:cNvSpPr/>
            <p:nvPr/>
          </p:nvSpPr>
          <p:spPr>
            <a:xfrm>
              <a:off x="4830639" y="3276301"/>
              <a:ext cx="14087" cy="15745"/>
            </a:xfrm>
            <a:custGeom>
              <a:rect b="b" l="l" r="r" t="t"/>
              <a:pathLst>
                <a:path extrusionOk="0" h="171" w="153">
                  <a:moveTo>
                    <a:pt x="11" y="1"/>
                  </a:moveTo>
                  <a:cubicBezTo>
                    <a:pt x="11" y="1"/>
                    <a:pt x="0" y="170"/>
                    <a:pt x="63" y="170"/>
                  </a:cubicBezTo>
                  <a:cubicBezTo>
                    <a:pt x="67" y="170"/>
                    <a:pt x="73" y="169"/>
                    <a:pt x="79" y="167"/>
                  </a:cubicBezTo>
                  <a:cubicBezTo>
                    <a:pt x="152" y="130"/>
                    <a:pt x="11" y="1"/>
                    <a:pt x="11" y="1"/>
                  </a:cubicBezTo>
                  <a:close/>
                </a:path>
              </a:pathLst>
            </a:custGeom>
            <a:solidFill>
              <a:srgbClr val="EF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05" name="Google Shape;2005;p38"/>
            <p:cNvSpPr/>
            <p:nvPr/>
          </p:nvSpPr>
          <p:spPr>
            <a:xfrm>
              <a:off x="4786350" y="3330073"/>
              <a:ext cx="15377" cy="14272"/>
            </a:xfrm>
            <a:custGeom>
              <a:rect b="b" l="l" r="r" t="t"/>
              <a:pathLst>
                <a:path extrusionOk="0" h="155" w="167">
                  <a:moveTo>
                    <a:pt x="0" y="1"/>
                  </a:moveTo>
                  <a:cubicBezTo>
                    <a:pt x="0" y="1"/>
                    <a:pt x="20" y="154"/>
                    <a:pt x="73" y="154"/>
                  </a:cubicBezTo>
                  <a:cubicBezTo>
                    <a:pt x="79" y="154"/>
                    <a:pt x="86" y="152"/>
                    <a:pt x="93" y="148"/>
                  </a:cubicBezTo>
                  <a:cubicBezTo>
                    <a:pt x="166" y="105"/>
                    <a:pt x="1" y="1"/>
                    <a:pt x="0" y="1"/>
                  </a:cubicBezTo>
                  <a:close/>
                </a:path>
              </a:pathLst>
            </a:custGeom>
            <a:solidFill>
              <a:srgbClr val="EF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06" name="Google Shape;2006;p38"/>
            <p:cNvSpPr/>
            <p:nvPr/>
          </p:nvSpPr>
          <p:spPr>
            <a:xfrm>
              <a:off x="4790862" y="3366259"/>
              <a:ext cx="15377" cy="14456"/>
            </a:xfrm>
            <a:custGeom>
              <a:rect b="b" l="l" r="r" t="t"/>
              <a:pathLst>
                <a:path extrusionOk="0" h="157" w="167">
                  <a:moveTo>
                    <a:pt x="1" y="1"/>
                  </a:moveTo>
                  <a:cubicBezTo>
                    <a:pt x="1" y="1"/>
                    <a:pt x="20" y="156"/>
                    <a:pt x="72" y="156"/>
                  </a:cubicBezTo>
                  <a:cubicBezTo>
                    <a:pt x="78" y="156"/>
                    <a:pt x="85" y="154"/>
                    <a:pt x="93" y="148"/>
                  </a:cubicBezTo>
                  <a:cubicBezTo>
                    <a:pt x="166" y="105"/>
                    <a:pt x="1" y="1"/>
                    <a:pt x="1" y="1"/>
                  </a:cubicBezTo>
                  <a:close/>
                </a:path>
              </a:pathLst>
            </a:custGeom>
            <a:solidFill>
              <a:srgbClr val="EF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07" name="Google Shape;2007;p38"/>
            <p:cNvSpPr/>
            <p:nvPr/>
          </p:nvSpPr>
          <p:spPr>
            <a:xfrm>
              <a:off x="4866640" y="3255400"/>
              <a:ext cx="14824" cy="14272"/>
            </a:xfrm>
            <a:custGeom>
              <a:rect b="b" l="l" r="r" t="t"/>
              <a:pathLst>
                <a:path extrusionOk="0" h="155" w="161">
                  <a:moveTo>
                    <a:pt x="1" y="1"/>
                  </a:moveTo>
                  <a:cubicBezTo>
                    <a:pt x="1" y="1"/>
                    <a:pt x="16" y="154"/>
                    <a:pt x="72" y="154"/>
                  </a:cubicBezTo>
                  <a:cubicBezTo>
                    <a:pt x="79" y="154"/>
                    <a:pt x="86" y="152"/>
                    <a:pt x="93" y="148"/>
                  </a:cubicBezTo>
                  <a:cubicBezTo>
                    <a:pt x="161" y="99"/>
                    <a:pt x="1" y="1"/>
                    <a:pt x="1" y="1"/>
                  </a:cubicBezTo>
                  <a:close/>
                </a:path>
              </a:pathLst>
            </a:custGeom>
            <a:solidFill>
              <a:srgbClr val="EF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08" name="Google Shape;2008;p38"/>
            <p:cNvSpPr/>
            <p:nvPr/>
          </p:nvSpPr>
          <p:spPr>
            <a:xfrm>
              <a:off x="4835519" y="3240115"/>
              <a:ext cx="15377" cy="14272"/>
            </a:xfrm>
            <a:custGeom>
              <a:rect b="b" l="l" r="r" t="t"/>
              <a:pathLst>
                <a:path extrusionOk="0" h="155" w="167">
                  <a:moveTo>
                    <a:pt x="1" y="1"/>
                  </a:moveTo>
                  <a:cubicBezTo>
                    <a:pt x="1" y="1"/>
                    <a:pt x="21" y="155"/>
                    <a:pt x="78" y="155"/>
                  </a:cubicBezTo>
                  <a:cubicBezTo>
                    <a:pt x="85" y="155"/>
                    <a:pt x="92" y="153"/>
                    <a:pt x="99" y="148"/>
                  </a:cubicBezTo>
                  <a:cubicBezTo>
                    <a:pt x="167" y="105"/>
                    <a:pt x="1" y="1"/>
                    <a:pt x="1" y="1"/>
                  </a:cubicBezTo>
                  <a:close/>
                </a:path>
              </a:pathLst>
            </a:custGeom>
            <a:solidFill>
              <a:srgbClr val="EF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09" name="Google Shape;2009;p38"/>
            <p:cNvSpPr/>
            <p:nvPr/>
          </p:nvSpPr>
          <p:spPr>
            <a:xfrm>
              <a:off x="4868574" y="3292230"/>
              <a:ext cx="13995" cy="15100"/>
            </a:xfrm>
            <a:custGeom>
              <a:rect b="b" l="l" r="r" t="t"/>
              <a:pathLst>
                <a:path extrusionOk="0" h="164" w="152">
                  <a:moveTo>
                    <a:pt x="11" y="0"/>
                  </a:moveTo>
                  <a:cubicBezTo>
                    <a:pt x="11" y="0"/>
                    <a:pt x="0" y="163"/>
                    <a:pt x="62" y="163"/>
                  </a:cubicBezTo>
                  <a:cubicBezTo>
                    <a:pt x="67" y="163"/>
                    <a:pt x="72" y="162"/>
                    <a:pt x="78" y="160"/>
                  </a:cubicBezTo>
                  <a:cubicBezTo>
                    <a:pt x="152" y="129"/>
                    <a:pt x="11" y="0"/>
                    <a:pt x="11" y="0"/>
                  </a:cubicBezTo>
                  <a:close/>
                </a:path>
              </a:pathLst>
            </a:custGeom>
            <a:solidFill>
              <a:srgbClr val="EF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10" name="Google Shape;2010;p38"/>
            <p:cNvSpPr/>
            <p:nvPr/>
          </p:nvSpPr>
          <p:spPr>
            <a:xfrm>
              <a:off x="4862957" y="3341951"/>
              <a:ext cx="15100" cy="16021"/>
            </a:xfrm>
            <a:custGeom>
              <a:rect b="b" l="l" r="r" t="t"/>
              <a:pathLst>
                <a:path extrusionOk="0" h="174" w="164">
                  <a:moveTo>
                    <a:pt x="47" y="1"/>
                  </a:moveTo>
                  <a:cubicBezTo>
                    <a:pt x="47" y="1"/>
                    <a:pt x="1" y="173"/>
                    <a:pt x="76" y="173"/>
                  </a:cubicBezTo>
                  <a:cubicBezTo>
                    <a:pt x="78" y="173"/>
                    <a:pt x="81" y="173"/>
                    <a:pt x="84" y="173"/>
                  </a:cubicBezTo>
                  <a:cubicBezTo>
                    <a:pt x="164" y="154"/>
                    <a:pt x="47" y="1"/>
                    <a:pt x="47" y="1"/>
                  </a:cubicBezTo>
                  <a:close/>
                </a:path>
              </a:pathLst>
            </a:custGeom>
            <a:solidFill>
              <a:srgbClr val="EF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grpSp>
      <p:sp>
        <p:nvSpPr>
          <p:cNvPr id="2011" name="Google Shape;2011;p38"/>
          <p:cNvSpPr/>
          <p:nvPr/>
        </p:nvSpPr>
        <p:spPr>
          <a:xfrm rot="5400000">
            <a:off x="-729081" y="1843755"/>
            <a:ext cx="2394" cy="7458"/>
          </a:xfrm>
          <a:custGeom>
            <a:rect b="b" l="l" r="r" t="t"/>
            <a:pathLst>
              <a:path extrusionOk="0" h="81" w="26">
                <a:moveTo>
                  <a:pt x="7" y="0"/>
                </a:moveTo>
                <a:cubicBezTo>
                  <a:pt x="7" y="25"/>
                  <a:pt x="1" y="49"/>
                  <a:pt x="1" y="80"/>
                </a:cubicBezTo>
                <a:cubicBezTo>
                  <a:pt x="7" y="68"/>
                  <a:pt x="19" y="62"/>
                  <a:pt x="25" y="49"/>
                </a:cubicBezTo>
                <a:lnTo>
                  <a:pt x="7"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12" name="Google Shape;2012;p38"/>
          <p:cNvSpPr/>
          <p:nvPr/>
        </p:nvSpPr>
        <p:spPr>
          <a:xfrm rot="5400000">
            <a:off x="-635993" y="1852502"/>
            <a:ext cx="5248" cy="1841"/>
          </a:xfrm>
          <a:custGeom>
            <a:rect b="b" l="l" r="r" t="t"/>
            <a:pathLst>
              <a:path extrusionOk="0" h="20" w="57">
                <a:moveTo>
                  <a:pt x="1" y="1"/>
                </a:moveTo>
                <a:cubicBezTo>
                  <a:pt x="19" y="7"/>
                  <a:pt x="38" y="13"/>
                  <a:pt x="56" y="19"/>
                </a:cubicBezTo>
                <a:cubicBezTo>
                  <a:pt x="38" y="13"/>
                  <a:pt x="19" y="7"/>
                  <a:pt x="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13" name="Google Shape;2013;p38"/>
          <p:cNvSpPr/>
          <p:nvPr/>
        </p:nvSpPr>
        <p:spPr>
          <a:xfrm rot="5400000">
            <a:off x="-641103" y="1868385"/>
            <a:ext cx="5248" cy="1749"/>
          </a:xfrm>
          <a:custGeom>
            <a:rect b="b" l="l" r="r" t="t"/>
            <a:pathLst>
              <a:path extrusionOk="0" h="19" w="57">
                <a:moveTo>
                  <a:pt x="56" y="19"/>
                </a:moveTo>
                <a:cubicBezTo>
                  <a:pt x="38" y="13"/>
                  <a:pt x="19" y="6"/>
                  <a:pt x="1" y="0"/>
                </a:cubicBezTo>
                <a:cubicBezTo>
                  <a:pt x="19" y="6"/>
                  <a:pt x="38" y="13"/>
                  <a:pt x="56" y="19"/>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14" name="Google Shape;2014;p38"/>
          <p:cNvSpPr/>
          <p:nvPr/>
        </p:nvSpPr>
        <p:spPr>
          <a:xfrm rot="5400000">
            <a:off x="-629732" y="1837310"/>
            <a:ext cx="4051" cy="1749"/>
          </a:xfrm>
          <a:custGeom>
            <a:rect b="b" l="l" r="r" t="t"/>
            <a:pathLst>
              <a:path extrusionOk="0" h="19" w="44">
                <a:moveTo>
                  <a:pt x="0" y="1"/>
                </a:moveTo>
                <a:cubicBezTo>
                  <a:pt x="19" y="7"/>
                  <a:pt x="31" y="13"/>
                  <a:pt x="43" y="19"/>
                </a:cubicBezTo>
                <a:cubicBezTo>
                  <a:pt x="31" y="13"/>
                  <a:pt x="19" y="7"/>
                  <a:pt x="0"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grpSp>
        <p:nvGrpSpPr>
          <p:cNvPr id="2015" name="Google Shape;2015;p38"/>
          <p:cNvGrpSpPr/>
          <p:nvPr/>
        </p:nvGrpSpPr>
        <p:grpSpPr>
          <a:xfrm rot="5400000">
            <a:off x="308074" y="551969"/>
            <a:ext cx="1816690" cy="2031938"/>
            <a:chOff x="1810367" y="2982677"/>
            <a:chExt cx="2044901" cy="2285387"/>
          </a:xfrm>
        </p:grpSpPr>
        <p:sp>
          <p:nvSpPr>
            <p:cNvPr id="2016" name="Google Shape;2016;p38"/>
            <p:cNvSpPr/>
            <p:nvPr/>
          </p:nvSpPr>
          <p:spPr>
            <a:xfrm>
              <a:off x="1810367" y="2982677"/>
              <a:ext cx="1388767" cy="1079395"/>
            </a:xfrm>
            <a:custGeom>
              <a:rect b="b" l="l" r="r" t="t"/>
              <a:pathLst>
                <a:path extrusionOk="0" h="11723" w="15083">
                  <a:moveTo>
                    <a:pt x="14413" y="0"/>
                  </a:moveTo>
                  <a:cubicBezTo>
                    <a:pt x="8361" y="1960"/>
                    <a:pt x="3748" y="5302"/>
                    <a:pt x="0" y="10444"/>
                  </a:cubicBezTo>
                  <a:lnTo>
                    <a:pt x="0" y="10457"/>
                  </a:lnTo>
                  <a:lnTo>
                    <a:pt x="1763" y="11722"/>
                  </a:lnTo>
                  <a:cubicBezTo>
                    <a:pt x="5222" y="6973"/>
                    <a:pt x="9492" y="3883"/>
                    <a:pt x="15082" y="2071"/>
                  </a:cubicBezTo>
                  <a:lnTo>
                    <a:pt x="14413"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17" name="Google Shape;2017;p38"/>
            <p:cNvSpPr/>
            <p:nvPr/>
          </p:nvSpPr>
          <p:spPr>
            <a:xfrm>
              <a:off x="1972696" y="3166812"/>
              <a:ext cx="1410865" cy="1241171"/>
            </a:xfrm>
            <a:custGeom>
              <a:rect b="b" l="l" r="r" t="t"/>
              <a:pathLst>
                <a:path extrusionOk="0" h="13480" w="15323">
                  <a:moveTo>
                    <a:pt x="13319" y="1"/>
                  </a:moveTo>
                  <a:cubicBezTo>
                    <a:pt x="7729" y="1807"/>
                    <a:pt x="3465" y="4903"/>
                    <a:pt x="0" y="9652"/>
                  </a:cubicBezTo>
                  <a:lnTo>
                    <a:pt x="3232" y="11987"/>
                  </a:lnTo>
                  <a:lnTo>
                    <a:pt x="5247" y="13480"/>
                  </a:lnTo>
                  <a:cubicBezTo>
                    <a:pt x="7723" y="10082"/>
                    <a:pt x="11237" y="7496"/>
                    <a:pt x="15322" y="6175"/>
                  </a:cubicBezTo>
                  <a:lnTo>
                    <a:pt x="13319" y="1"/>
                  </a:lnTo>
                  <a:close/>
                </a:path>
              </a:pathLst>
            </a:custGeom>
            <a:solidFill>
              <a:srgbClr val="FFE18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chemeClr val="lt1"/>
                  </a:solidFill>
                  <a:latin typeface="Roboto"/>
                  <a:ea typeface="Roboto"/>
                  <a:cs typeface="Roboto"/>
                  <a:sym typeface="Roboto"/>
                </a:rPr>
                <a:t>Yellow</a:t>
              </a:r>
              <a:endParaRPr b="1" sz="1100">
                <a:latin typeface="Roboto"/>
                <a:ea typeface="Roboto"/>
                <a:cs typeface="Roboto"/>
                <a:sym typeface="Roboto"/>
              </a:endParaRPr>
            </a:p>
          </p:txBody>
        </p:sp>
        <p:sp>
          <p:nvSpPr>
            <p:cNvPr id="2018" name="Google Shape;2018;p38"/>
            <p:cNvSpPr/>
            <p:nvPr/>
          </p:nvSpPr>
          <p:spPr>
            <a:xfrm>
              <a:off x="3466618" y="4170894"/>
              <a:ext cx="1197" cy="92"/>
            </a:xfrm>
            <a:custGeom>
              <a:rect b="b" l="l" r="r" t="t"/>
              <a:pathLst>
                <a:path extrusionOk="0" h="1" w="13">
                  <a:moveTo>
                    <a:pt x="13" y="1"/>
                  </a:moveTo>
                  <a:cubicBezTo>
                    <a:pt x="13" y="1"/>
                    <a:pt x="6" y="1"/>
                    <a:pt x="0" y="1"/>
                  </a:cubicBezTo>
                  <a:lnTo>
                    <a:pt x="0" y="1"/>
                  </a:lnTo>
                  <a:cubicBezTo>
                    <a:pt x="6" y="1"/>
                    <a:pt x="6" y="1"/>
                    <a:pt x="13" y="1"/>
                  </a:cubicBez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19" name="Google Shape;2019;p38"/>
            <p:cNvSpPr/>
            <p:nvPr/>
          </p:nvSpPr>
          <p:spPr>
            <a:xfrm>
              <a:off x="2718230" y="4394913"/>
              <a:ext cx="2394" cy="31213"/>
            </a:xfrm>
            <a:custGeom>
              <a:rect b="b" l="l" r="r" t="t"/>
              <a:pathLst>
                <a:path extrusionOk="0" h="339" w="26">
                  <a:moveTo>
                    <a:pt x="0" y="1"/>
                  </a:moveTo>
                  <a:cubicBezTo>
                    <a:pt x="0" y="117"/>
                    <a:pt x="7" y="228"/>
                    <a:pt x="25" y="338"/>
                  </a:cubicBezTo>
                  <a:cubicBezTo>
                    <a:pt x="13" y="228"/>
                    <a:pt x="0" y="117"/>
                    <a:pt x="0"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20" name="Google Shape;2020;p38"/>
            <p:cNvSpPr/>
            <p:nvPr/>
          </p:nvSpPr>
          <p:spPr>
            <a:xfrm>
              <a:off x="2916192" y="4657420"/>
              <a:ext cx="6353" cy="2854"/>
            </a:xfrm>
            <a:custGeom>
              <a:rect b="b" l="l" r="r" t="t"/>
              <a:pathLst>
                <a:path extrusionOk="0" h="31" w="69">
                  <a:moveTo>
                    <a:pt x="68" y="31"/>
                  </a:moveTo>
                  <a:cubicBezTo>
                    <a:pt x="44" y="18"/>
                    <a:pt x="19" y="12"/>
                    <a:pt x="1" y="0"/>
                  </a:cubicBezTo>
                  <a:cubicBezTo>
                    <a:pt x="19" y="12"/>
                    <a:pt x="44" y="18"/>
                    <a:pt x="68" y="3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21" name="Google Shape;2021;p38"/>
            <p:cNvSpPr/>
            <p:nvPr/>
          </p:nvSpPr>
          <p:spPr>
            <a:xfrm>
              <a:off x="2937737" y="4666444"/>
              <a:ext cx="6814" cy="2302"/>
            </a:xfrm>
            <a:custGeom>
              <a:rect b="b" l="l" r="r" t="t"/>
              <a:pathLst>
                <a:path extrusionOk="0" h="25" w="74">
                  <a:moveTo>
                    <a:pt x="74" y="25"/>
                  </a:moveTo>
                  <a:cubicBezTo>
                    <a:pt x="49" y="19"/>
                    <a:pt x="25" y="6"/>
                    <a:pt x="0" y="0"/>
                  </a:cubicBezTo>
                  <a:cubicBezTo>
                    <a:pt x="25" y="6"/>
                    <a:pt x="49" y="19"/>
                    <a:pt x="74" y="25"/>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22" name="Google Shape;2022;p38"/>
            <p:cNvSpPr/>
            <p:nvPr/>
          </p:nvSpPr>
          <p:spPr>
            <a:xfrm>
              <a:off x="2926965" y="4661932"/>
              <a:ext cx="6261" cy="2854"/>
            </a:xfrm>
            <a:custGeom>
              <a:rect b="b" l="l" r="r" t="t"/>
              <a:pathLst>
                <a:path extrusionOk="0" h="31" w="68">
                  <a:moveTo>
                    <a:pt x="68" y="31"/>
                  </a:moveTo>
                  <a:cubicBezTo>
                    <a:pt x="43" y="19"/>
                    <a:pt x="25" y="12"/>
                    <a:pt x="0" y="0"/>
                  </a:cubicBezTo>
                  <a:cubicBezTo>
                    <a:pt x="25" y="12"/>
                    <a:pt x="43" y="19"/>
                    <a:pt x="68" y="3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23" name="Google Shape;2023;p38"/>
            <p:cNvSpPr/>
            <p:nvPr/>
          </p:nvSpPr>
          <p:spPr>
            <a:xfrm>
              <a:off x="2864169" y="4631915"/>
              <a:ext cx="5709" cy="2946"/>
            </a:xfrm>
            <a:custGeom>
              <a:rect b="b" l="l" r="r" t="t"/>
              <a:pathLst>
                <a:path extrusionOk="0" h="32" w="62">
                  <a:moveTo>
                    <a:pt x="1" y="1"/>
                  </a:moveTo>
                  <a:cubicBezTo>
                    <a:pt x="19" y="13"/>
                    <a:pt x="37" y="25"/>
                    <a:pt x="62" y="31"/>
                  </a:cubicBezTo>
                  <a:cubicBezTo>
                    <a:pt x="44" y="25"/>
                    <a:pt x="19" y="13"/>
                    <a:pt x="1"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24" name="Google Shape;2024;p38"/>
            <p:cNvSpPr/>
            <p:nvPr/>
          </p:nvSpPr>
          <p:spPr>
            <a:xfrm>
              <a:off x="2905419" y="4652817"/>
              <a:ext cx="6353" cy="2946"/>
            </a:xfrm>
            <a:custGeom>
              <a:rect b="b" l="l" r="r" t="t"/>
              <a:pathLst>
                <a:path extrusionOk="0" h="32" w="69">
                  <a:moveTo>
                    <a:pt x="69" y="32"/>
                  </a:moveTo>
                  <a:cubicBezTo>
                    <a:pt x="44" y="19"/>
                    <a:pt x="26" y="13"/>
                    <a:pt x="1" y="1"/>
                  </a:cubicBezTo>
                  <a:cubicBezTo>
                    <a:pt x="26" y="13"/>
                    <a:pt x="44" y="19"/>
                    <a:pt x="69" y="32"/>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25" name="Google Shape;2025;p38"/>
            <p:cNvSpPr/>
            <p:nvPr/>
          </p:nvSpPr>
          <p:spPr>
            <a:xfrm>
              <a:off x="2874390" y="4637532"/>
              <a:ext cx="5709" cy="2946"/>
            </a:xfrm>
            <a:custGeom>
              <a:rect b="b" l="l" r="r" t="t"/>
              <a:pathLst>
                <a:path extrusionOk="0" h="32" w="62">
                  <a:moveTo>
                    <a:pt x="0" y="1"/>
                  </a:moveTo>
                  <a:lnTo>
                    <a:pt x="0" y="1"/>
                  </a:lnTo>
                  <a:cubicBezTo>
                    <a:pt x="19" y="13"/>
                    <a:pt x="37" y="19"/>
                    <a:pt x="62" y="32"/>
                  </a:cubicBezTo>
                  <a:cubicBezTo>
                    <a:pt x="43" y="19"/>
                    <a:pt x="19" y="7"/>
                    <a:pt x="0"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26" name="Google Shape;2026;p38"/>
            <p:cNvSpPr/>
            <p:nvPr/>
          </p:nvSpPr>
          <p:spPr>
            <a:xfrm>
              <a:off x="2884518" y="4642688"/>
              <a:ext cx="5801" cy="2854"/>
            </a:xfrm>
            <a:custGeom>
              <a:rect b="b" l="l" r="r" t="t"/>
              <a:pathLst>
                <a:path extrusionOk="0" h="31" w="63">
                  <a:moveTo>
                    <a:pt x="62" y="31"/>
                  </a:moveTo>
                  <a:cubicBezTo>
                    <a:pt x="44" y="25"/>
                    <a:pt x="19" y="13"/>
                    <a:pt x="1" y="0"/>
                  </a:cubicBezTo>
                  <a:cubicBezTo>
                    <a:pt x="19" y="13"/>
                    <a:pt x="44" y="25"/>
                    <a:pt x="62" y="3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27" name="Google Shape;2027;p38"/>
            <p:cNvSpPr/>
            <p:nvPr/>
          </p:nvSpPr>
          <p:spPr>
            <a:xfrm>
              <a:off x="2894738" y="4647752"/>
              <a:ext cx="6261" cy="2946"/>
            </a:xfrm>
            <a:custGeom>
              <a:rect b="b" l="l" r="r" t="t"/>
              <a:pathLst>
                <a:path extrusionOk="0" h="32" w="68">
                  <a:moveTo>
                    <a:pt x="68" y="31"/>
                  </a:moveTo>
                  <a:cubicBezTo>
                    <a:pt x="43" y="25"/>
                    <a:pt x="25" y="13"/>
                    <a:pt x="0" y="1"/>
                  </a:cubicBezTo>
                  <a:cubicBezTo>
                    <a:pt x="25" y="13"/>
                    <a:pt x="43" y="25"/>
                    <a:pt x="68" y="3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28" name="Google Shape;2028;p38"/>
            <p:cNvSpPr/>
            <p:nvPr/>
          </p:nvSpPr>
          <p:spPr>
            <a:xfrm>
              <a:off x="2969964" y="4677217"/>
              <a:ext cx="8011" cy="2302"/>
            </a:xfrm>
            <a:custGeom>
              <a:rect b="b" l="l" r="r" t="t"/>
              <a:pathLst>
                <a:path extrusionOk="0" h="25" w="87">
                  <a:moveTo>
                    <a:pt x="86" y="25"/>
                  </a:moveTo>
                  <a:cubicBezTo>
                    <a:pt x="62" y="18"/>
                    <a:pt x="31" y="12"/>
                    <a:pt x="0" y="0"/>
                  </a:cubicBezTo>
                  <a:cubicBezTo>
                    <a:pt x="31" y="12"/>
                    <a:pt x="62" y="18"/>
                    <a:pt x="86" y="25"/>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29" name="Google Shape;2029;p38"/>
            <p:cNvSpPr/>
            <p:nvPr/>
          </p:nvSpPr>
          <p:spPr>
            <a:xfrm>
              <a:off x="2991417" y="4683386"/>
              <a:ext cx="9208" cy="2394"/>
            </a:xfrm>
            <a:custGeom>
              <a:rect b="b" l="l" r="r" t="t"/>
              <a:pathLst>
                <a:path extrusionOk="0" h="26" w="100">
                  <a:moveTo>
                    <a:pt x="1" y="1"/>
                  </a:moveTo>
                  <a:lnTo>
                    <a:pt x="1" y="1"/>
                  </a:lnTo>
                  <a:cubicBezTo>
                    <a:pt x="32" y="13"/>
                    <a:pt x="68" y="19"/>
                    <a:pt x="99" y="25"/>
                  </a:cubicBezTo>
                  <a:lnTo>
                    <a:pt x="1" y="1"/>
                  </a:ln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30" name="Google Shape;2030;p38"/>
            <p:cNvSpPr/>
            <p:nvPr/>
          </p:nvSpPr>
          <p:spPr>
            <a:xfrm>
              <a:off x="3001638" y="4686240"/>
              <a:ext cx="10220" cy="2302"/>
            </a:xfrm>
            <a:custGeom>
              <a:rect b="b" l="l" r="r" t="t"/>
              <a:pathLst>
                <a:path extrusionOk="0" h="25" w="111">
                  <a:moveTo>
                    <a:pt x="111" y="25"/>
                  </a:moveTo>
                  <a:cubicBezTo>
                    <a:pt x="74" y="19"/>
                    <a:pt x="37" y="6"/>
                    <a:pt x="0" y="0"/>
                  </a:cubicBezTo>
                  <a:cubicBezTo>
                    <a:pt x="37" y="6"/>
                    <a:pt x="74" y="19"/>
                    <a:pt x="111" y="25"/>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31" name="Google Shape;2031;p38"/>
            <p:cNvSpPr/>
            <p:nvPr/>
          </p:nvSpPr>
          <p:spPr>
            <a:xfrm>
              <a:off x="2726701" y="4463417"/>
              <a:ext cx="3499" cy="11325"/>
            </a:xfrm>
            <a:custGeom>
              <a:rect b="b" l="l" r="r" t="t"/>
              <a:pathLst>
                <a:path extrusionOk="0" h="123" w="38">
                  <a:moveTo>
                    <a:pt x="1" y="0"/>
                  </a:moveTo>
                  <a:lnTo>
                    <a:pt x="1" y="0"/>
                  </a:lnTo>
                  <a:cubicBezTo>
                    <a:pt x="13" y="43"/>
                    <a:pt x="25" y="86"/>
                    <a:pt x="37" y="123"/>
                  </a:cubicBezTo>
                  <a:cubicBezTo>
                    <a:pt x="25" y="80"/>
                    <a:pt x="13" y="43"/>
                    <a:pt x="1"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32" name="Google Shape;2032;p38"/>
            <p:cNvSpPr/>
            <p:nvPr/>
          </p:nvSpPr>
          <p:spPr>
            <a:xfrm>
              <a:off x="2739131" y="4502365"/>
              <a:ext cx="1289" cy="3499"/>
            </a:xfrm>
            <a:custGeom>
              <a:rect b="b" l="l" r="r" t="t"/>
              <a:pathLst>
                <a:path extrusionOk="0" h="38" w="14">
                  <a:moveTo>
                    <a:pt x="1" y="1"/>
                  </a:moveTo>
                  <a:cubicBezTo>
                    <a:pt x="7" y="19"/>
                    <a:pt x="13" y="25"/>
                    <a:pt x="13" y="38"/>
                  </a:cubicBezTo>
                  <a:cubicBezTo>
                    <a:pt x="13" y="25"/>
                    <a:pt x="7" y="13"/>
                    <a:pt x="1"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33" name="Google Shape;2033;p38"/>
            <p:cNvSpPr/>
            <p:nvPr/>
          </p:nvSpPr>
          <p:spPr>
            <a:xfrm>
              <a:off x="2980737" y="4680531"/>
              <a:ext cx="8563" cy="2394"/>
            </a:xfrm>
            <a:custGeom>
              <a:rect b="b" l="l" r="r" t="t"/>
              <a:pathLst>
                <a:path extrusionOk="0" h="26" w="93">
                  <a:moveTo>
                    <a:pt x="0" y="1"/>
                  </a:moveTo>
                  <a:lnTo>
                    <a:pt x="46" y="13"/>
                  </a:lnTo>
                  <a:cubicBezTo>
                    <a:pt x="31" y="9"/>
                    <a:pt x="15" y="4"/>
                    <a:pt x="0" y="1"/>
                  </a:cubicBezTo>
                  <a:close/>
                  <a:moveTo>
                    <a:pt x="46" y="13"/>
                  </a:moveTo>
                  <a:cubicBezTo>
                    <a:pt x="62" y="18"/>
                    <a:pt x="77" y="22"/>
                    <a:pt x="92" y="25"/>
                  </a:cubicBezTo>
                  <a:lnTo>
                    <a:pt x="46" y="13"/>
                  </a:ln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34" name="Google Shape;2034;p38"/>
            <p:cNvSpPr/>
            <p:nvPr/>
          </p:nvSpPr>
          <p:spPr>
            <a:xfrm>
              <a:off x="2721084" y="4429994"/>
              <a:ext cx="1749" cy="12522"/>
            </a:xfrm>
            <a:custGeom>
              <a:rect b="b" l="l" r="r" t="t"/>
              <a:pathLst>
                <a:path extrusionOk="0" h="136" w="19">
                  <a:moveTo>
                    <a:pt x="0" y="0"/>
                  </a:moveTo>
                  <a:cubicBezTo>
                    <a:pt x="0" y="43"/>
                    <a:pt x="6" y="86"/>
                    <a:pt x="19" y="135"/>
                  </a:cubicBezTo>
                  <a:cubicBezTo>
                    <a:pt x="12" y="86"/>
                    <a:pt x="0" y="43"/>
                    <a:pt x="0"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35" name="Google Shape;2035;p38"/>
            <p:cNvSpPr/>
            <p:nvPr/>
          </p:nvSpPr>
          <p:spPr>
            <a:xfrm>
              <a:off x="2743090" y="4512033"/>
              <a:ext cx="2394" cy="3407"/>
            </a:xfrm>
            <a:custGeom>
              <a:rect b="b" l="l" r="r" t="t"/>
              <a:pathLst>
                <a:path extrusionOk="0" h="37" w="26">
                  <a:moveTo>
                    <a:pt x="1" y="0"/>
                  </a:moveTo>
                  <a:cubicBezTo>
                    <a:pt x="7" y="12"/>
                    <a:pt x="13" y="25"/>
                    <a:pt x="25" y="37"/>
                  </a:cubicBezTo>
                  <a:cubicBezTo>
                    <a:pt x="19" y="25"/>
                    <a:pt x="7" y="12"/>
                    <a:pt x="1"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36" name="Google Shape;2036;p38"/>
            <p:cNvSpPr/>
            <p:nvPr/>
          </p:nvSpPr>
          <p:spPr>
            <a:xfrm>
              <a:off x="2948418" y="4670403"/>
              <a:ext cx="7458" cy="2302"/>
            </a:xfrm>
            <a:custGeom>
              <a:rect b="b" l="l" r="r" t="t"/>
              <a:pathLst>
                <a:path extrusionOk="0" h="25" w="81">
                  <a:moveTo>
                    <a:pt x="1" y="0"/>
                  </a:moveTo>
                  <a:lnTo>
                    <a:pt x="1" y="0"/>
                  </a:lnTo>
                  <a:cubicBezTo>
                    <a:pt x="25" y="6"/>
                    <a:pt x="50" y="19"/>
                    <a:pt x="81" y="25"/>
                  </a:cubicBezTo>
                  <a:cubicBezTo>
                    <a:pt x="50" y="13"/>
                    <a:pt x="25" y="6"/>
                    <a:pt x="1"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37" name="Google Shape;2037;p38"/>
            <p:cNvSpPr/>
            <p:nvPr/>
          </p:nvSpPr>
          <p:spPr>
            <a:xfrm>
              <a:off x="2959191" y="4673810"/>
              <a:ext cx="7458" cy="2302"/>
            </a:xfrm>
            <a:custGeom>
              <a:rect b="b" l="l" r="r" t="t"/>
              <a:pathLst>
                <a:path extrusionOk="0" h="25" w="81">
                  <a:moveTo>
                    <a:pt x="80" y="25"/>
                  </a:moveTo>
                  <a:cubicBezTo>
                    <a:pt x="56" y="19"/>
                    <a:pt x="31" y="12"/>
                    <a:pt x="1" y="0"/>
                  </a:cubicBezTo>
                  <a:cubicBezTo>
                    <a:pt x="31" y="12"/>
                    <a:pt x="56" y="19"/>
                    <a:pt x="80" y="25"/>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38" name="Google Shape;2038;p38"/>
            <p:cNvSpPr/>
            <p:nvPr/>
          </p:nvSpPr>
          <p:spPr>
            <a:xfrm>
              <a:off x="2723294" y="4445279"/>
              <a:ext cx="2946" cy="14732"/>
            </a:xfrm>
            <a:custGeom>
              <a:rect b="b" l="l" r="r" t="t"/>
              <a:pathLst>
                <a:path extrusionOk="0" h="160" w="32">
                  <a:moveTo>
                    <a:pt x="31" y="160"/>
                  </a:moveTo>
                  <a:cubicBezTo>
                    <a:pt x="19" y="105"/>
                    <a:pt x="7" y="55"/>
                    <a:pt x="1" y="0"/>
                  </a:cubicBezTo>
                  <a:cubicBezTo>
                    <a:pt x="7" y="55"/>
                    <a:pt x="19" y="105"/>
                    <a:pt x="31" y="16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39" name="Google Shape;2039;p38"/>
            <p:cNvSpPr/>
            <p:nvPr/>
          </p:nvSpPr>
          <p:spPr>
            <a:xfrm>
              <a:off x="2748246" y="4521057"/>
              <a:ext cx="1749" cy="4051"/>
            </a:xfrm>
            <a:custGeom>
              <a:rect b="b" l="l" r="r" t="t"/>
              <a:pathLst>
                <a:path extrusionOk="0" h="44" w="19">
                  <a:moveTo>
                    <a:pt x="19" y="43"/>
                  </a:moveTo>
                  <a:cubicBezTo>
                    <a:pt x="12" y="31"/>
                    <a:pt x="6" y="19"/>
                    <a:pt x="0" y="0"/>
                  </a:cubicBezTo>
                  <a:cubicBezTo>
                    <a:pt x="6" y="19"/>
                    <a:pt x="12" y="31"/>
                    <a:pt x="19" y="43"/>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40" name="Google Shape;2040;p38"/>
            <p:cNvSpPr/>
            <p:nvPr/>
          </p:nvSpPr>
          <p:spPr>
            <a:xfrm>
              <a:off x="2817211" y="4600241"/>
              <a:ext cx="4604" cy="4051"/>
            </a:xfrm>
            <a:custGeom>
              <a:rect b="b" l="l" r="r" t="t"/>
              <a:pathLst>
                <a:path extrusionOk="0" h="44" w="50">
                  <a:moveTo>
                    <a:pt x="1" y="1"/>
                  </a:moveTo>
                  <a:cubicBezTo>
                    <a:pt x="19" y="19"/>
                    <a:pt x="37" y="31"/>
                    <a:pt x="50" y="44"/>
                  </a:cubicBezTo>
                  <a:cubicBezTo>
                    <a:pt x="37" y="31"/>
                    <a:pt x="19" y="13"/>
                    <a:pt x="1"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41" name="Google Shape;2041;p38"/>
            <p:cNvSpPr/>
            <p:nvPr/>
          </p:nvSpPr>
          <p:spPr>
            <a:xfrm>
              <a:off x="2777618" y="4563503"/>
              <a:ext cx="4051" cy="4051"/>
            </a:xfrm>
            <a:custGeom>
              <a:rect b="b" l="l" r="r" t="t"/>
              <a:pathLst>
                <a:path extrusionOk="0" h="44" w="44">
                  <a:moveTo>
                    <a:pt x="44" y="43"/>
                  </a:moveTo>
                  <a:cubicBezTo>
                    <a:pt x="31" y="31"/>
                    <a:pt x="13" y="19"/>
                    <a:pt x="1" y="0"/>
                  </a:cubicBezTo>
                  <a:cubicBezTo>
                    <a:pt x="13" y="19"/>
                    <a:pt x="31" y="31"/>
                    <a:pt x="44" y="43"/>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42" name="Google Shape;2042;p38"/>
            <p:cNvSpPr/>
            <p:nvPr/>
          </p:nvSpPr>
          <p:spPr>
            <a:xfrm>
              <a:off x="2784984" y="4571422"/>
              <a:ext cx="4051" cy="4051"/>
            </a:xfrm>
            <a:custGeom>
              <a:rect b="b" l="l" r="r" t="t"/>
              <a:pathLst>
                <a:path extrusionOk="0" h="44" w="44">
                  <a:moveTo>
                    <a:pt x="0" y="0"/>
                  </a:moveTo>
                  <a:lnTo>
                    <a:pt x="0" y="0"/>
                  </a:lnTo>
                  <a:cubicBezTo>
                    <a:pt x="13" y="13"/>
                    <a:pt x="31" y="31"/>
                    <a:pt x="43" y="43"/>
                  </a:cubicBezTo>
                  <a:cubicBezTo>
                    <a:pt x="31" y="25"/>
                    <a:pt x="13" y="12"/>
                    <a:pt x="0"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43" name="Google Shape;2043;p38"/>
            <p:cNvSpPr/>
            <p:nvPr/>
          </p:nvSpPr>
          <p:spPr>
            <a:xfrm>
              <a:off x="2854593" y="4626299"/>
              <a:ext cx="5156" cy="2854"/>
            </a:xfrm>
            <a:custGeom>
              <a:rect b="b" l="l" r="r" t="t"/>
              <a:pathLst>
                <a:path extrusionOk="0" h="31" w="56">
                  <a:moveTo>
                    <a:pt x="55" y="31"/>
                  </a:moveTo>
                  <a:cubicBezTo>
                    <a:pt x="37" y="19"/>
                    <a:pt x="18" y="12"/>
                    <a:pt x="0" y="0"/>
                  </a:cubicBezTo>
                  <a:cubicBezTo>
                    <a:pt x="18" y="12"/>
                    <a:pt x="37" y="19"/>
                    <a:pt x="55" y="3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44" name="Google Shape;2044;p38"/>
            <p:cNvSpPr/>
            <p:nvPr/>
          </p:nvSpPr>
          <p:spPr>
            <a:xfrm>
              <a:off x="2758375" y="4538551"/>
              <a:ext cx="2946" cy="4051"/>
            </a:xfrm>
            <a:custGeom>
              <a:rect b="b" l="l" r="r" t="t"/>
              <a:pathLst>
                <a:path extrusionOk="0" h="44" w="32">
                  <a:moveTo>
                    <a:pt x="31" y="44"/>
                  </a:moveTo>
                  <a:cubicBezTo>
                    <a:pt x="25" y="32"/>
                    <a:pt x="13" y="19"/>
                    <a:pt x="1" y="1"/>
                  </a:cubicBezTo>
                  <a:cubicBezTo>
                    <a:pt x="13" y="19"/>
                    <a:pt x="25" y="32"/>
                    <a:pt x="31" y="44"/>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45" name="Google Shape;2045;p38"/>
            <p:cNvSpPr/>
            <p:nvPr/>
          </p:nvSpPr>
          <p:spPr>
            <a:xfrm>
              <a:off x="2792350" y="4578788"/>
              <a:ext cx="4051" cy="4051"/>
            </a:xfrm>
            <a:custGeom>
              <a:rect b="b" l="l" r="r" t="t"/>
              <a:pathLst>
                <a:path extrusionOk="0" h="44" w="44">
                  <a:moveTo>
                    <a:pt x="43" y="43"/>
                  </a:moveTo>
                  <a:cubicBezTo>
                    <a:pt x="31" y="31"/>
                    <a:pt x="19" y="18"/>
                    <a:pt x="0" y="0"/>
                  </a:cubicBezTo>
                  <a:cubicBezTo>
                    <a:pt x="19" y="18"/>
                    <a:pt x="31" y="31"/>
                    <a:pt x="43" y="43"/>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46" name="Google Shape;2046;p38"/>
            <p:cNvSpPr/>
            <p:nvPr/>
          </p:nvSpPr>
          <p:spPr>
            <a:xfrm>
              <a:off x="2770805" y="4555585"/>
              <a:ext cx="3499" cy="4051"/>
            </a:xfrm>
            <a:custGeom>
              <a:rect b="b" l="l" r="r" t="t"/>
              <a:pathLst>
                <a:path extrusionOk="0" h="44" w="38">
                  <a:moveTo>
                    <a:pt x="1" y="0"/>
                  </a:moveTo>
                  <a:lnTo>
                    <a:pt x="1" y="0"/>
                  </a:lnTo>
                  <a:cubicBezTo>
                    <a:pt x="13" y="12"/>
                    <a:pt x="25" y="31"/>
                    <a:pt x="38" y="43"/>
                  </a:cubicBezTo>
                  <a:cubicBezTo>
                    <a:pt x="25" y="25"/>
                    <a:pt x="13" y="12"/>
                    <a:pt x="1"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47" name="Google Shape;2047;p38"/>
            <p:cNvSpPr/>
            <p:nvPr/>
          </p:nvSpPr>
          <p:spPr>
            <a:xfrm>
              <a:off x="2720532" y="4126237"/>
              <a:ext cx="330457" cy="565064"/>
            </a:xfrm>
            <a:custGeom>
              <a:rect b="b" l="l" r="r" t="t"/>
              <a:pathLst>
                <a:path extrusionOk="0" h="6137" w="3589">
                  <a:moveTo>
                    <a:pt x="1118" y="0"/>
                  </a:moveTo>
                  <a:cubicBezTo>
                    <a:pt x="590" y="547"/>
                    <a:pt x="227" y="1241"/>
                    <a:pt x="68" y="1966"/>
                  </a:cubicBezTo>
                  <a:cubicBezTo>
                    <a:pt x="135" y="1665"/>
                    <a:pt x="240" y="1364"/>
                    <a:pt x="375" y="1075"/>
                  </a:cubicBezTo>
                  <a:lnTo>
                    <a:pt x="375" y="1075"/>
                  </a:lnTo>
                  <a:cubicBezTo>
                    <a:pt x="43" y="1997"/>
                    <a:pt x="0" y="3004"/>
                    <a:pt x="307" y="3889"/>
                  </a:cubicBezTo>
                  <a:cubicBezTo>
                    <a:pt x="688" y="4976"/>
                    <a:pt x="1905" y="5726"/>
                    <a:pt x="3164" y="6107"/>
                  </a:cubicBezTo>
                  <a:cubicBezTo>
                    <a:pt x="3201" y="6119"/>
                    <a:pt x="3238" y="6125"/>
                    <a:pt x="3275" y="6131"/>
                  </a:cubicBezTo>
                  <a:cubicBezTo>
                    <a:pt x="3290" y="6135"/>
                    <a:pt x="3305" y="6136"/>
                    <a:pt x="3320" y="6136"/>
                  </a:cubicBezTo>
                  <a:cubicBezTo>
                    <a:pt x="3490" y="6136"/>
                    <a:pt x="3589" y="5918"/>
                    <a:pt x="3453" y="5794"/>
                  </a:cubicBezTo>
                  <a:cubicBezTo>
                    <a:pt x="2169" y="4571"/>
                    <a:pt x="338" y="3723"/>
                    <a:pt x="1395" y="68"/>
                  </a:cubicBezTo>
                  <a:lnTo>
                    <a:pt x="1395" y="68"/>
                  </a:lnTo>
                  <a:cubicBezTo>
                    <a:pt x="1352" y="86"/>
                    <a:pt x="1309" y="92"/>
                    <a:pt x="1278" y="92"/>
                  </a:cubicBezTo>
                  <a:cubicBezTo>
                    <a:pt x="1173" y="295"/>
                    <a:pt x="1081" y="504"/>
                    <a:pt x="1014" y="725"/>
                  </a:cubicBezTo>
                  <a:cubicBezTo>
                    <a:pt x="922" y="1008"/>
                    <a:pt x="860" y="1297"/>
                    <a:pt x="836" y="1591"/>
                  </a:cubicBezTo>
                  <a:cubicBezTo>
                    <a:pt x="786" y="2181"/>
                    <a:pt x="872" y="2783"/>
                    <a:pt x="1081" y="3336"/>
                  </a:cubicBezTo>
                  <a:cubicBezTo>
                    <a:pt x="1290" y="3889"/>
                    <a:pt x="1604" y="4405"/>
                    <a:pt x="1984" y="4860"/>
                  </a:cubicBezTo>
                  <a:cubicBezTo>
                    <a:pt x="2175" y="5087"/>
                    <a:pt x="2390" y="5296"/>
                    <a:pt x="2617" y="5486"/>
                  </a:cubicBezTo>
                  <a:cubicBezTo>
                    <a:pt x="2734" y="5585"/>
                    <a:pt x="2857" y="5671"/>
                    <a:pt x="2980" y="5751"/>
                  </a:cubicBezTo>
                  <a:cubicBezTo>
                    <a:pt x="3109" y="5830"/>
                    <a:pt x="3238" y="5904"/>
                    <a:pt x="3373" y="5966"/>
                  </a:cubicBezTo>
                  <a:cubicBezTo>
                    <a:pt x="3090" y="5867"/>
                    <a:pt x="2826" y="5714"/>
                    <a:pt x="2580" y="5536"/>
                  </a:cubicBezTo>
                  <a:cubicBezTo>
                    <a:pt x="2341" y="5357"/>
                    <a:pt x="2113" y="5149"/>
                    <a:pt x="1911" y="4927"/>
                  </a:cubicBezTo>
                  <a:cubicBezTo>
                    <a:pt x="1499" y="4479"/>
                    <a:pt x="1173" y="3951"/>
                    <a:pt x="958" y="3379"/>
                  </a:cubicBezTo>
                  <a:cubicBezTo>
                    <a:pt x="743" y="2814"/>
                    <a:pt x="657" y="2187"/>
                    <a:pt x="737" y="1585"/>
                  </a:cubicBezTo>
                  <a:cubicBezTo>
                    <a:pt x="774" y="1284"/>
                    <a:pt x="848" y="983"/>
                    <a:pt x="952" y="701"/>
                  </a:cubicBezTo>
                  <a:cubicBezTo>
                    <a:pt x="1038" y="492"/>
                    <a:pt x="1137" y="283"/>
                    <a:pt x="1253" y="86"/>
                  </a:cubicBezTo>
                  <a:lnTo>
                    <a:pt x="1247" y="86"/>
                  </a:lnTo>
                  <a:cubicBezTo>
                    <a:pt x="1118" y="289"/>
                    <a:pt x="1001" y="498"/>
                    <a:pt x="915" y="719"/>
                  </a:cubicBezTo>
                  <a:cubicBezTo>
                    <a:pt x="793" y="1008"/>
                    <a:pt x="707" y="1309"/>
                    <a:pt x="651" y="1616"/>
                  </a:cubicBezTo>
                  <a:cubicBezTo>
                    <a:pt x="547" y="2224"/>
                    <a:pt x="578" y="2857"/>
                    <a:pt x="756" y="3453"/>
                  </a:cubicBezTo>
                  <a:cubicBezTo>
                    <a:pt x="928" y="4043"/>
                    <a:pt x="1259" y="4583"/>
                    <a:pt x="1690" y="5032"/>
                  </a:cubicBezTo>
                  <a:cubicBezTo>
                    <a:pt x="1905" y="5259"/>
                    <a:pt x="2144" y="5456"/>
                    <a:pt x="2408" y="5628"/>
                  </a:cubicBezTo>
                  <a:cubicBezTo>
                    <a:pt x="2666" y="5806"/>
                    <a:pt x="2949" y="5947"/>
                    <a:pt x="3244" y="6058"/>
                  </a:cubicBezTo>
                  <a:cubicBezTo>
                    <a:pt x="2937" y="5972"/>
                    <a:pt x="2648" y="5843"/>
                    <a:pt x="2371" y="5683"/>
                  </a:cubicBezTo>
                  <a:cubicBezTo>
                    <a:pt x="2101" y="5523"/>
                    <a:pt x="1849" y="5327"/>
                    <a:pt x="1622" y="5105"/>
                  </a:cubicBezTo>
                  <a:cubicBezTo>
                    <a:pt x="1161" y="4663"/>
                    <a:pt x="811" y="4104"/>
                    <a:pt x="627" y="3490"/>
                  </a:cubicBezTo>
                  <a:cubicBezTo>
                    <a:pt x="449" y="2875"/>
                    <a:pt x="424" y="2218"/>
                    <a:pt x="553" y="1591"/>
                  </a:cubicBezTo>
                  <a:cubicBezTo>
                    <a:pt x="621" y="1284"/>
                    <a:pt x="719" y="977"/>
                    <a:pt x="854" y="694"/>
                  </a:cubicBezTo>
                  <a:cubicBezTo>
                    <a:pt x="965" y="479"/>
                    <a:pt x="1081" y="271"/>
                    <a:pt x="1229" y="80"/>
                  </a:cubicBezTo>
                  <a:cubicBezTo>
                    <a:pt x="1180" y="68"/>
                    <a:pt x="1149" y="37"/>
                    <a:pt x="1118"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48" name="Google Shape;2048;p38"/>
            <p:cNvSpPr/>
            <p:nvPr/>
          </p:nvSpPr>
          <p:spPr>
            <a:xfrm>
              <a:off x="2764636" y="4547114"/>
              <a:ext cx="2854" cy="4051"/>
            </a:xfrm>
            <a:custGeom>
              <a:rect b="b" l="l" r="r" t="t"/>
              <a:pathLst>
                <a:path extrusionOk="0" h="44" w="31">
                  <a:moveTo>
                    <a:pt x="31" y="43"/>
                  </a:moveTo>
                  <a:cubicBezTo>
                    <a:pt x="25" y="31"/>
                    <a:pt x="13" y="18"/>
                    <a:pt x="0" y="0"/>
                  </a:cubicBezTo>
                  <a:cubicBezTo>
                    <a:pt x="13" y="18"/>
                    <a:pt x="25" y="31"/>
                    <a:pt x="31" y="43"/>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49" name="Google Shape;2049;p38"/>
            <p:cNvSpPr/>
            <p:nvPr/>
          </p:nvSpPr>
          <p:spPr>
            <a:xfrm>
              <a:off x="2731212" y="4478610"/>
              <a:ext cx="4604" cy="14824"/>
            </a:xfrm>
            <a:custGeom>
              <a:rect b="b" l="l" r="r" t="t"/>
              <a:pathLst>
                <a:path extrusionOk="0" h="161" w="50">
                  <a:moveTo>
                    <a:pt x="50" y="160"/>
                  </a:moveTo>
                  <a:cubicBezTo>
                    <a:pt x="31" y="105"/>
                    <a:pt x="13" y="56"/>
                    <a:pt x="1" y="1"/>
                  </a:cubicBezTo>
                  <a:cubicBezTo>
                    <a:pt x="13" y="56"/>
                    <a:pt x="31" y="105"/>
                    <a:pt x="50" y="16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50" name="Google Shape;2050;p38"/>
            <p:cNvSpPr/>
            <p:nvPr/>
          </p:nvSpPr>
          <p:spPr>
            <a:xfrm>
              <a:off x="2721084" y="4308362"/>
              <a:ext cx="5709" cy="33423"/>
            </a:xfrm>
            <a:custGeom>
              <a:rect b="b" l="l" r="r" t="t"/>
              <a:pathLst>
                <a:path extrusionOk="0" h="363" w="62">
                  <a:moveTo>
                    <a:pt x="62" y="0"/>
                  </a:moveTo>
                  <a:cubicBezTo>
                    <a:pt x="31" y="123"/>
                    <a:pt x="12" y="240"/>
                    <a:pt x="0" y="363"/>
                  </a:cubicBezTo>
                  <a:cubicBezTo>
                    <a:pt x="12" y="240"/>
                    <a:pt x="37" y="123"/>
                    <a:pt x="62"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51" name="Google Shape;2051;p38"/>
            <p:cNvSpPr/>
            <p:nvPr/>
          </p:nvSpPr>
          <p:spPr>
            <a:xfrm>
              <a:off x="2844925" y="4620038"/>
              <a:ext cx="5156" cy="3499"/>
            </a:xfrm>
            <a:custGeom>
              <a:rect b="b" l="l" r="r" t="t"/>
              <a:pathLst>
                <a:path extrusionOk="0" h="38" w="56">
                  <a:moveTo>
                    <a:pt x="56" y="37"/>
                  </a:moveTo>
                  <a:cubicBezTo>
                    <a:pt x="37" y="25"/>
                    <a:pt x="19" y="13"/>
                    <a:pt x="1" y="1"/>
                  </a:cubicBezTo>
                  <a:cubicBezTo>
                    <a:pt x="19" y="13"/>
                    <a:pt x="37" y="25"/>
                    <a:pt x="56" y="37"/>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52" name="Google Shape;2052;p38"/>
            <p:cNvSpPr/>
            <p:nvPr/>
          </p:nvSpPr>
          <p:spPr>
            <a:xfrm>
              <a:off x="2753311" y="4530080"/>
              <a:ext cx="2302" cy="4051"/>
            </a:xfrm>
            <a:custGeom>
              <a:rect b="b" l="l" r="r" t="t"/>
              <a:pathLst>
                <a:path extrusionOk="0" h="44" w="25">
                  <a:moveTo>
                    <a:pt x="0" y="1"/>
                  </a:moveTo>
                  <a:lnTo>
                    <a:pt x="0" y="1"/>
                  </a:lnTo>
                  <a:cubicBezTo>
                    <a:pt x="7" y="13"/>
                    <a:pt x="13" y="31"/>
                    <a:pt x="25" y="44"/>
                  </a:cubicBezTo>
                  <a:cubicBezTo>
                    <a:pt x="19" y="31"/>
                    <a:pt x="7" y="13"/>
                    <a:pt x="0"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53" name="Google Shape;2053;p38"/>
            <p:cNvSpPr/>
            <p:nvPr/>
          </p:nvSpPr>
          <p:spPr>
            <a:xfrm>
              <a:off x="2718230" y="4359833"/>
              <a:ext cx="645" cy="16481"/>
            </a:xfrm>
            <a:custGeom>
              <a:rect b="b" l="l" r="r" t="t"/>
              <a:pathLst>
                <a:path extrusionOk="0" h="179" w="7">
                  <a:moveTo>
                    <a:pt x="0" y="179"/>
                  </a:moveTo>
                  <a:cubicBezTo>
                    <a:pt x="0" y="117"/>
                    <a:pt x="7" y="62"/>
                    <a:pt x="7" y="0"/>
                  </a:cubicBezTo>
                  <a:cubicBezTo>
                    <a:pt x="7" y="62"/>
                    <a:pt x="0" y="117"/>
                    <a:pt x="0" y="179"/>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54" name="Google Shape;2054;p38"/>
            <p:cNvSpPr/>
            <p:nvPr/>
          </p:nvSpPr>
          <p:spPr>
            <a:xfrm>
              <a:off x="2826234" y="4607055"/>
              <a:ext cx="4696" cy="3499"/>
            </a:xfrm>
            <a:custGeom>
              <a:rect b="b" l="l" r="r" t="t"/>
              <a:pathLst>
                <a:path extrusionOk="0" h="38" w="51">
                  <a:moveTo>
                    <a:pt x="1" y="0"/>
                  </a:moveTo>
                  <a:lnTo>
                    <a:pt x="25" y="19"/>
                  </a:lnTo>
                  <a:cubicBezTo>
                    <a:pt x="18" y="13"/>
                    <a:pt x="10" y="6"/>
                    <a:pt x="1" y="0"/>
                  </a:cubicBezTo>
                  <a:close/>
                  <a:moveTo>
                    <a:pt x="25" y="19"/>
                  </a:moveTo>
                  <a:cubicBezTo>
                    <a:pt x="33" y="25"/>
                    <a:pt x="41" y="31"/>
                    <a:pt x="50" y="37"/>
                  </a:cubicBezTo>
                  <a:lnTo>
                    <a:pt x="25" y="19"/>
                  </a:ln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55" name="Google Shape;2055;p38"/>
            <p:cNvSpPr/>
            <p:nvPr/>
          </p:nvSpPr>
          <p:spPr>
            <a:xfrm>
              <a:off x="2718230" y="4377327"/>
              <a:ext cx="92" cy="14824"/>
            </a:xfrm>
            <a:custGeom>
              <a:rect b="b" l="l" r="r" t="t"/>
              <a:pathLst>
                <a:path extrusionOk="0" h="161" w="1">
                  <a:moveTo>
                    <a:pt x="0" y="161"/>
                  </a:moveTo>
                  <a:cubicBezTo>
                    <a:pt x="0" y="105"/>
                    <a:pt x="0" y="56"/>
                    <a:pt x="0" y="1"/>
                  </a:cubicBezTo>
                  <a:cubicBezTo>
                    <a:pt x="0" y="56"/>
                    <a:pt x="0" y="105"/>
                    <a:pt x="0" y="16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56" name="Google Shape;2056;p38"/>
            <p:cNvSpPr/>
            <p:nvPr/>
          </p:nvSpPr>
          <p:spPr>
            <a:xfrm>
              <a:off x="2835350" y="4613777"/>
              <a:ext cx="5156" cy="3499"/>
            </a:xfrm>
            <a:custGeom>
              <a:rect b="b" l="l" r="r" t="t"/>
              <a:pathLst>
                <a:path extrusionOk="0" h="38" w="56">
                  <a:moveTo>
                    <a:pt x="55" y="38"/>
                  </a:moveTo>
                  <a:cubicBezTo>
                    <a:pt x="37" y="26"/>
                    <a:pt x="19" y="13"/>
                    <a:pt x="0" y="1"/>
                  </a:cubicBezTo>
                  <a:cubicBezTo>
                    <a:pt x="19" y="13"/>
                    <a:pt x="37" y="26"/>
                    <a:pt x="55" y="38"/>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57" name="Google Shape;2057;p38"/>
            <p:cNvSpPr/>
            <p:nvPr/>
          </p:nvSpPr>
          <p:spPr>
            <a:xfrm>
              <a:off x="2800821" y="4586706"/>
              <a:ext cx="4051" cy="3407"/>
            </a:xfrm>
            <a:custGeom>
              <a:rect b="b" l="l" r="r" t="t"/>
              <a:pathLst>
                <a:path extrusionOk="0" h="37" w="44">
                  <a:moveTo>
                    <a:pt x="43" y="37"/>
                  </a:moveTo>
                  <a:cubicBezTo>
                    <a:pt x="25" y="25"/>
                    <a:pt x="13" y="12"/>
                    <a:pt x="0" y="0"/>
                  </a:cubicBezTo>
                  <a:cubicBezTo>
                    <a:pt x="13" y="12"/>
                    <a:pt x="25" y="25"/>
                    <a:pt x="43" y="37"/>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58" name="Google Shape;2058;p38"/>
            <p:cNvSpPr/>
            <p:nvPr/>
          </p:nvSpPr>
          <p:spPr>
            <a:xfrm>
              <a:off x="2719335" y="4343443"/>
              <a:ext cx="1289" cy="15377"/>
            </a:xfrm>
            <a:custGeom>
              <a:rect b="b" l="l" r="r" t="t"/>
              <a:pathLst>
                <a:path extrusionOk="0" h="167" w="14">
                  <a:moveTo>
                    <a:pt x="1" y="166"/>
                  </a:moveTo>
                  <a:cubicBezTo>
                    <a:pt x="1" y="111"/>
                    <a:pt x="7" y="56"/>
                    <a:pt x="13" y="0"/>
                  </a:cubicBezTo>
                  <a:cubicBezTo>
                    <a:pt x="7" y="56"/>
                    <a:pt x="1" y="111"/>
                    <a:pt x="1" y="166"/>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59" name="Google Shape;2059;p38"/>
            <p:cNvSpPr/>
            <p:nvPr/>
          </p:nvSpPr>
          <p:spPr>
            <a:xfrm>
              <a:off x="2808740" y="4593428"/>
              <a:ext cx="4604" cy="3499"/>
            </a:xfrm>
            <a:custGeom>
              <a:rect b="b" l="l" r="r" t="t"/>
              <a:pathLst>
                <a:path extrusionOk="0" h="38" w="50">
                  <a:moveTo>
                    <a:pt x="50" y="38"/>
                  </a:moveTo>
                  <a:cubicBezTo>
                    <a:pt x="31" y="25"/>
                    <a:pt x="19" y="13"/>
                    <a:pt x="0" y="1"/>
                  </a:cubicBezTo>
                  <a:cubicBezTo>
                    <a:pt x="19" y="13"/>
                    <a:pt x="31" y="25"/>
                    <a:pt x="50" y="38"/>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60" name="Google Shape;2060;p38"/>
            <p:cNvSpPr/>
            <p:nvPr/>
          </p:nvSpPr>
          <p:spPr>
            <a:xfrm>
              <a:off x="2759480" y="4134156"/>
              <a:ext cx="259744" cy="549872"/>
            </a:xfrm>
            <a:custGeom>
              <a:rect b="b" l="l" r="r" t="t"/>
              <a:pathLst>
                <a:path extrusionOk="0" h="5972" w="2821">
                  <a:moveTo>
                    <a:pt x="806" y="0"/>
                  </a:moveTo>
                  <a:cubicBezTo>
                    <a:pt x="658" y="185"/>
                    <a:pt x="542" y="393"/>
                    <a:pt x="431" y="608"/>
                  </a:cubicBezTo>
                  <a:cubicBezTo>
                    <a:pt x="296" y="891"/>
                    <a:pt x="198" y="1198"/>
                    <a:pt x="130" y="1512"/>
                  </a:cubicBezTo>
                  <a:cubicBezTo>
                    <a:pt x="1" y="2132"/>
                    <a:pt x="26" y="2789"/>
                    <a:pt x="204" y="3404"/>
                  </a:cubicBezTo>
                  <a:cubicBezTo>
                    <a:pt x="388" y="4018"/>
                    <a:pt x="738" y="4577"/>
                    <a:pt x="1199" y="5019"/>
                  </a:cubicBezTo>
                  <a:cubicBezTo>
                    <a:pt x="1426" y="5241"/>
                    <a:pt x="1678" y="5437"/>
                    <a:pt x="1948" y="5597"/>
                  </a:cubicBezTo>
                  <a:cubicBezTo>
                    <a:pt x="2225" y="5757"/>
                    <a:pt x="2514" y="5886"/>
                    <a:pt x="2821" y="5972"/>
                  </a:cubicBezTo>
                  <a:cubicBezTo>
                    <a:pt x="2526" y="5861"/>
                    <a:pt x="2243" y="5720"/>
                    <a:pt x="1985" y="5542"/>
                  </a:cubicBezTo>
                  <a:cubicBezTo>
                    <a:pt x="1721" y="5376"/>
                    <a:pt x="1482" y="5173"/>
                    <a:pt x="1267" y="4952"/>
                  </a:cubicBezTo>
                  <a:cubicBezTo>
                    <a:pt x="843" y="4503"/>
                    <a:pt x="505" y="3957"/>
                    <a:pt x="333" y="3367"/>
                  </a:cubicBezTo>
                  <a:cubicBezTo>
                    <a:pt x="155" y="2777"/>
                    <a:pt x="124" y="2138"/>
                    <a:pt x="228" y="1530"/>
                  </a:cubicBezTo>
                  <a:cubicBezTo>
                    <a:pt x="284" y="1223"/>
                    <a:pt x="370" y="922"/>
                    <a:pt x="492" y="633"/>
                  </a:cubicBezTo>
                  <a:cubicBezTo>
                    <a:pt x="578" y="412"/>
                    <a:pt x="695" y="203"/>
                    <a:pt x="824" y="0"/>
                  </a:cubicBezTo>
                  <a:close/>
                </a:path>
              </a:pathLst>
            </a:custGeom>
            <a:solidFill>
              <a:srgbClr val="FFF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61" name="Google Shape;2061;p38"/>
            <p:cNvSpPr/>
            <p:nvPr/>
          </p:nvSpPr>
          <p:spPr>
            <a:xfrm>
              <a:off x="2781025" y="4134156"/>
              <a:ext cx="250076" cy="540849"/>
            </a:xfrm>
            <a:custGeom>
              <a:rect b="b" l="l" r="r" t="t"/>
              <a:pathLst>
                <a:path extrusionOk="0" h="5874" w="2716">
                  <a:moveTo>
                    <a:pt x="596" y="0"/>
                  </a:moveTo>
                  <a:cubicBezTo>
                    <a:pt x="480" y="197"/>
                    <a:pt x="381" y="406"/>
                    <a:pt x="295" y="615"/>
                  </a:cubicBezTo>
                  <a:cubicBezTo>
                    <a:pt x="185" y="897"/>
                    <a:pt x="117" y="1198"/>
                    <a:pt x="80" y="1499"/>
                  </a:cubicBezTo>
                  <a:cubicBezTo>
                    <a:pt x="0" y="2101"/>
                    <a:pt x="93" y="2722"/>
                    <a:pt x="301" y="3293"/>
                  </a:cubicBezTo>
                  <a:cubicBezTo>
                    <a:pt x="516" y="3865"/>
                    <a:pt x="842" y="4393"/>
                    <a:pt x="1254" y="4841"/>
                  </a:cubicBezTo>
                  <a:cubicBezTo>
                    <a:pt x="1456" y="5063"/>
                    <a:pt x="1684" y="5271"/>
                    <a:pt x="1923" y="5450"/>
                  </a:cubicBezTo>
                  <a:cubicBezTo>
                    <a:pt x="2169" y="5628"/>
                    <a:pt x="2433" y="5787"/>
                    <a:pt x="2716" y="5873"/>
                  </a:cubicBezTo>
                  <a:cubicBezTo>
                    <a:pt x="2581" y="5818"/>
                    <a:pt x="2452" y="5744"/>
                    <a:pt x="2323" y="5665"/>
                  </a:cubicBezTo>
                  <a:cubicBezTo>
                    <a:pt x="2200" y="5585"/>
                    <a:pt x="2077" y="5499"/>
                    <a:pt x="1960" y="5400"/>
                  </a:cubicBezTo>
                  <a:cubicBezTo>
                    <a:pt x="1733" y="5210"/>
                    <a:pt x="1518" y="5001"/>
                    <a:pt x="1327" y="4774"/>
                  </a:cubicBezTo>
                  <a:cubicBezTo>
                    <a:pt x="947" y="4319"/>
                    <a:pt x="633" y="3803"/>
                    <a:pt x="424" y="3250"/>
                  </a:cubicBezTo>
                  <a:cubicBezTo>
                    <a:pt x="215" y="2697"/>
                    <a:pt x="129" y="2095"/>
                    <a:pt x="179" y="1505"/>
                  </a:cubicBezTo>
                  <a:cubicBezTo>
                    <a:pt x="203" y="1211"/>
                    <a:pt x="258" y="916"/>
                    <a:pt x="357" y="633"/>
                  </a:cubicBezTo>
                  <a:cubicBezTo>
                    <a:pt x="424" y="418"/>
                    <a:pt x="516" y="209"/>
                    <a:pt x="621" y="0"/>
                  </a:cubicBezTo>
                  <a:close/>
                </a:path>
              </a:pathLst>
            </a:custGeom>
            <a:solidFill>
              <a:srgbClr val="FFF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62" name="Google Shape;2062;p38"/>
            <p:cNvSpPr/>
            <p:nvPr/>
          </p:nvSpPr>
          <p:spPr>
            <a:xfrm>
              <a:off x="2823472" y="4064086"/>
              <a:ext cx="45301" cy="70345"/>
            </a:xfrm>
            <a:custGeom>
              <a:rect b="b" l="l" r="r" t="t"/>
              <a:pathLst>
                <a:path extrusionOk="0" h="764" w="492">
                  <a:moveTo>
                    <a:pt x="250" y="0"/>
                  </a:moveTo>
                  <a:cubicBezTo>
                    <a:pt x="224" y="0"/>
                    <a:pt x="197" y="4"/>
                    <a:pt x="172" y="12"/>
                  </a:cubicBezTo>
                  <a:cubicBezTo>
                    <a:pt x="166" y="251"/>
                    <a:pt x="105" y="472"/>
                    <a:pt x="0" y="675"/>
                  </a:cubicBezTo>
                  <a:cubicBezTo>
                    <a:pt x="31" y="712"/>
                    <a:pt x="62" y="743"/>
                    <a:pt x="111" y="755"/>
                  </a:cubicBezTo>
                  <a:cubicBezTo>
                    <a:pt x="117" y="761"/>
                    <a:pt x="123" y="761"/>
                    <a:pt x="129" y="761"/>
                  </a:cubicBezTo>
                  <a:lnTo>
                    <a:pt x="160" y="761"/>
                  </a:lnTo>
                  <a:cubicBezTo>
                    <a:pt x="168" y="763"/>
                    <a:pt x="176" y="764"/>
                    <a:pt x="185" y="764"/>
                  </a:cubicBezTo>
                  <a:cubicBezTo>
                    <a:pt x="212" y="764"/>
                    <a:pt x="244" y="757"/>
                    <a:pt x="277" y="743"/>
                  </a:cubicBezTo>
                  <a:cubicBezTo>
                    <a:pt x="399" y="558"/>
                    <a:pt x="492" y="313"/>
                    <a:pt x="467" y="98"/>
                  </a:cubicBezTo>
                  <a:cubicBezTo>
                    <a:pt x="412" y="33"/>
                    <a:pt x="330" y="0"/>
                    <a:pt x="250" y="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63" name="Google Shape;2063;p38"/>
            <p:cNvSpPr/>
            <p:nvPr/>
          </p:nvSpPr>
          <p:spPr>
            <a:xfrm>
              <a:off x="2718230" y="4225218"/>
              <a:ext cx="293627" cy="463321"/>
            </a:xfrm>
            <a:custGeom>
              <a:rect b="b" l="l" r="r" t="t"/>
              <a:pathLst>
                <a:path extrusionOk="0" h="5032" w="3189">
                  <a:moveTo>
                    <a:pt x="400" y="0"/>
                  </a:moveTo>
                  <a:cubicBezTo>
                    <a:pt x="265" y="289"/>
                    <a:pt x="160" y="590"/>
                    <a:pt x="93" y="891"/>
                  </a:cubicBezTo>
                  <a:cubicBezTo>
                    <a:pt x="93" y="897"/>
                    <a:pt x="93" y="903"/>
                    <a:pt x="93" y="903"/>
                  </a:cubicBezTo>
                  <a:cubicBezTo>
                    <a:pt x="68" y="1020"/>
                    <a:pt x="43" y="1143"/>
                    <a:pt x="31" y="1266"/>
                  </a:cubicBezTo>
                  <a:lnTo>
                    <a:pt x="25" y="1284"/>
                  </a:lnTo>
                  <a:cubicBezTo>
                    <a:pt x="19" y="1340"/>
                    <a:pt x="13" y="1395"/>
                    <a:pt x="13" y="1450"/>
                  </a:cubicBezTo>
                  <a:cubicBezTo>
                    <a:pt x="13" y="1450"/>
                    <a:pt x="7" y="1456"/>
                    <a:pt x="7" y="1462"/>
                  </a:cubicBezTo>
                  <a:cubicBezTo>
                    <a:pt x="7" y="1518"/>
                    <a:pt x="0" y="1579"/>
                    <a:pt x="0" y="1641"/>
                  </a:cubicBezTo>
                  <a:lnTo>
                    <a:pt x="0" y="1653"/>
                  </a:lnTo>
                  <a:cubicBezTo>
                    <a:pt x="0" y="1708"/>
                    <a:pt x="0" y="1757"/>
                    <a:pt x="0" y="1813"/>
                  </a:cubicBezTo>
                  <a:cubicBezTo>
                    <a:pt x="0" y="1819"/>
                    <a:pt x="0" y="1831"/>
                    <a:pt x="0" y="1843"/>
                  </a:cubicBezTo>
                  <a:cubicBezTo>
                    <a:pt x="0" y="1954"/>
                    <a:pt x="13" y="2071"/>
                    <a:pt x="25" y="2181"/>
                  </a:cubicBezTo>
                  <a:lnTo>
                    <a:pt x="31" y="2218"/>
                  </a:lnTo>
                  <a:cubicBezTo>
                    <a:pt x="37" y="2267"/>
                    <a:pt x="43" y="2310"/>
                    <a:pt x="50" y="2359"/>
                  </a:cubicBezTo>
                  <a:cubicBezTo>
                    <a:pt x="50" y="2366"/>
                    <a:pt x="50" y="2378"/>
                    <a:pt x="56" y="2390"/>
                  </a:cubicBezTo>
                  <a:cubicBezTo>
                    <a:pt x="62" y="2445"/>
                    <a:pt x="74" y="2495"/>
                    <a:pt x="86" y="2550"/>
                  </a:cubicBezTo>
                  <a:cubicBezTo>
                    <a:pt x="86" y="2562"/>
                    <a:pt x="93" y="2574"/>
                    <a:pt x="93" y="2581"/>
                  </a:cubicBezTo>
                  <a:cubicBezTo>
                    <a:pt x="105" y="2624"/>
                    <a:pt x="117" y="2667"/>
                    <a:pt x="129" y="2710"/>
                  </a:cubicBezTo>
                  <a:cubicBezTo>
                    <a:pt x="129" y="2728"/>
                    <a:pt x="136" y="2740"/>
                    <a:pt x="142" y="2753"/>
                  </a:cubicBezTo>
                  <a:cubicBezTo>
                    <a:pt x="154" y="2808"/>
                    <a:pt x="172" y="2857"/>
                    <a:pt x="191" y="2912"/>
                  </a:cubicBezTo>
                  <a:cubicBezTo>
                    <a:pt x="203" y="2949"/>
                    <a:pt x="215" y="2980"/>
                    <a:pt x="228" y="3017"/>
                  </a:cubicBezTo>
                  <a:cubicBezTo>
                    <a:pt x="234" y="3029"/>
                    <a:pt x="240" y="3035"/>
                    <a:pt x="240" y="3048"/>
                  </a:cubicBezTo>
                  <a:cubicBezTo>
                    <a:pt x="252" y="3072"/>
                    <a:pt x="265" y="3097"/>
                    <a:pt x="271" y="3115"/>
                  </a:cubicBezTo>
                  <a:cubicBezTo>
                    <a:pt x="277" y="3127"/>
                    <a:pt x="283" y="3146"/>
                    <a:pt x="295" y="3158"/>
                  </a:cubicBezTo>
                  <a:cubicBezTo>
                    <a:pt x="302" y="3177"/>
                    <a:pt x="314" y="3195"/>
                    <a:pt x="326" y="3213"/>
                  </a:cubicBezTo>
                  <a:cubicBezTo>
                    <a:pt x="332" y="3232"/>
                    <a:pt x="338" y="3244"/>
                    <a:pt x="345" y="3256"/>
                  </a:cubicBezTo>
                  <a:cubicBezTo>
                    <a:pt x="357" y="3275"/>
                    <a:pt x="369" y="3293"/>
                    <a:pt x="381" y="3312"/>
                  </a:cubicBezTo>
                  <a:cubicBezTo>
                    <a:pt x="388" y="3330"/>
                    <a:pt x="394" y="3342"/>
                    <a:pt x="406" y="3355"/>
                  </a:cubicBezTo>
                  <a:cubicBezTo>
                    <a:pt x="418" y="3373"/>
                    <a:pt x="424" y="3392"/>
                    <a:pt x="437" y="3404"/>
                  </a:cubicBezTo>
                  <a:cubicBezTo>
                    <a:pt x="449" y="3422"/>
                    <a:pt x="461" y="3435"/>
                    <a:pt x="467" y="3447"/>
                  </a:cubicBezTo>
                  <a:cubicBezTo>
                    <a:pt x="480" y="3465"/>
                    <a:pt x="492" y="3484"/>
                    <a:pt x="504" y="3496"/>
                  </a:cubicBezTo>
                  <a:cubicBezTo>
                    <a:pt x="517" y="3514"/>
                    <a:pt x="529" y="3527"/>
                    <a:pt x="535" y="3539"/>
                  </a:cubicBezTo>
                  <a:cubicBezTo>
                    <a:pt x="547" y="3557"/>
                    <a:pt x="560" y="3576"/>
                    <a:pt x="572" y="3588"/>
                  </a:cubicBezTo>
                  <a:lnTo>
                    <a:pt x="609" y="3631"/>
                  </a:lnTo>
                  <a:lnTo>
                    <a:pt x="646" y="3674"/>
                  </a:lnTo>
                  <a:cubicBezTo>
                    <a:pt x="658" y="3693"/>
                    <a:pt x="670" y="3705"/>
                    <a:pt x="682" y="3717"/>
                  </a:cubicBezTo>
                  <a:cubicBezTo>
                    <a:pt x="701" y="3729"/>
                    <a:pt x="713" y="3748"/>
                    <a:pt x="725" y="3760"/>
                  </a:cubicBezTo>
                  <a:cubicBezTo>
                    <a:pt x="738" y="3772"/>
                    <a:pt x="750" y="3785"/>
                    <a:pt x="768" y="3803"/>
                  </a:cubicBezTo>
                  <a:lnTo>
                    <a:pt x="805" y="3846"/>
                  </a:lnTo>
                  <a:cubicBezTo>
                    <a:pt x="824" y="3858"/>
                    <a:pt x="836" y="3871"/>
                    <a:pt x="848" y="3883"/>
                  </a:cubicBezTo>
                  <a:cubicBezTo>
                    <a:pt x="867" y="3895"/>
                    <a:pt x="879" y="3908"/>
                    <a:pt x="897" y="3926"/>
                  </a:cubicBezTo>
                  <a:cubicBezTo>
                    <a:pt x="910" y="3938"/>
                    <a:pt x="922" y="3951"/>
                    <a:pt x="940" y="3963"/>
                  </a:cubicBezTo>
                  <a:cubicBezTo>
                    <a:pt x="953" y="3975"/>
                    <a:pt x="971" y="3987"/>
                    <a:pt x="983" y="4000"/>
                  </a:cubicBezTo>
                  <a:cubicBezTo>
                    <a:pt x="1002" y="4012"/>
                    <a:pt x="1014" y="4024"/>
                    <a:pt x="1033" y="4043"/>
                  </a:cubicBezTo>
                  <a:lnTo>
                    <a:pt x="1076" y="4080"/>
                  </a:lnTo>
                  <a:cubicBezTo>
                    <a:pt x="1094" y="4092"/>
                    <a:pt x="1106" y="4104"/>
                    <a:pt x="1125" y="4117"/>
                  </a:cubicBezTo>
                  <a:cubicBezTo>
                    <a:pt x="1143" y="4129"/>
                    <a:pt x="1155" y="4141"/>
                    <a:pt x="1174" y="4147"/>
                  </a:cubicBezTo>
                  <a:lnTo>
                    <a:pt x="1223" y="4184"/>
                  </a:lnTo>
                  <a:cubicBezTo>
                    <a:pt x="1241" y="4196"/>
                    <a:pt x="1254" y="4209"/>
                    <a:pt x="1272" y="4221"/>
                  </a:cubicBezTo>
                  <a:cubicBezTo>
                    <a:pt x="1291" y="4233"/>
                    <a:pt x="1309" y="4246"/>
                    <a:pt x="1327" y="4258"/>
                  </a:cubicBezTo>
                  <a:cubicBezTo>
                    <a:pt x="1340" y="4270"/>
                    <a:pt x="1358" y="4276"/>
                    <a:pt x="1377" y="4289"/>
                  </a:cubicBezTo>
                  <a:cubicBezTo>
                    <a:pt x="1395" y="4301"/>
                    <a:pt x="1413" y="4313"/>
                    <a:pt x="1426" y="4325"/>
                  </a:cubicBezTo>
                  <a:cubicBezTo>
                    <a:pt x="1444" y="4332"/>
                    <a:pt x="1463" y="4344"/>
                    <a:pt x="1481" y="4356"/>
                  </a:cubicBezTo>
                  <a:cubicBezTo>
                    <a:pt x="1499" y="4368"/>
                    <a:pt x="1518" y="4381"/>
                    <a:pt x="1536" y="4387"/>
                  </a:cubicBezTo>
                  <a:cubicBezTo>
                    <a:pt x="1555" y="4399"/>
                    <a:pt x="1567" y="4405"/>
                    <a:pt x="1585" y="4418"/>
                  </a:cubicBezTo>
                  <a:cubicBezTo>
                    <a:pt x="1604" y="4430"/>
                    <a:pt x="1622" y="4442"/>
                    <a:pt x="1647" y="4448"/>
                  </a:cubicBezTo>
                  <a:cubicBezTo>
                    <a:pt x="1659" y="4461"/>
                    <a:pt x="1678" y="4467"/>
                    <a:pt x="1696" y="4479"/>
                  </a:cubicBezTo>
                  <a:cubicBezTo>
                    <a:pt x="1715" y="4491"/>
                    <a:pt x="1733" y="4504"/>
                    <a:pt x="1758" y="4510"/>
                  </a:cubicBezTo>
                  <a:cubicBezTo>
                    <a:pt x="1770" y="4522"/>
                    <a:pt x="1788" y="4528"/>
                    <a:pt x="1807" y="4534"/>
                  </a:cubicBezTo>
                  <a:cubicBezTo>
                    <a:pt x="1825" y="4547"/>
                    <a:pt x="1850" y="4559"/>
                    <a:pt x="1868" y="4571"/>
                  </a:cubicBezTo>
                  <a:cubicBezTo>
                    <a:pt x="1887" y="4577"/>
                    <a:pt x="1899" y="4583"/>
                    <a:pt x="1917" y="4596"/>
                  </a:cubicBezTo>
                  <a:cubicBezTo>
                    <a:pt x="1942" y="4602"/>
                    <a:pt x="1960" y="4614"/>
                    <a:pt x="1985" y="4626"/>
                  </a:cubicBezTo>
                  <a:cubicBezTo>
                    <a:pt x="1997" y="4633"/>
                    <a:pt x="2016" y="4639"/>
                    <a:pt x="2034" y="4645"/>
                  </a:cubicBezTo>
                  <a:cubicBezTo>
                    <a:pt x="2052" y="4657"/>
                    <a:pt x="2077" y="4669"/>
                    <a:pt x="2102" y="4676"/>
                  </a:cubicBezTo>
                  <a:cubicBezTo>
                    <a:pt x="2114" y="4682"/>
                    <a:pt x="2132" y="4688"/>
                    <a:pt x="2145" y="4694"/>
                  </a:cubicBezTo>
                  <a:cubicBezTo>
                    <a:pt x="2169" y="4706"/>
                    <a:pt x="2194" y="4719"/>
                    <a:pt x="2218" y="4725"/>
                  </a:cubicBezTo>
                  <a:lnTo>
                    <a:pt x="2261" y="4743"/>
                  </a:lnTo>
                  <a:cubicBezTo>
                    <a:pt x="2286" y="4755"/>
                    <a:pt x="2310" y="4762"/>
                    <a:pt x="2335" y="4774"/>
                  </a:cubicBezTo>
                  <a:cubicBezTo>
                    <a:pt x="2353" y="4780"/>
                    <a:pt x="2366" y="4786"/>
                    <a:pt x="2384" y="4792"/>
                  </a:cubicBezTo>
                  <a:cubicBezTo>
                    <a:pt x="2409" y="4798"/>
                    <a:pt x="2433" y="4811"/>
                    <a:pt x="2458" y="4817"/>
                  </a:cubicBezTo>
                  <a:cubicBezTo>
                    <a:pt x="2470" y="4823"/>
                    <a:pt x="2482" y="4829"/>
                    <a:pt x="2501" y="4835"/>
                  </a:cubicBezTo>
                  <a:cubicBezTo>
                    <a:pt x="2525" y="4841"/>
                    <a:pt x="2550" y="4854"/>
                    <a:pt x="2575" y="4860"/>
                  </a:cubicBezTo>
                  <a:cubicBezTo>
                    <a:pt x="2593" y="4866"/>
                    <a:pt x="2605" y="4872"/>
                    <a:pt x="2618" y="4872"/>
                  </a:cubicBezTo>
                  <a:cubicBezTo>
                    <a:pt x="2642" y="4884"/>
                    <a:pt x="2673" y="4891"/>
                    <a:pt x="2697" y="4897"/>
                  </a:cubicBezTo>
                  <a:cubicBezTo>
                    <a:pt x="2710" y="4903"/>
                    <a:pt x="2722" y="4909"/>
                    <a:pt x="2734" y="4909"/>
                  </a:cubicBezTo>
                  <a:cubicBezTo>
                    <a:pt x="2765" y="4921"/>
                    <a:pt x="2790" y="4927"/>
                    <a:pt x="2820" y="4940"/>
                  </a:cubicBezTo>
                  <a:lnTo>
                    <a:pt x="2851" y="4946"/>
                  </a:lnTo>
                  <a:lnTo>
                    <a:pt x="2943" y="4970"/>
                  </a:lnTo>
                  <a:lnTo>
                    <a:pt x="2968" y="4977"/>
                  </a:lnTo>
                  <a:cubicBezTo>
                    <a:pt x="2999" y="4989"/>
                    <a:pt x="3035" y="4995"/>
                    <a:pt x="3066" y="5001"/>
                  </a:cubicBezTo>
                  <a:cubicBezTo>
                    <a:pt x="3072" y="5007"/>
                    <a:pt x="3072" y="5007"/>
                    <a:pt x="3078" y="5007"/>
                  </a:cubicBezTo>
                  <a:cubicBezTo>
                    <a:pt x="3115" y="5020"/>
                    <a:pt x="3152" y="5026"/>
                    <a:pt x="3189" y="5032"/>
                  </a:cubicBezTo>
                  <a:cubicBezTo>
                    <a:pt x="1923" y="4651"/>
                    <a:pt x="713" y="3901"/>
                    <a:pt x="332" y="2814"/>
                  </a:cubicBezTo>
                  <a:cubicBezTo>
                    <a:pt x="25" y="1929"/>
                    <a:pt x="68" y="922"/>
                    <a:pt x="400" y="0"/>
                  </a:cubicBezTo>
                  <a:close/>
                </a:path>
              </a:pathLst>
            </a:custGeom>
            <a:solidFill>
              <a:srgbClr val="FFF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64" name="Google Shape;2064;p38"/>
            <p:cNvSpPr/>
            <p:nvPr/>
          </p:nvSpPr>
          <p:spPr>
            <a:xfrm>
              <a:off x="2887372" y="4231387"/>
              <a:ext cx="255784" cy="264624"/>
            </a:xfrm>
            <a:custGeom>
              <a:rect b="b" l="l" r="r" t="t"/>
              <a:pathLst>
                <a:path extrusionOk="0" h="2874" w="2778">
                  <a:moveTo>
                    <a:pt x="642" y="2011"/>
                  </a:moveTo>
                  <a:cubicBezTo>
                    <a:pt x="665" y="2011"/>
                    <a:pt x="688" y="2020"/>
                    <a:pt x="707" y="2034"/>
                  </a:cubicBezTo>
                  <a:cubicBezTo>
                    <a:pt x="738" y="2059"/>
                    <a:pt x="762" y="2096"/>
                    <a:pt x="781" y="2127"/>
                  </a:cubicBezTo>
                  <a:cubicBezTo>
                    <a:pt x="977" y="2415"/>
                    <a:pt x="1303" y="2581"/>
                    <a:pt x="1653" y="2593"/>
                  </a:cubicBezTo>
                  <a:cubicBezTo>
                    <a:pt x="1721" y="2593"/>
                    <a:pt x="1745" y="2686"/>
                    <a:pt x="1684" y="2716"/>
                  </a:cubicBezTo>
                  <a:cubicBezTo>
                    <a:pt x="1628" y="2741"/>
                    <a:pt x="1573" y="2747"/>
                    <a:pt x="1518" y="2747"/>
                  </a:cubicBezTo>
                  <a:cubicBezTo>
                    <a:pt x="1510" y="2747"/>
                    <a:pt x="1501" y="2747"/>
                    <a:pt x="1493" y="2747"/>
                  </a:cubicBezTo>
                  <a:cubicBezTo>
                    <a:pt x="1256" y="2747"/>
                    <a:pt x="1026" y="2662"/>
                    <a:pt x="842" y="2520"/>
                  </a:cubicBezTo>
                  <a:cubicBezTo>
                    <a:pt x="781" y="2471"/>
                    <a:pt x="400" y="2120"/>
                    <a:pt x="596" y="2022"/>
                  </a:cubicBezTo>
                  <a:cubicBezTo>
                    <a:pt x="611" y="2015"/>
                    <a:pt x="626" y="2011"/>
                    <a:pt x="642" y="2011"/>
                  </a:cubicBezTo>
                  <a:close/>
                  <a:moveTo>
                    <a:pt x="1613" y="1"/>
                  </a:moveTo>
                  <a:cubicBezTo>
                    <a:pt x="1325" y="1"/>
                    <a:pt x="1039" y="88"/>
                    <a:pt x="799" y="253"/>
                  </a:cubicBezTo>
                  <a:cubicBezTo>
                    <a:pt x="786" y="243"/>
                    <a:pt x="700" y="226"/>
                    <a:pt x="593" y="226"/>
                  </a:cubicBezTo>
                  <a:cubicBezTo>
                    <a:pt x="442" y="226"/>
                    <a:pt x="250" y="259"/>
                    <a:pt x="160" y="388"/>
                  </a:cubicBezTo>
                  <a:cubicBezTo>
                    <a:pt x="0" y="609"/>
                    <a:pt x="209" y="1015"/>
                    <a:pt x="240" y="1027"/>
                  </a:cubicBezTo>
                  <a:cubicBezTo>
                    <a:pt x="62" y="1604"/>
                    <a:pt x="271" y="2249"/>
                    <a:pt x="787" y="2612"/>
                  </a:cubicBezTo>
                  <a:cubicBezTo>
                    <a:pt x="1039" y="2789"/>
                    <a:pt x="1324" y="2873"/>
                    <a:pt x="1607" y="2873"/>
                  </a:cubicBezTo>
                  <a:cubicBezTo>
                    <a:pt x="1736" y="2873"/>
                    <a:pt x="1865" y="2856"/>
                    <a:pt x="1991" y="2821"/>
                  </a:cubicBezTo>
                  <a:cubicBezTo>
                    <a:pt x="2015" y="2809"/>
                    <a:pt x="2034" y="2796"/>
                    <a:pt x="2058" y="2784"/>
                  </a:cubicBezTo>
                  <a:cubicBezTo>
                    <a:pt x="2065" y="2790"/>
                    <a:pt x="2077" y="2790"/>
                    <a:pt x="2083" y="2796"/>
                  </a:cubicBezTo>
                  <a:cubicBezTo>
                    <a:pt x="2212" y="2753"/>
                    <a:pt x="2329" y="2692"/>
                    <a:pt x="2439" y="2612"/>
                  </a:cubicBezTo>
                  <a:cubicBezTo>
                    <a:pt x="2489" y="2628"/>
                    <a:pt x="2538" y="2636"/>
                    <a:pt x="2587" y="2636"/>
                  </a:cubicBezTo>
                  <a:cubicBezTo>
                    <a:pt x="2611" y="2636"/>
                    <a:pt x="2636" y="2634"/>
                    <a:pt x="2661" y="2630"/>
                  </a:cubicBezTo>
                  <a:cubicBezTo>
                    <a:pt x="2777" y="2458"/>
                    <a:pt x="2747" y="2225"/>
                    <a:pt x="2605" y="2041"/>
                  </a:cubicBezTo>
                  <a:cubicBezTo>
                    <a:pt x="2765" y="1439"/>
                    <a:pt x="2482" y="726"/>
                    <a:pt x="1862" y="296"/>
                  </a:cubicBezTo>
                  <a:cubicBezTo>
                    <a:pt x="1690" y="173"/>
                    <a:pt x="1512" y="87"/>
                    <a:pt x="1327" y="32"/>
                  </a:cubicBezTo>
                  <a:cubicBezTo>
                    <a:pt x="1420" y="11"/>
                    <a:pt x="1515" y="1"/>
                    <a:pt x="1611" y="1"/>
                  </a:cubicBezTo>
                  <a:cubicBezTo>
                    <a:pt x="1656" y="1"/>
                    <a:pt x="1700" y="3"/>
                    <a:pt x="1745" y="7"/>
                  </a:cubicBezTo>
                  <a:cubicBezTo>
                    <a:pt x="1701" y="3"/>
                    <a:pt x="1657" y="1"/>
                    <a:pt x="1613"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65" name="Google Shape;2065;p38"/>
            <p:cNvSpPr/>
            <p:nvPr/>
          </p:nvSpPr>
          <p:spPr>
            <a:xfrm>
              <a:off x="3049701" y="4232032"/>
              <a:ext cx="11417" cy="1749"/>
            </a:xfrm>
            <a:custGeom>
              <a:rect b="b" l="l" r="r" t="t"/>
              <a:pathLst>
                <a:path extrusionOk="0" h="19" w="124">
                  <a:moveTo>
                    <a:pt x="1" y="0"/>
                  </a:moveTo>
                  <a:cubicBezTo>
                    <a:pt x="37" y="6"/>
                    <a:pt x="80" y="12"/>
                    <a:pt x="123" y="18"/>
                  </a:cubicBezTo>
                  <a:cubicBezTo>
                    <a:pt x="80" y="12"/>
                    <a:pt x="37" y="6"/>
                    <a:pt x="1"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66" name="Google Shape;2066;p38"/>
            <p:cNvSpPr/>
            <p:nvPr/>
          </p:nvSpPr>
          <p:spPr>
            <a:xfrm>
              <a:off x="3132293" y="4473546"/>
              <a:ext cx="1749" cy="92"/>
            </a:xfrm>
            <a:custGeom>
              <a:rect b="b" l="l" r="r" t="t"/>
              <a:pathLst>
                <a:path extrusionOk="0" h="1" w="19">
                  <a:moveTo>
                    <a:pt x="19" y="0"/>
                  </a:moveTo>
                  <a:cubicBezTo>
                    <a:pt x="13" y="0"/>
                    <a:pt x="7" y="0"/>
                    <a:pt x="1" y="0"/>
                  </a:cubicBezTo>
                  <a:cubicBezTo>
                    <a:pt x="7" y="0"/>
                    <a:pt x="13" y="0"/>
                    <a:pt x="19"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67" name="Google Shape;2067;p38"/>
            <p:cNvSpPr/>
            <p:nvPr/>
          </p:nvSpPr>
          <p:spPr>
            <a:xfrm>
              <a:off x="3138554" y="4471796"/>
              <a:ext cx="1749" cy="737"/>
            </a:xfrm>
            <a:custGeom>
              <a:rect b="b" l="l" r="r" t="t"/>
              <a:pathLst>
                <a:path extrusionOk="0" h="8" w="19">
                  <a:moveTo>
                    <a:pt x="19" y="1"/>
                  </a:moveTo>
                  <a:cubicBezTo>
                    <a:pt x="12" y="1"/>
                    <a:pt x="6" y="1"/>
                    <a:pt x="0" y="7"/>
                  </a:cubicBezTo>
                  <a:cubicBezTo>
                    <a:pt x="6" y="1"/>
                    <a:pt x="12" y="1"/>
                    <a:pt x="19"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68" name="Google Shape;2068;p38"/>
            <p:cNvSpPr/>
            <p:nvPr/>
          </p:nvSpPr>
          <p:spPr>
            <a:xfrm>
              <a:off x="3070602" y="4488830"/>
              <a:ext cx="8655" cy="2302"/>
            </a:xfrm>
            <a:custGeom>
              <a:rect b="b" l="l" r="r" t="t"/>
              <a:pathLst>
                <a:path extrusionOk="0" h="25" w="94">
                  <a:moveTo>
                    <a:pt x="93" y="0"/>
                  </a:moveTo>
                  <a:cubicBezTo>
                    <a:pt x="62" y="13"/>
                    <a:pt x="32" y="19"/>
                    <a:pt x="1" y="25"/>
                  </a:cubicBezTo>
                  <a:cubicBezTo>
                    <a:pt x="32" y="19"/>
                    <a:pt x="62" y="13"/>
                    <a:pt x="93"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69" name="Google Shape;2069;p38"/>
            <p:cNvSpPr/>
            <p:nvPr/>
          </p:nvSpPr>
          <p:spPr>
            <a:xfrm>
              <a:off x="3151536" y="4465627"/>
              <a:ext cx="1197" cy="645"/>
            </a:xfrm>
            <a:custGeom>
              <a:rect b="b" l="l" r="r" t="t"/>
              <a:pathLst>
                <a:path extrusionOk="0" h="7" w="13">
                  <a:moveTo>
                    <a:pt x="13" y="0"/>
                  </a:moveTo>
                  <a:lnTo>
                    <a:pt x="13" y="0"/>
                  </a:lnTo>
                  <a:cubicBezTo>
                    <a:pt x="7" y="0"/>
                    <a:pt x="0" y="0"/>
                    <a:pt x="0" y="6"/>
                  </a:cubicBezTo>
                  <a:cubicBezTo>
                    <a:pt x="7" y="0"/>
                    <a:pt x="7" y="0"/>
                    <a:pt x="13"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70" name="Google Shape;2070;p38"/>
            <p:cNvSpPr/>
            <p:nvPr/>
          </p:nvSpPr>
          <p:spPr>
            <a:xfrm>
              <a:off x="3089293" y="4242713"/>
              <a:ext cx="8563" cy="4051"/>
            </a:xfrm>
            <a:custGeom>
              <a:rect b="b" l="l" r="r" t="t"/>
              <a:pathLst>
                <a:path extrusionOk="0" h="44" w="93">
                  <a:moveTo>
                    <a:pt x="1" y="1"/>
                  </a:moveTo>
                  <a:cubicBezTo>
                    <a:pt x="31" y="13"/>
                    <a:pt x="62" y="32"/>
                    <a:pt x="93" y="44"/>
                  </a:cubicBezTo>
                  <a:cubicBezTo>
                    <a:pt x="62" y="32"/>
                    <a:pt x="31" y="13"/>
                    <a:pt x="1"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71" name="Google Shape;2071;p38"/>
            <p:cNvSpPr/>
            <p:nvPr/>
          </p:nvSpPr>
          <p:spPr>
            <a:xfrm>
              <a:off x="3062684" y="4234242"/>
              <a:ext cx="23847" cy="7458"/>
            </a:xfrm>
            <a:custGeom>
              <a:rect b="b" l="l" r="r" t="t"/>
              <a:pathLst>
                <a:path extrusionOk="0" h="81" w="259">
                  <a:moveTo>
                    <a:pt x="1" y="1"/>
                  </a:moveTo>
                  <a:cubicBezTo>
                    <a:pt x="87" y="19"/>
                    <a:pt x="173" y="44"/>
                    <a:pt x="259" y="80"/>
                  </a:cubicBezTo>
                  <a:cubicBezTo>
                    <a:pt x="173" y="44"/>
                    <a:pt x="87" y="19"/>
                    <a:pt x="1"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72" name="Google Shape;2072;p38"/>
            <p:cNvSpPr/>
            <p:nvPr/>
          </p:nvSpPr>
          <p:spPr>
            <a:xfrm>
              <a:off x="3101171" y="4248421"/>
              <a:ext cx="10865" cy="6814"/>
            </a:xfrm>
            <a:custGeom>
              <a:rect b="b" l="l" r="r" t="t"/>
              <a:pathLst>
                <a:path extrusionOk="0" h="74" w="118">
                  <a:moveTo>
                    <a:pt x="1" y="0"/>
                  </a:moveTo>
                  <a:cubicBezTo>
                    <a:pt x="37" y="25"/>
                    <a:pt x="81" y="49"/>
                    <a:pt x="117" y="74"/>
                  </a:cubicBezTo>
                  <a:cubicBezTo>
                    <a:pt x="81" y="49"/>
                    <a:pt x="37" y="25"/>
                    <a:pt x="1"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73" name="Google Shape;2073;p38"/>
            <p:cNvSpPr/>
            <p:nvPr/>
          </p:nvSpPr>
          <p:spPr>
            <a:xfrm>
              <a:off x="3157153" y="4459919"/>
              <a:ext cx="1289" cy="1289"/>
            </a:xfrm>
            <a:custGeom>
              <a:rect b="b" l="l" r="r" t="t"/>
              <a:pathLst>
                <a:path extrusionOk="0" h="14" w="14">
                  <a:moveTo>
                    <a:pt x="13" y="1"/>
                  </a:moveTo>
                  <a:cubicBezTo>
                    <a:pt x="7" y="7"/>
                    <a:pt x="7" y="13"/>
                    <a:pt x="1" y="13"/>
                  </a:cubicBezTo>
                  <a:cubicBezTo>
                    <a:pt x="7" y="13"/>
                    <a:pt x="7" y="7"/>
                    <a:pt x="13"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74" name="Google Shape;2074;p38"/>
            <p:cNvSpPr/>
            <p:nvPr/>
          </p:nvSpPr>
          <p:spPr>
            <a:xfrm>
              <a:off x="3145275" y="4468482"/>
              <a:ext cx="1842" cy="1197"/>
            </a:xfrm>
            <a:custGeom>
              <a:rect b="b" l="l" r="r" t="t"/>
              <a:pathLst>
                <a:path extrusionOk="0" h="13" w="20">
                  <a:moveTo>
                    <a:pt x="19" y="0"/>
                  </a:moveTo>
                  <a:cubicBezTo>
                    <a:pt x="13" y="6"/>
                    <a:pt x="7" y="6"/>
                    <a:pt x="1" y="12"/>
                  </a:cubicBezTo>
                  <a:cubicBezTo>
                    <a:pt x="7" y="6"/>
                    <a:pt x="13" y="6"/>
                    <a:pt x="19"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75" name="Google Shape;2075;p38"/>
            <p:cNvSpPr/>
            <p:nvPr/>
          </p:nvSpPr>
          <p:spPr>
            <a:xfrm>
              <a:off x="3070602" y="4487633"/>
              <a:ext cx="8655" cy="3499"/>
            </a:xfrm>
            <a:custGeom>
              <a:rect b="b" l="l" r="r" t="t"/>
              <a:pathLst>
                <a:path extrusionOk="0" h="38" w="94">
                  <a:moveTo>
                    <a:pt x="68" y="1"/>
                  </a:moveTo>
                  <a:cubicBezTo>
                    <a:pt x="44" y="19"/>
                    <a:pt x="25" y="26"/>
                    <a:pt x="1" y="38"/>
                  </a:cubicBezTo>
                  <a:cubicBezTo>
                    <a:pt x="32" y="32"/>
                    <a:pt x="62" y="26"/>
                    <a:pt x="93" y="13"/>
                  </a:cubicBezTo>
                  <a:cubicBezTo>
                    <a:pt x="87" y="7"/>
                    <a:pt x="75" y="7"/>
                    <a:pt x="6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76" name="Google Shape;2076;p38"/>
            <p:cNvSpPr/>
            <p:nvPr/>
          </p:nvSpPr>
          <p:spPr>
            <a:xfrm>
              <a:off x="3009556" y="4231479"/>
              <a:ext cx="169786" cy="242157"/>
            </a:xfrm>
            <a:custGeom>
              <a:rect b="b" l="l" r="r" t="t"/>
              <a:pathLst>
                <a:path extrusionOk="0" h="2630" w="1844">
                  <a:moveTo>
                    <a:pt x="284" y="0"/>
                  </a:moveTo>
                  <a:cubicBezTo>
                    <a:pt x="188" y="0"/>
                    <a:pt x="93" y="10"/>
                    <a:pt x="0" y="31"/>
                  </a:cubicBezTo>
                  <a:cubicBezTo>
                    <a:pt x="185" y="86"/>
                    <a:pt x="363" y="172"/>
                    <a:pt x="535" y="295"/>
                  </a:cubicBezTo>
                  <a:cubicBezTo>
                    <a:pt x="1155" y="725"/>
                    <a:pt x="1438" y="1438"/>
                    <a:pt x="1278" y="2040"/>
                  </a:cubicBezTo>
                  <a:cubicBezTo>
                    <a:pt x="1420" y="2224"/>
                    <a:pt x="1450" y="2457"/>
                    <a:pt x="1327" y="2629"/>
                  </a:cubicBezTo>
                  <a:lnTo>
                    <a:pt x="1352" y="2629"/>
                  </a:lnTo>
                  <a:cubicBezTo>
                    <a:pt x="1370" y="2623"/>
                    <a:pt x="1383" y="2617"/>
                    <a:pt x="1401" y="2617"/>
                  </a:cubicBezTo>
                  <a:cubicBezTo>
                    <a:pt x="1407" y="2611"/>
                    <a:pt x="1413" y="2611"/>
                    <a:pt x="1420" y="2611"/>
                  </a:cubicBezTo>
                  <a:cubicBezTo>
                    <a:pt x="1438" y="2605"/>
                    <a:pt x="1456" y="2592"/>
                    <a:pt x="1475" y="2586"/>
                  </a:cubicBezTo>
                  <a:cubicBezTo>
                    <a:pt x="1481" y="2580"/>
                    <a:pt x="1487" y="2580"/>
                    <a:pt x="1493" y="2580"/>
                  </a:cubicBezTo>
                  <a:cubicBezTo>
                    <a:pt x="1512" y="2568"/>
                    <a:pt x="1524" y="2556"/>
                    <a:pt x="1542" y="2549"/>
                  </a:cubicBezTo>
                  <a:cubicBezTo>
                    <a:pt x="1542" y="2543"/>
                    <a:pt x="1549" y="2543"/>
                    <a:pt x="1555" y="2543"/>
                  </a:cubicBezTo>
                  <a:cubicBezTo>
                    <a:pt x="1567" y="2525"/>
                    <a:pt x="1585" y="2513"/>
                    <a:pt x="1604" y="2494"/>
                  </a:cubicBezTo>
                  <a:cubicBezTo>
                    <a:pt x="1610" y="2494"/>
                    <a:pt x="1610" y="2488"/>
                    <a:pt x="1616" y="2482"/>
                  </a:cubicBezTo>
                  <a:cubicBezTo>
                    <a:pt x="1628" y="2470"/>
                    <a:pt x="1647" y="2451"/>
                    <a:pt x="1659" y="2427"/>
                  </a:cubicBezTo>
                  <a:cubicBezTo>
                    <a:pt x="1782" y="2255"/>
                    <a:pt x="1776" y="2033"/>
                    <a:pt x="1659" y="1868"/>
                  </a:cubicBezTo>
                  <a:cubicBezTo>
                    <a:pt x="1843" y="1284"/>
                    <a:pt x="1641" y="627"/>
                    <a:pt x="1112" y="258"/>
                  </a:cubicBezTo>
                  <a:cubicBezTo>
                    <a:pt x="1076" y="233"/>
                    <a:pt x="1032" y="209"/>
                    <a:pt x="996" y="184"/>
                  </a:cubicBezTo>
                  <a:lnTo>
                    <a:pt x="959" y="166"/>
                  </a:lnTo>
                  <a:cubicBezTo>
                    <a:pt x="928" y="147"/>
                    <a:pt x="897" y="135"/>
                    <a:pt x="867" y="123"/>
                  </a:cubicBezTo>
                  <a:cubicBezTo>
                    <a:pt x="854" y="117"/>
                    <a:pt x="848" y="110"/>
                    <a:pt x="836" y="104"/>
                  </a:cubicBezTo>
                  <a:cubicBezTo>
                    <a:pt x="750" y="74"/>
                    <a:pt x="664" y="43"/>
                    <a:pt x="578" y="31"/>
                  </a:cubicBezTo>
                  <a:cubicBezTo>
                    <a:pt x="566" y="24"/>
                    <a:pt x="559" y="24"/>
                    <a:pt x="553" y="24"/>
                  </a:cubicBezTo>
                  <a:cubicBezTo>
                    <a:pt x="516" y="18"/>
                    <a:pt x="473" y="12"/>
                    <a:pt x="430" y="6"/>
                  </a:cubicBezTo>
                  <a:lnTo>
                    <a:pt x="418" y="6"/>
                  </a:lnTo>
                  <a:cubicBezTo>
                    <a:pt x="373" y="2"/>
                    <a:pt x="329" y="0"/>
                    <a:pt x="284"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77" name="Google Shape;2077;p38"/>
            <p:cNvSpPr/>
            <p:nvPr/>
          </p:nvSpPr>
          <p:spPr>
            <a:xfrm>
              <a:off x="2924110" y="4416551"/>
              <a:ext cx="124025" cy="67859"/>
            </a:xfrm>
            <a:custGeom>
              <a:rect b="b" l="l" r="r" t="t"/>
              <a:pathLst>
                <a:path extrusionOk="0" h="737" w="1347">
                  <a:moveTo>
                    <a:pt x="243" y="0"/>
                  </a:moveTo>
                  <a:cubicBezTo>
                    <a:pt x="227" y="0"/>
                    <a:pt x="212" y="4"/>
                    <a:pt x="197" y="11"/>
                  </a:cubicBezTo>
                  <a:cubicBezTo>
                    <a:pt x="1" y="109"/>
                    <a:pt x="382" y="460"/>
                    <a:pt x="449" y="509"/>
                  </a:cubicBezTo>
                  <a:cubicBezTo>
                    <a:pt x="627" y="651"/>
                    <a:pt x="857" y="736"/>
                    <a:pt x="1094" y="736"/>
                  </a:cubicBezTo>
                  <a:cubicBezTo>
                    <a:pt x="1102" y="736"/>
                    <a:pt x="1111" y="736"/>
                    <a:pt x="1119" y="736"/>
                  </a:cubicBezTo>
                  <a:cubicBezTo>
                    <a:pt x="1174" y="736"/>
                    <a:pt x="1236" y="730"/>
                    <a:pt x="1285" y="705"/>
                  </a:cubicBezTo>
                  <a:cubicBezTo>
                    <a:pt x="1346" y="675"/>
                    <a:pt x="1328" y="582"/>
                    <a:pt x="1254" y="582"/>
                  </a:cubicBezTo>
                  <a:cubicBezTo>
                    <a:pt x="904" y="570"/>
                    <a:pt x="578" y="398"/>
                    <a:pt x="388" y="116"/>
                  </a:cubicBezTo>
                  <a:cubicBezTo>
                    <a:pt x="363" y="85"/>
                    <a:pt x="345" y="48"/>
                    <a:pt x="308" y="23"/>
                  </a:cubicBezTo>
                  <a:cubicBezTo>
                    <a:pt x="289" y="9"/>
                    <a:pt x="266" y="0"/>
                    <a:pt x="243" y="0"/>
                  </a:cubicBezTo>
                  <a:close/>
                </a:path>
              </a:pathLst>
            </a:custGeom>
            <a:solidFill>
              <a:srgbClr val="FFF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78" name="Google Shape;2078;p38"/>
            <p:cNvSpPr/>
            <p:nvPr/>
          </p:nvSpPr>
          <p:spPr>
            <a:xfrm>
              <a:off x="3481903" y="4689094"/>
              <a:ext cx="10773" cy="2302"/>
            </a:xfrm>
            <a:custGeom>
              <a:rect b="b" l="l" r="r" t="t"/>
              <a:pathLst>
                <a:path extrusionOk="0" h="25" w="117">
                  <a:moveTo>
                    <a:pt x="0" y="0"/>
                  </a:moveTo>
                  <a:cubicBezTo>
                    <a:pt x="37" y="12"/>
                    <a:pt x="74" y="18"/>
                    <a:pt x="117" y="25"/>
                  </a:cubicBezTo>
                  <a:cubicBezTo>
                    <a:pt x="74" y="18"/>
                    <a:pt x="37" y="12"/>
                    <a:pt x="0"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79" name="Google Shape;2079;p38"/>
            <p:cNvSpPr/>
            <p:nvPr/>
          </p:nvSpPr>
          <p:spPr>
            <a:xfrm>
              <a:off x="3494885" y="4691857"/>
              <a:ext cx="10865" cy="1842"/>
            </a:xfrm>
            <a:custGeom>
              <a:rect b="b" l="l" r="r" t="t"/>
              <a:pathLst>
                <a:path extrusionOk="0" h="20" w="118">
                  <a:moveTo>
                    <a:pt x="1" y="1"/>
                  </a:moveTo>
                  <a:cubicBezTo>
                    <a:pt x="37" y="7"/>
                    <a:pt x="80" y="13"/>
                    <a:pt x="117" y="19"/>
                  </a:cubicBezTo>
                  <a:cubicBezTo>
                    <a:pt x="80" y="13"/>
                    <a:pt x="37" y="7"/>
                    <a:pt x="1"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80" name="Google Shape;2080;p38"/>
            <p:cNvSpPr/>
            <p:nvPr/>
          </p:nvSpPr>
          <p:spPr>
            <a:xfrm>
              <a:off x="3366440" y="4364344"/>
              <a:ext cx="287458" cy="318303"/>
            </a:xfrm>
            <a:custGeom>
              <a:rect b="b" l="l" r="r" t="t"/>
              <a:pathLst>
                <a:path extrusionOk="0" h="3457" w="3122">
                  <a:moveTo>
                    <a:pt x="1455" y="362"/>
                  </a:moveTo>
                  <a:cubicBezTo>
                    <a:pt x="1578" y="362"/>
                    <a:pt x="1691" y="398"/>
                    <a:pt x="1727" y="498"/>
                  </a:cubicBezTo>
                  <a:cubicBezTo>
                    <a:pt x="1807" y="732"/>
                    <a:pt x="1396" y="867"/>
                    <a:pt x="1211" y="959"/>
                  </a:cubicBezTo>
                  <a:cubicBezTo>
                    <a:pt x="959" y="1088"/>
                    <a:pt x="769" y="1291"/>
                    <a:pt x="689" y="1518"/>
                  </a:cubicBezTo>
                  <a:cubicBezTo>
                    <a:pt x="671" y="1573"/>
                    <a:pt x="658" y="1635"/>
                    <a:pt x="615" y="1684"/>
                  </a:cubicBezTo>
                  <a:cubicBezTo>
                    <a:pt x="581" y="1723"/>
                    <a:pt x="519" y="1759"/>
                    <a:pt x="464" y="1759"/>
                  </a:cubicBezTo>
                  <a:cubicBezTo>
                    <a:pt x="450" y="1759"/>
                    <a:pt x="437" y="1756"/>
                    <a:pt x="425" y="1752"/>
                  </a:cubicBezTo>
                  <a:cubicBezTo>
                    <a:pt x="357" y="1727"/>
                    <a:pt x="339" y="1659"/>
                    <a:pt x="345" y="1598"/>
                  </a:cubicBezTo>
                  <a:cubicBezTo>
                    <a:pt x="351" y="1186"/>
                    <a:pt x="671" y="640"/>
                    <a:pt x="1156" y="425"/>
                  </a:cubicBezTo>
                  <a:cubicBezTo>
                    <a:pt x="1238" y="388"/>
                    <a:pt x="1350" y="362"/>
                    <a:pt x="1455" y="362"/>
                  </a:cubicBezTo>
                  <a:close/>
                  <a:moveTo>
                    <a:pt x="1727" y="1"/>
                  </a:moveTo>
                  <a:cubicBezTo>
                    <a:pt x="1740" y="50"/>
                    <a:pt x="1709" y="99"/>
                    <a:pt x="1660" y="105"/>
                  </a:cubicBezTo>
                  <a:cubicBezTo>
                    <a:pt x="1655" y="106"/>
                    <a:pt x="1650" y="106"/>
                    <a:pt x="1645" y="106"/>
                  </a:cubicBezTo>
                  <a:cubicBezTo>
                    <a:pt x="1614" y="106"/>
                    <a:pt x="1584" y="89"/>
                    <a:pt x="1568" y="62"/>
                  </a:cubicBezTo>
                  <a:cubicBezTo>
                    <a:pt x="1561" y="44"/>
                    <a:pt x="1555" y="31"/>
                    <a:pt x="1549" y="19"/>
                  </a:cubicBezTo>
                  <a:cubicBezTo>
                    <a:pt x="652" y="160"/>
                    <a:pt x="1" y="1254"/>
                    <a:pt x="75" y="2169"/>
                  </a:cubicBezTo>
                  <a:cubicBezTo>
                    <a:pt x="118" y="2728"/>
                    <a:pt x="431" y="3146"/>
                    <a:pt x="879" y="3386"/>
                  </a:cubicBezTo>
                  <a:cubicBezTo>
                    <a:pt x="1044" y="3431"/>
                    <a:pt x="1221" y="3457"/>
                    <a:pt x="1405" y="3457"/>
                  </a:cubicBezTo>
                  <a:cubicBezTo>
                    <a:pt x="1469" y="3457"/>
                    <a:pt x="1533" y="3454"/>
                    <a:pt x="1598" y="3447"/>
                  </a:cubicBezTo>
                  <a:cubicBezTo>
                    <a:pt x="2366" y="3386"/>
                    <a:pt x="2962" y="2931"/>
                    <a:pt x="3122" y="2255"/>
                  </a:cubicBezTo>
                  <a:lnTo>
                    <a:pt x="3091" y="2169"/>
                  </a:lnTo>
                  <a:lnTo>
                    <a:pt x="3017" y="1936"/>
                  </a:lnTo>
                  <a:lnTo>
                    <a:pt x="2520" y="382"/>
                  </a:lnTo>
                  <a:cubicBezTo>
                    <a:pt x="2385" y="246"/>
                    <a:pt x="2231" y="130"/>
                    <a:pt x="2071" y="38"/>
                  </a:cubicBezTo>
                  <a:cubicBezTo>
                    <a:pt x="1961" y="13"/>
                    <a:pt x="1844" y="1"/>
                    <a:pt x="1727"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81" name="Google Shape;2081;p38"/>
            <p:cNvSpPr/>
            <p:nvPr/>
          </p:nvSpPr>
          <p:spPr>
            <a:xfrm>
              <a:off x="3447374" y="4676020"/>
              <a:ext cx="9668" cy="4604"/>
            </a:xfrm>
            <a:custGeom>
              <a:rect b="b" l="l" r="r" t="t"/>
              <a:pathLst>
                <a:path extrusionOk="0" h="50" w="105">
                  <a:moveTo>
                    <a:pt x="1" y="1"/>
                  </a:moveTo>
                  <a:cubicBezTo>
                    <a:pt x="37" y="19"/>
                    <a:pt x="68" y="31"/>
                    <a:pt x="105" y="50"/>
                  </a:cubicBezTo>
                  <a:cubicBezTo>
                    <a:pt x="74" y="31"/>
                    <a:pt x="37" y="19"/>
                    <a:pt x="1"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82" name="Google Shape;2082;p38"/>
            <p:cNvSpPr/>
            <p:nvPr/>
          </p:nvSpPr>
          <p:spPr>
            <a:xfrm>
              <a:off x="3470577" y="4685687"/>
              <a:ext cx="10220" cy="2854"/>
            </a:xfrm>
            <a:custGeom>
              <a:rect b="b" l="l" r="r" t="t"/>
              <a:pathLst>
                <a:path extrusionOk="0" h="31" w="111">
                  <a:moveTo>
                    <a:pt x="111" y="31"/>
                  </a:moveTo>
                  <a:cubicBezTo>
                    <a:pt x="74" y="25"/>
                    <a:pt x="37" y="12"/>
                    <a:pt x="0" y="0"/>
                  </a:cubicBezTo>
                  <a:cubicBezTo>
                    <a:pt x="37" y="12"/>
                    <a:pt x="74" y="25"/>
                    <a:pt x="111" y="3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83" name="Google Shape;2083;p38"/>
            <p:cNvSpPr/>
            <p:nvPr/>
          </p:nvSpPr>
          <p:spPr>
            <a:xfrm>
              <a:off x="3459252" y="4681176"/>
              <a:ext cx="10312" cy="4051"/>
            </a:xfrm>
            <a:custGeom>
              <a:rect b="b" l="l" r="r" t="t"/>
              <a:pathLst>
                <a:path extrusionOk="0" h="44" w="112">
                  <a:moveTo>
                    <a:pt x="0" y="0"/>
                  </a:moveTo>
                  <a:cubicBezTo>
                    <a:pt x="31" y="18"/>
                    <a:pt x="68" y="31"/>
                    <a:pt x="111" y="43"/>
                  </a:cubicBezTo>
                  <a:cubicBezTo>
                    <a:pt x="68" y="31"/>
                    <a:pt x="37" y="18"/>
                    <a:pt x="0"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84" name="Google Shape;2084;p38"/>
            <p:cNvSpPr/>
            <p:nvPr/>
          </p:nvSpPr>
          <p:spPr>
            <a:xfrm>
              <a:off x="3506763" y="4693606"/>
              <a:ext cx="10865" cy="1197"/>
            </a:xfrm>
            <a:custGeom>
              <a:rect b="b" l="l" r="r" t="t"/>
              <a:pathLst>
                <a:path extrusionOk="0" h="13" w="118">
                  <a:moveTo>
                    <a:pt x="117" y="12"/>
                  </a:moveTo>
                  <a:cubicBezTo>
                    <a:pt x="80" y="12"/>
                    <a:pt x="37" y="6"/>
                    <a:pt x="1" y="0"/>
                  </a:cubicBezTo>
                  <a:cubicBezTo>
                    <a:pt x="37" y="6"/>
                    <a:pt x="80" y="12"/>
                    <a:pt x="117" y="12"/>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85" name="Google Shape;2085;p38"/>
            <p:cNvSpPr/>
            <p:nvPr/>
          </p:nvSpPr>
          <p:spPr>
            <a:xfrm>
              <a:off x="3557128" y="4367751"/>
              <a:ext cx="41342" cy="32318"/>
            </a:xfrm>
            <a:custGeom>
              <a:rect b="b" l="l" r="r" t="t"/>
              <a:pathLst>
                <a:path extrusionOk="0" h="351" w="449">
                  <a:moveTo>
                    <a:pt x="0" y="1"/>
                  </a:moveTo>
                  <a:lnTo>
                    <a:pt x="0" y="1"/>
                  </a:lnTo>
                  <a:cubicBezTo>
                    <a:pt x="160" y="93"/>
                    <a:pt x="314" y="209"/>
                    <a:pt x="449" y="351"/>
                  </a:cubicBezTo>
                  <a:lnTo>
                    <a:pt x="387" y="166"/>
                  </a:lnTo>
                  <a:cubicBezTo>
                    <a:pt x="351" y="148"/>
                    <a:pt x="320" y="123"/>
                    <a:pt x="283" y="105"/>
                  </a:cubicBezTo>
                  <a:lnTo>
                    <a:pt x="277" y="105"/>
                  </a:lnTo>
                  <a:cubicBezTo>
                    <a:pt x="234" y="87"/>
                    <a:pt x="191" y="68"/>
                    <a:pt x="148" y="50"/>
                  </a:cubicBezTo>
                  <a:cubicBezTo>
                    <a:pt x="142" y="50"/>
                    <a:pt x="135" y="44"/>
                    <a:pt x="135" y="44"/>
                  </a:cubicBezTo>
                  <a:cubicBezTo>
                    <a:pt x="92" y="31"/>
                    <a:pt x="43" y="13"/>
                    <a:pt x="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86" name="Google Shape;2086;p38"/>
            <p:cNvSpPr/>
            <p:nvPr/>
          </p:nvSpPr>
          <p:spPr>
            <a:xfrm>
              <a:off x="3447374" y="4571974"/>
              <a:ext cx="223006" cy="123381"/>
            </a:xfrm>
            <a:custGeom>
              <a:rect b="b" l="l" r="r" t="t"/>
              <a:pathLst>
                <a:path extrusionOk="0" h="1340" w="2422">
                  <a:moveTo>
                    <a:pt x="2243" y="0"/>
                  </a:moveTo>
                  <a:cubicBezTo>
                    <a:pt x="2089" y="676"/>
                    <a:pt x="1487" y="1131"/>
                    <a:pt x="719" y="1192"/>
                  </a:cubicBezTo>
                  <a:cubicBezTo>
                    <a:pt x="655" y="1198"/>
                    <a:pt x="592" y="1201"/>
                    <a:pt x="529" y="1201"/>
                  </a:cubicBezTo>
                  <a:cubicBezTo>
                    <a:pt x="344" y="1201"/>
                    <a:pt x="165" y="1175"/>
                    <a:pt x="0" y="1125"/>
                  </a:cubicBezTo>
                  <a:lnTo>
                    <a:pt x="0" y="1125"/>
                  </a:lnTo>
                  <a:cubicBezTo>
                    <a:pt x="37" y="1143"/>
                    <a:pt x="74" y="1161"/>
                    <a:pt x="105" y="1180"/>
                  </a:cubicBezTo>
                  <a:cubicBezTo>
                    <a:pt x="111" y="1180"/>
                    <a:pt x="117" y="1186"/>
                    <a:pt x="123" y="1186"/>
                  </a:cubicBezTo>
                  <a:cubicBezTo>
                    <a:pt x="160" y="1204"/>
                    <a:pt x="197" y="1217"/>
                    <a:pt x="234" y="1229"/>
                  </a:cubicBezTo>
                  <a:cubicBezTo>
                    <a:pt x="240" y="1229"/>
                    <a:pt x="246" y="1235"/>
                    <a:pt x="252" y="1235"/>
                  </a:cubicBezTo>
                  <a:cubicBezTo>
                    <a:pt x="289" y="1247"/>
                    <a:pt x="320" y="1260"/>
                    <a:pt x="363" y="1266"/>
                  </a:cubicBezTo>
                  <a:cubicBezTo>
                    <a:pt x="363" y="1272"/>
                    <a:pt x="369" y="1272"/>
                    <a:pt x="375" y="1272"/>
                  </a:cubicBezTo>
                  <a:cubicBezTo>
                    <a:pt x="412" y="1284"/>
                    <a:pt x="449" y="1290"/>
                    <a:pt x="492" y="1297"/>
                  </a:cubicBezTo>
                  <a:lnTo>
                    <a:pt x="510" y="1303"/>
                  </a:lnTo>
                  <a:cubicBezTo>
                    <a:pt x="553" y="1309"/>
                    <a:pt x="590" y="1315"/>
                    <a:pt x="633" y="1321"/>
                  </a:cubicBezTo>
                  <a:lnTo>
                    <a:pt x="646" y="1321"/>
                  </a:lnTo>
                  <a:cubicBezTo>
                    <a:pt x="682" y="1327"/>
                    <a:pt x="725" y="1333"/>
                    <a:pt x="762" y="1333"/>
                  </a:cubicBezTo>
                  <a:lnTo>
                    <a:pt x="787" y="1333"/>
                  </a:lnTo>
                  <a:cubicBezTo>
                    <a:pt x="824" y="1340"/>
                    <a:pt x="867" y="1340"/>
                    <a:pt x="910" y="1340"/>
                  </a:cubicBezTo>
                  <a:lnTo>
                    <a:pt x="934" y="1340"/>
                  </a:lnTo>
                  <a:cubicBezTo>
                    <a:pt x="977" y="1333"/>
                    <a:pt x="1020" y="1333"/>
                    <a:pt x="1063" y="1333"/>
                  </a:cubicBezTo>
                  <a:cubicBezTo>
                    <a:pt x="1659" y="1284"/>
                    <a:pt x="2157" y="996"/>
                    <a:pt x="2421" y="553"/>
                  </a:cubicBezTo>
                  <a:lnTo>
                    <a:pt x="2261" y="56"/>
                  </a:lnTo>
                  <a:lnTo>
                    <a:pt x="2243"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87" name="Google Shape;2087;p38"/>
            <p:cNvSpPr/>
            <p:nvPr/>
          </p:nvSpPr>
          <p:spPr>
            <a:xfrm>
              <a:off x="3397562" y="4397584"/>
              <a:ext cx="135350" cy="128537"/>
            </a:xfrm>
            <a:custGeom>
              <a:rect b="b" l="l" r="r" t="t"/>
              <a:pathLst>
                <a:path extrusionOk="0" h="1396" w="1470">
                  <a:moveTo>
                    <a:pt x="1117" y="1"/>
                  </a:moveTo>
                  <a:cubicBezTo>
                    <a:pt x="1012" y="1"/>
                    <a:pt x="900" y="27"/>
                    <a:pt x="818" y="64"/>
                  </a:cubicBezTo>
                  <a:cubicBezTo>
                    <a:pt x="333" y="279"/>
                    <a:pt x="13" y="825"/>
                    <a:pt x="7" y="1231"/>
                  </a:cubicBezTo>
                  <a:cubicBezTo>
                    <a:pt x="1" y="1298"/>
                    <a:pt x="19" y="1366"/>
                    <a:pt x="87" y="1391"/>
                  </a:cubicBezTo>
                  <a:cubicBezTo>
                    <a:pt x="98" y="1394"/>
                    <a:pt x="110" y="1395"/>
                    <a:pt x="122" y="1395"/>
                  </a:cubicBezTo>
                  <a:cubicBezTo>
                    <a:pt x="178" y="1395"/>
                    <a:pt x="242" y="1363"/>
                    <a:pt x="277" y="1323"/>
                  </a:cubicBezTo>
                  <a:cubicBezTo>
                    <a:pt x="320" y="1274"/>
                    <a:pt x="333" y="1212"/>
                    <a:pt x="351" y="1157"/>
                  </a:cubicBezTo>
                  <a:cubicBezTo>
                    <a:pt x="431" y="930"/>
                    <a:pt x="621" y="727"/>
                    <a:pt x="873" y="598"/>
                  </a:cubicBezTo>
                  <a:cubicBezTo>
                    <a:pt x="1058" y="506"/>
                    <a:pt x="1469" y="365"/>
                    <a:pt x="1389" y="137"/>
                  </a:cubicBezTo>
                  <a:cubicBezTo>
                    <a:pt x="1353" y="37"/>
                    <a:pt x="1240" y="1"/>
                    <a:pt x="1117" y="1"/>
                  </a:cubicBezTo>
                  <a:close/>
                </a:path>
              </a:pathLst>
            </a:custGeom>
            <a:solidFill>
              <a:srgbClr val="FFF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88" name="Google Shape;2088;p38"/>
            <p:cNvSpPr/>
            <p:nvPr/>
          </p:nvSpPr>
          <p:spPr>
            <a:xfrm>
              <a:off x="3423619" y="4303298"/>
              <a:ext cx="103032" cy="70898"/>
            </a:xfrm>
            <a:custGeom>
              <a:rect b="b" l="l" r="r" t="t"/>
              <a:pathLst>
                <a:path extrusionOk="0" h="770" w="1119">
                  <a:moveTo>
                    <a:pt x="78" y="0"/>
                  </a:moveTo>
                  <a:cubicBezTo>
                    <a:pt x="72" y="0"/>
                    <a:pt x="67" y="0"/>
                    <a:pt x="62" y="0"/>
                  </a:cubicBezTo>
                  <a:cubicBezTo>
                    <a:pt x="0" y="31"/>
                    <a:pt x="25" y="172"/>
                    <a:pt x="74" y="209"/>
                  </a:cubicBezTo>
                  <a:cubicBezTo>
                    <a:pt x="81" y="209"/>
                    <a:pt x="87" y="209"/>
                    <a:pt x="93" y="209"/>
                  </a:cubicBezTo>
                  <a:cubicBezTo>
                    <a:pt x="554" y="209"/>
                    <a:pt x="795" y="428"/>
                    <a:pt x="928" y="682"/>
                  </a:cubicBezTo>
                  <a:cubicBezTo>
                    <a:pt x="934" y="694"/>
                    <a:pt x="940" y="707"/>
                    <a:pt x="953" y="725"/>
                  </a:cubicBezTo>
                  <a:cubicBezTo>
                    <a:pt x="963" y="752"/>
                    <a:pt x="993" y="769"/>
                    <a:pt x="1024" y="769"/>
                  </a:cubicBezTo>
                  <a:cubicBezTo>
                    <a:pt x="1029" y="769"/>
                    <a:pt x="1034" y="769"/>
                    <a:pt x="1039" y="768"/>
                  </a:cubicBezTo>
                  <a:cubicBezTo>
                    <a:pt x="1088" y="762"/>
                    <a:pt x="1119" y="713"/>
                    <a:pt x="1106" y="664"/>
                  </a:cubicBezTo>
                  <a:cubicBezTo>
                    <a:pt x="1106" y="664"/>
                    <a:pt x="1106" y="658"/>
                    <a:pt x="1106" y="658"/>
                  </a:cubicBezTo>
                  <a:cubicBezTo>
                    <a:pt x="1094" y="639"/>
                    <a:pt x="1088" y="621"/>
                    <a:pt x="1082" y="596"/>
                  </a:cubicBezTo>
                  <a:cubicBezTo>
                    <a:pt x="918" y="232"/>
                    <a:pt x="485" y="0"/>
                    <a:pt x="78" y="0"/>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89" name="Google Shape;2089;p38"/>
            <p:cNvSpPr/>
            <p:nvPr/>
          </p:nvSpPr>
          <p:spPr>
            <a:xfrm>
              <a:off x="3061026" y="4652817"/>
              <a:ext cx="240500" cy="177705"/>
            </a:xfrm>
            <a:custGeom>
              <a:rect b="b" l="l" r="r" t="t"/>
              <a:pathLst>
                <a:path extrusionOk="0" h="1930" w="2612">
                  <a:moveTo>
                    <a:pt x="0" y="1"/>
                  </a:moveTo>
                  <a:lnTo>
                    <a:pt x="0" y="1"/>
                  </a:lnTo>
                  <a:cubicBezTo>
                    <a:pt x="332" y="511"/>
                    <a:pt x="811" y="1033"/>
                    <a:pt x="1352" y="1506"/>
                  </a:cubicBezTo>
                  <a:cubicBezTo>
                    <a:pt x="1788" y="1604"/>
                    <a:pt x="2212" y="1746"/>
                    <a:pt x="2611" y="1930"/>
                  </a:cubicBezTo>
                  <a:cubicBezTo>
                    <a:pt x="2286" y="1586"/>
                    <a:pt x="1991" y="1205"/>
                    <a:pt x="1745" y="800"/>
                  </a:cubicBezTo>
                  <a:cubicBezTo>
                    <a:pt x="1162" y="449"/>
                    <a:pt x="560" y="173"/>
                    <a:pt x="0"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90" name="Google Shape;2090;p38"/>
            <p:cNvSpPr/>
            <p:nvPr/>
          </p:nvSpPr>
          <p:spPr>
            <a:xfrm>
              <a:off x="3385131" y="4711653"/>
              <a:ext cx="10312" cy="14824"/>
            </a:xfrm>
            <a:custGeom>
              <a:rect b="b" l="l" r="r" t="t"/>
              <a:pathLst>
                <a:path extrusionOk="0" h="161" w="112">
                  <a:moveTo>
                    <a:pt x="1" y="1"/>
                  </a:moveTo>
                  <a:cubicBezTo>
                    <a:pt x="38" y="50"/>
                    <a:pt x="74" y="105"/>
                    <a:pt x="111" y="161"/>
                  </a:cubicBezTo>
                  <a:cubicBezTo>
                    <a:pt x="74" y="105"/>
                    <a:pt x="38" y="50"/>
                    <a:pt x="1"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91" name="Google Shape;2091;p38"/>
            <p:cNvSpPr/>
            <p:nvPr/>
          </p:nvSpPr>
          <p:spPr>
            <a:xfrm>
              <a:off x="3340475" y="4652264"/>
              <a:ext cx="13075" cy="16481"/>
            </a:xfrm>
            <a:custGeom>
              <a:rect b="b" l="l" r="r" t="t"/>
              <a:pathLst>
                <a:path extrusionOk="0" h="179" w="142">
                  <a:moveTo>
                    <a:pt x="0" y="1"/>
                  </a:moveTo>
                  <a:cubicBezTo>
                    <a:pt x="43" y="62"/>
                    <a:pt x="93" y="117"/>
                    <a:pt x="142" y="179"/>
                  </a:cubicBezTo>
                  <a:cubicBezTo>
                    <a:pt x="93" y="117"/>
                    <a:pt x="49" y="62"/>
                    <a:pt x="0"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92" name="Google Shape;2092;p38"/>
            <p:cNvSpPr/>
            <p:nvPr/>
          </p:nvSpPr>
          <p:spPr>
            <a:xfrm>
              <a:off x="3307052" y="4615526"/>
              <a:ext cx="15929" cy="17034"/>
            </a:xfrm>
            <a:custGeom>
              <a:rect b="b" l="l" r="r" t="t"/>
              <a:pathLst>
                <a:path extrusionOk="0" h="185" w="173">
                  <a:moveTo>
                    <a:pt x="1" y="0"/>
                  </a:moveTo>
                  <a:cubicBezTo>
                    <a:pt x="56" y="62"/>
                    <a:pt x="118" y="123"/>
                    <a:pt x="173" y="185"/>
                  </a:cubicBezTo>
                  <a:cubicBezTo>
                    <a:pt x="118" y="123"/>
                    <a:pt x="56" y="62"/>
                    <a:pt x="1"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93" name="Google Shape;2093;p38"/>
            <p:cNvSpPr/>
            <p:nvPr/>
          </p:nvSpPr>
          <p:spPr>
            <a:xfrm>
              <a:off x="3411741" y="4753547"/>
              <a:ext cx="8011" cy="14180"/>
            </a:xfrm>
            <a:custGeom>
              <a:rect b="b" l="l" r="r" t="t"/>
              <a:pathLst>
                <a:path extrusionOk="0" h="154" w="87">
                  <a:moveTo>
                    <a:pt x="0" y="0"/>
                  </a:moveTo>
                  <a:cubicBezTo>
                    <a:pt x="31" y="50"/>
                    <a:pt x="62" y="99"/>
                    <a:pt x="86" y="154"/>
                  </a:cubicBezTo>
                  <a:cubicBezTo>
                    <a:pt x="62" y="99"/>
                    <a:pt x="31" y="50"/>
                    <a:pt x="0"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94" name="Google Shape;2094;p38"/>
            <p:cNvSpPr/>
            <p:nvPr/>
          </p:nvSpPr>
          <p:spPr>
            <a:xfrm>
              <a:off x="3371044" y="4691304"/>
              <a:ext cx="10773" cy="15377"/>
            </a:xfrm>
            <a:custGeom>
              <a:rect b="b" l="l" r="r" t="t"/>
              <a:pathLst>
                <a:path extrusionOk="0" h="167" w="117">
                  <a:moveTo>
                    <a:pt x="0" y="1"/>
                  </a:moveTo>
                  <a:cubicBezTo>
                    <a:pt x="43" y="56"/>
                    <a:pt x="80" y="111"/>
                    <a:pt x="117" y="166"/>
                  </a:cubicBezTo>
                  <a:cubicBezTo>
                    <a:pt x="80" y="111"/>
                    <a:pt x="43" y="56"/>
                    <a:pt x="0"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95" name="Google Shape;2095;p38"/>
            <p:cNvSpPr/>
            <p:nvPr/>
          </p:nvSpPr>
          <p:spPr>
            <a:xfrm>
              <a:off x="3355759" y="4671508"/>
              <a:ext cx="12522" cy="15929"/>
            </a:xfrm>
            <a:custGeom>
              <a:rect b="b" l="l" r="r" t="t"/>
              <a:pathLst>
                <a:path extrusionOk="0" h="173" w="136">
                  <a:moveTo>
                    <a:pt x="0" y="1"/>
                  </a:moveTo>
                  <a:cubicBezTo>
                    <a:pt x="49" y="56"/>
                    <a:pt x="92" y="117"/>
                    <a:pt x="135" y="173"/>
                  </a:cubicBezTo>
                  <a:cubicBezTo>
                    <a:pt x="92" y="117"/>
                    <a:pt x="49" y="56"/>
                    <a:pt x="0"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96" name="Google Shape;2096;p38"/>
            <p:cNvSpPr/>
            <p:nvPr/>
          </p:nvSpPr>
          <p:spPr>
            <a:xfrm>
              <a:off x="3398759" y="4732001"/>
              <a:ext cx="9115" cy="14824"/>
            </a:xfrm>
            <a:custGeom>
              <a:rect b="b" l="l" r="r" t="t"/>
              <a:pathLst>
                <a:path extrusionOk="0" h="161" w="99">
                  <a:moveTo>
                    <a:pt x="0" y="1"/>
                  </a:moveTo>
                  <a:cubicBezTo>
                    <a:pt x="37" y="56"/>
                    <a:pt x="68" y="105"/>
                    <a:pt x="98" y="161"/>
                  </a:cubicBezTo>
                  <a:cubicBezTo>
                    <a:pt x="68" y="105"/>
                    <a:pt x="37" y="56"/>
                    <a:pt x="0"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97" name="Google Shape;2097;p38"/>
            <p:cNvSpPr/>
            <p:nvPr/>
          </p:nvSpPr>
          <p:spPr>
            <a:xfrm>
              <a:off x="3324085" y="4633573"/>
              <a:ext cx="14180" cy="17126"/>
            </a:xfrm>
            <a:custGeom>
              <a:rect b="b" l="l" r="r" t="t"/>
              <a:pathLst>
                <a:path extrusionOk="0" h="186" w="154">
                  <a:moveTo>
                    <a:pt x="0" y="1"/>
                  </a:moveTo>
                  <a:cubicBezTo>
                    <a:pt x="49" y="62"/>
                    <a:pt x="105" y="124"/>
                    <a:pt x="154" y="185"/>
                  </a:cubicBezTo>
                  <a:cubicBezTo>
                    <a:pt x="105" y="124"/>
                    <a:pt x="49" y="62"/>
                    <a:pt x="0"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98" name="Google Shape;2098;p38"/>
            <p:cNvSpPr/>
            <p:nvPr/>
          </p:nvSpPr>
          <p:spPr>
            <a:xfrm>
              <a:off x="3424171" y="4775001"/>
              <a:ext cx="6906" cy="13719"/>
            </a:xfrm>
            <a:custGeom>
              <a:rect b="b" l="l" r="r" t="t"/>
              <a:pathLst>
                <a:path extrusionOk="0" h="149" w="75">
                  <a:moveTo>
                    <a:pt x="1" y="1"/>
                  </a:moveTo>
                  <a:cubicBezTo>
                    <a:pt x="25" y="50"/>
                    <a:pt x="50" y="99"/>
                    <a:pt x="74" y="148"/>
                  </a:cubicBezTo>
                  <a:cubicBezTo>
                    <a:pt x="50" y="99"/>
                    <a:pt x="25" y="50"/>
                    <a:pt x="1"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099" name="Google Shape;2099;p38"/>
            <p:cNvSpPr/>
            <p:nvPr/>
          </p:nvSpPr>
          <p:spPr>
            <a:xfrm>
              <a:off x="3294069" y="4602543"/>
              <a:ext cx="153949" cy="288563"/>
            </a:xfrm>
            <a:custGeom>
              <a:rect b="b" l="l" r="r" t="t"/>
              <a:pathLst>
                <a:path extrusionOk="0" h="3134" w="1672">
                  <a:moveTo>
                    <a:pt x="1" y="0"/>
                  </a:moveTo>
                  <a:lnTo>
                    <a:pt x="1" y="0"/>
                  </a:lnTo>
                  <a:cubicBezTo>
                    <a:pt x="50" y="522"/>
                    <a:pt x="179" y="1032"/>
                    <a:pt x="381" y="1518"/>
                  </a:cubicBezTo>
                  <a:cubicBezTo>
                    <a:pt x="879" y="1997"/>
                    <a:pt x="1315" y="2531"/>
                    <a:pt x="1672" y="3133"/>
                  </a:cubicBezTo>
                  <a:cubicBezTo>
                    <a:pt x="1358" y="2052"/>
                    <a:pt x="830" y="1051"/>
                    <a:pt x="142" y="141"/>
                  </a:cubicBezTo>
                  <a:cubicBezTo>
                    <a:pt x="93" y="98"/>
                    <a:pt x="50" y="49"/>
                    <a:pt x="1"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00" name="Google Shape;2100;p38"/>
            <p:cNvSpPr/>
            <p:nvPr/>
          </p:nvSpPr>
          <p:spPr>
            <a:xfrm>
              <a:off x="3454740" y="4843505"/>
              <a:ext cx="4604" cy="11970"/>
            </a:xfrm>
            <a:custGeom>
              <a:rect b="b" l="l" r="r" t="t"/>
              <a:pathLst>
                <a:path extrusionOk="0" h="130" w="50">
                  <a:moveTo>
                    <a:pt x="0" y="0"/>
                  </a:moveTo>
                  <a:cubicBezTo>
                    <a:pt x="19" y="43"/>
                    <a:pt x="37" y="86"/>
                    <a:pt x="49" y="129"/>
                  </a:cubicBezTo>
                  <a:cubicBezTo>
                    <a:pt x="37" y="86"/>
                    <a:pt x="19" y="43"/>
                    <a:pt x="0"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01" name="Google Shape;2101;p38"/>
            <p:cNvSpPr/>
            <p:nvPr/>
          </p:nvSpPr>
          <p:spPr>
            <a:xfrm>
              <a:off x="3445717" y="4819749"/>
              <a:ext cx="5156" cy="13075"/>
            </a:xfrm>
            <a:custGeom>
              <a:rect b="b" l="l" r="r" t="t"/>
              <a:pathLst>
                <a:path extrusionOk="0" h="142" w="56">
                  <a:moveTo>
                    <a:pt x="55" y="141"/>
                  </a:moveTo>
                  <a:cubicBezTo>
                    <a:pt x="37" y="92"/>
                    <a:pt x="18" y="49"/>
                    <a:pt x="0" y="0"/>
                  </a:cubicBezTo>
                  <a:cubicBezTo>
                    <a:pt x="18" y="49"/>
                    <a:pt x="37" y="92"/>
                    <a:pt x="55" y="14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02" name="Google Shape;2102;p38"/>
            <p:cNvSpPr/>
            <p:nvPr/>
          </p:nvSpPr>
          <p:spPr>
            <a:xfrm>
              <a:off x="3434944" y="4797099"/>
              <a:ext cx="6261" cy="13627"/>
            </a:xfrm>
            <a:custGeom>
              <a:rect b="b" l="l" r="r" t="t"/>
              <a:pathLst>
                <a:path extrusionOk="0" h="148" w="68">
                  <a:moveTo>
                    <a:pt x="0" y="0"/>
                  </a:moveTo>
                  <a:cubicBezTo>
                    <a:pt x="25" y="50"/>
                    <a:pt x="49" y="99"/>
                    <a:pt x="68" y="148"/>
                  </a:cubicBezTo>
                  <a:cubicBezTo>
                    <a:pt x="49" y="99"/>
                    <a:pt x="25" y="50"/>
                    <a:pt x="0"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03" name="Google Shape;2103;p38"/>
            <p:cNvSpPr/>
            <p:nvPr/>
          </p:nvSpPr>
          <p:spPr>
            <a:xfrm>
              <a:off x="3471130" y="4891568"/>
              <a:ext cx="2394" cy="7458"/>
            </a:xfrm>
            <a:custGeom>
              <a:rect b="b" l="l" r="r" t="t"/>
              <a:pathLst>
                <a:path extrusionOk="0" h="81" w="26">
                  <a:moveTo>
                    <a:pt x="1" y="0"/>
                  </a:moveTo>
                  <a:lnTo>
                    <a:pt x="1" y="0"/>
                  </a:lnTo>
                  <a:cubicBezTo>
                    <a:pt x="7" y="31"/>
                    <a:pt x="13" y="56"/>
                    <a:pt x="25" y="80"/>
                  </a:cubicBezTo>
                  <a:cubicBezTo>
                    <a:pt x="19" y="56"/>
                    <a:pt x="7" y="25"/>
                    <a:pt x="1"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04" name="Google Shape;2104;p38"/>
            <p:cNvSpPr/>
            <p:nvPr/>
          </p:nvSpPr>
          <p:spPr>
            <a:xfrm>
              <a:off x="3463211" y="4867260"/>
              <a:ext cx="4051" cy="11417"/>
            </a:xfrm>
            <a:custGeom>
              <a:rect b="b" l="l" r="r" t="t"/>
              <a:pathLst>
                <a:path extrusionOk="0" h="124" w="44">
                  <a:moveTo>
                    <a:pt x="43" y="123"/>
                  </a:moveTo>
                  <a:cubicBezTo>
                    <a:pt x="31" y="80"/>
                    <a:pt x="19" y="37"/>
                    <a:pt x="0" y="0"/>
                  </a:cubicBezTo>
                  <a:cubicBezTo>
                    <a:pt x="19" y="37"/>
                    <a:pt x="31" y="80"/>
                    <a:pt x="43" y="123"/>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05" name="Google Shape;2105;p38"/>
            <p:cNvSpPr/>
            <p:nvPr/>
          </p:nvSpPr>
          <p:spPr>
            <a:xfrm>
              <a:off x="3307052" y="4615526"/>
              <a:ext cx="166472" cy="298231"/>
            </a:xfrm>
            <a:custGeom>
              <a:rect b="b" l="l" r="r" t="t"/>
              <a:pathLst>
                <a:path extrusionOk="0" h="3239" w="1808">
                  <a:moveTo>
                    <a:pt x="1" y="0"/>
                  </a:moveTo>
                  <a:lnTo>
                    <a:pt x="1" y="0"/>
                  </a:lnTo>
                  <a:cubicBezTo>
                    <a:pt x="689" y="910"/>
                    <a:pt x="1217" y="1905"/>
                    <a:pt x="1531" y="2986"/>
                  </a:cubicBezTo>
                  <a:cubicBezTo>
                    <a:pt x="1580" y="3072"/>
                    <a:pt x="1629" y="3158"/>
                    <a:pt x="1672" y="3238"/>
                  </a:cubicBezTo>
                  <a:cubicBezTo>
                    <a:pt x="1696" y="3207"/>
                    <a:pt x="1721" y="3177"/>
                    <a:pt x="1746" y="3146"/>
                  </a:cubicBezTo>
                  <a:cubicBezTo>
                    <a:pt x="1764" y="3121"/>
                    <a:pt x="1783" y="3103"/>
                    <a:pt x="1807" y="3084"/>
                  </a:cubicBezTo>
                  <a:cubicBezTo>
                    <a:pt x="1795" y="3054"/>
                    <a:pt x="1789" y="3029"/>
                    <a:pt x="1783" y="2998"/>
                  </a:cubicBezTo>
                  <a:cubicBezTo>
                    <a:pt x="1770" y="2949"/>
                    <a:pt x="1758" y="2906"/>
                    <a:pt x="1739" y="2857"/>
                  </a:cubicBezTo>
                  <a:cubicBezTo>
                    <a:pt x="1727" y="2814"/>
                    <a:pt x="1715" y="2771"/>
                    <a:pt x="1696" y="2734"/>
                  </a:cubicBezTo>
                  <a:cubicBezTo>
                    <a:pt x="1684" y="2691"/>
                    <a:pt x="1672" y="2648"/>
                    <a:pt x="1660" y="2605"/>
                  </a:cubicBezTo>
                  <a:cubicBezTo>
                    <a:pt x="1641" y="2562"/>
                    <a:pt x="1623" y="2519"/>
                    <a:pt x="1604" y="2476"/>
                  </a:cubicBezTo>
                  <a:cubicBezTo>
                    <a:pt x="1592" y="2433"/>
                    <a:pt x="1580" y="2396"/>
                    <a:pt x="1561" y="2359"/>
                  </a:cubicBezTo>
                  <a:cubicBezTo>
                    <a:pt x="1543" y="2310"/>
                    <a:pt x="1524" y="2267"/>
                    <a:pt x="1506" y="2218"/>
                  </a:cubicBezTo>
                  <a:cubicBezTo>
                    <a:pt x="1488" y="2187"/>
                    <a:pt x="1475" y="2151"/>
                    <a:pt x="1457" y="2120"/>
                  </a:cubicBezTo>
                  <a:cubicBezTo>
                    <a:pt x="1438" y="2071"/>
                    <a:pt x="1414" y="2022"/>
                    <a:pt x="1389" y="1972"/>
                  </a:cubicBezTo>
                  <a:cubicBezTo>
                    <a:pt x="1377" y="1942"/>
                    <a:pt x="1365" y="1911"/>
                    <a:pt x="1346" y="1880"/>
                  </a:cubicBezTo>
                  <a:cubicBezTo>
                    <a:pt x="1322" y="1831"/>
                    <a:pt x="1297" y="1782"/>
                    <a:pt x="1266" y="1733"/>
                  </a:cubicBezTo>
                  <a:cubicBezTo>
                    <a:pt x="1254" y="1702"/>
                    <a:pt x="1242" y="1678"/>
                    <a:pt x="1223" y="1653"/>
                  </a:cubicBezTo>
                  <a:cubicBezTo>
                    <a:pt x="1199" y="1598"/>
                    <a:pt x="1168" y="1549"/>
                    <a:pt x="1137" y="1499"/>
                  </a:cubicBezTo>
                  <a:cubicBezTo>
                    <a:pt x="1125" y="1475"/>
                    <a:pt x="1113" y="1450"/>
                    <a:pt x="1094" y="1426"/>
                  </a:cubicBezTo>
                  <a:cubicBezTo>
                    <a:pt x="1064" y="1370"/>
                    <a:pt x="1033" y="1321"/>
                    <a:pt x="996" y="1266"/>
                  </a:cubicBezTo>
                  <a:cubicBezTo>
                    <a:pt x="984" y="1248"/>
                    <a:pt x="972" y="1223"/>
                    <a:pt x="959" y="1205"/>
                  </a:cubicBezTo>
                  <a:cubicBezTo>
                    <a:pt x="922" y="1149"/>
                    <a:pt x="886" y="1094"/>
                    <a:pt x="849" y="1039"/>
                  </a:cubicBezTo>
                  <a:cubicBezTo>
                    <a:pt x="836" y="1026"/>
                    <a:pt x="824" y="1008"/>
                    <a:pt x="812" y="989"/>
                  </a:cubicBezTo>
                  <a:cubicBezTo>
                    <a:pt x="775" y="934"/>
                    <a:pt x="732" y="879"/>
                    <a:pt x="695" y="824"/>
                  </a:cubicBezTo>
                  <a:cubicBezTo>
                    <a:pt x="683" y="805"/>
                    <a:pt x="671" y="793"/>
                    <a:pt x="664" y="781"/>
                  </a:cubicBezTo>
                  <a:cubicBezTo>
                    <a:pt x="621" y="719"/>
                    <a:pt x="578" y="664"/>
                    <a:pt x="529" y="609"/>
                  </a:cubicBezTo>
                  <a:cubicBezTo>
                    <a:pt x="523" y="596"/>
                    <a:pt x="511" y="584"/>
                    <a:pt x="505" y="578"/>
                  </a:cubicBezTo>
                  <a:cubicBezTo>
                    <a:pt x="456" y="516"/>
                    <a:pt x="406" y="461"/>
                    <a:pt x="357" y="400"/>
                  </a:cubicBezTo>
                  <a:cubicBezTo>
                    <a:pt x="351" y="394"/>
                    <a:pt x="345" y="387"/>
                    <a:pt x="339" y="381"/>
                  </a:cubicBezTo>
                  <a:cubicBezTo>
                    <a:pt x="290" y="320"/>
                    <a:pt x="234" y="258"/>
                    <a:pt x="185" y="197"/>
                  </a:cubicBezTo>
                  <a:cubicBezTo>
                    <a:pt x="179" y="197"/>
                    <a:pt x="173" y="191"/>
                    <a:pt x="173" y="185"/>
                  </a:cubicBezTo>
                  <a:cubicBezTo>
                    <a:pt x="118" y="123"/>
                    <a:pt x="56" y="62"/>
                    <a:pt x="1" y="0"/>
                  </a:cubicBezTo>
                  <a:close/>
                </a:path>
              </a:pathLst>
            </a:custGeom>
            <a:solidFill>
              <a:srgbClr val="E4F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06" name="Google Shape;2106;p38"/>
            <p:cNvSpPr/>
            <p:nvPr/>
          </p:nvSpPr>
          <p:spPr>
            <a:xfrm>
              <a:off x="3173634" y="4625654"/>
              <a:ext cx="287366" cy="303295"/>
            </a:xfrm>
            <a:custGeom>
              <a:rect b="b" l="l" r="r" t="t"/>
              <a:pathLst>
                <a:path extrusionOk="0" h="3294" w="3121">
                  <a:moveTo>
                    <a:pt x="0" y="1"/>
                  </a:moveTo>
                  <a:lnTo>
                    <a:pt x="0" y="1"/>
                  </a:lnTo>
                  <a:cubicBezTo>
                    <a:pt x="135" y="382"/>
                    <a:pt x="313" y="750"/>
                    <a:pt x="522" y="1095"/>
                  </a:cubicBezTo>
                  <a:cubicBezTo>
                    <a:pt x="768" y="1500"/>
                    <a:pt x="1063" y="1881"/>
                    <a:pt x="1388" y="2225"/>
                  </a:cubicBezTo>
                  <a:cubicBezTo>
                    <a:pt x="1984" y="2495"/>
                    <a:pt x="2531" y="2852"/>
                    <a:pt x="3010" y="3288"/>
                  </a:cubicBezTo>
                  <a:lnTo>
                    <a:pt x="3016" y="3288"/>
                  </a:lnTo>
                  <a:cubicBezTo>
                    <a:pt x="3016" y="3288"/>
                    <a:pt x="3023" y="3288"/>
                    <a:pt x="3023" y="3294"/>
                  </a:cubicBezTo>
                  <a:cubicBezTo>
                    <a:pt x="3029" y="3288"/>
                    <a:pt x="3029" y="3275"/>
                    <a:pt x="3035" y="3269"/>
                  </a:cubicBezTo>
                  <a:cubicBezTo>
                    <a:pt x="3041" y="3257"/>
                    <a:pt x="3047" y="3239"/>
                    <a:pt x="3053" y="3226"/>
                  </a:cubicBezTo>
                  <a:cubicBezTo>
                    <a:pt x="3066" y="3214"/>
                    <a:pt x="3072" y="3202"/>
                    <a:pt x="3078" y="3189"/>
                  </a:cubicBezTo>
                  <a:cubicBezTo>
                    <a:pt x="3096" y="3171"/>
                    <a:pt x="3109" y="3146"/>
                    <a:pt x="3121" y="3128"/>
                  </a:cubicBezTo>
                  <a:cubicBezTo>
                    <a:pt x="3072" y="3048"/>
                    <a:pt x="3029" y="2962"/>
                    <a:pt x="2980" y="2882"/>
                  </a:cubicBezTo>
                  <a:cubicBezTo>
                    <a:pt x="2623" y="2280"/>
                    <a:pt x="2187" y="1746"/>
                    <a:pt x="1689" y="1267"/>
                  </a:cubicBezTo>
                  <a:cubicBezTo>
                    <a:pt x="1180" y="787"/>
                    <a:pt x="614" y="363"/>
                    <a:pt x="0"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07" name="Google Shape;2107;p38"/>
            <p:cNvSpPr/>
            <p:nvPr/>
          </p:nvSpPr>
          <p:spPr>
            <a:xfrm>
              <a:off x="3294621" y="4955468"/>
              <a:ext cx="13719" cy="2394"/>
            </a:xfrm>
            <a:custGeom>
              <a:rect b="b" l="l" r="r" t="t"/>
              <a:pathLst>
                <a:path extrusionOk="0" h="26" w="149">
                  <a:moveTo>
                    <a:pt x="148" y="25"/>
                  </a:moveTo>
                  <a:cubicBezTo>
                    <a:pt x="99" y="19"/>
                    <a:pt x="50" y="7"/>
                    <a:pt x="1" y="1"/>
                  </a:cubicBezTo>
                  <a:cubicBezTo>
                    <a:pt x="50" y="7"/>
                    <a:pt x="99" y="19"/>
                    <a:pt x="148" y="25"/>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08" name="Google Shape;2108;p38"/>
            <p:cNvSpPr/>
            <p:nvPr/>
          </p:nvSpPr>
          <p:spPr>
            <a:xfrm>
              <a:off x="3253372" y="4945340"/>
              <a:ext cx="14732" cy="4051"/>
            </a:xfrm>
            <a:custGeom>
              <a:rect b="b" l="l" r="r" t="t"/>
              <a:pathLst>
                <a:path extrusionOk="0" h="44" w="160">
                  <a:moveTo>
                    <a:pt x="0" y="0"/>
                  </a:moveTo>
                  <a:cubicBezTo>
                    <a:pt x="56" y="12"/>
                    <a:pt x="105" y="31"/>
                    <a:pt x="160" y="43"/>
                  </a:cubicBezTo>
                  <a:cubicBezTo>
                    <a:pt x="111" y="31"/>
                    <a:pt x="56" y="12"/>
                    <a:pt x="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09" name="Google Shape;2109;p38"/>
            <p:cNvSpPr/>
            <p:nvPr/>
          </p:nvSpPr>
          <p:spPr>
            <a:xfrm>
              <a:off x="3139106" y="4890924"/>
              <a:ext cx="272174" cy="57086"/>
            </a:xfrm>
            <a:custGeom>
              <a:rect b="b" l="l" r="r" t="t"/>
              <a:pathLst>
                <a:path extrusionOk="0" h="620" w="2956">
                  <a:moveTo>
                    <a:pt x="278" y="242"/>
                  </a:moveTo>
                  <a:lnTo>
                    <a:pt x="278" y="242"/>
                  </a:lnTo>
                  <a:cubicBezTo>
                    <a:pt x="304" y="254"/>
                    <a:pt x="330" y="266"/>
                    <a:pt x="357" y="278"/>
                  </a:cubicBezTo>
                  <a:cubicBezTo>
                    <a:pt x="330" y="266"/>
                    <a:pt x="304" y="254"/>
                    <a:pt x="278" y="242"/>
                  </a:cubicBezTo>
                  <a:close/>
                  <a:moveTo>
                    <a:pt x="998" y="1"/>
                  </a:moveTo>
                  <a:cubicBezTo>
                    <a:pt x="661" y="1"/>
                    <a:pt x="325" y="38"/>
                    <a:pt x="0" y="112"/>
                  </a:cubicBezTo>
                  <a:cubicBezTo>
                    <a:pt x="54" y="137"/>
                    <a:pt x="108" y="163"/>
                    <a:pt x="163" y="189"/>
                  </a:cubicBezTo>
                  <a:lnTo>
                    <a:pt x="163" y="189"/>
                  </a:lnTo>
                  <a:cubicBezTo>
                    <a:pt x="160" y="188"/>
                    <a:pt x="157" y="187"/>
                    <a:pt x="154" y="186"/>
                  </a:cubicBezTo>
                  <a:lnTo>
                    <a:pt x="154" y="186"/>
                  </a:lnTo>
                  <a:cubicBezTo>
                    <a:pt x="195" y="204"/>
                    <a:pt x="237" y="223"/>
                    <a:pt x="278" y="242"/>
                  </a:cubicBezTo>
                  <a:lnTo>
                    <a:pt x="278" y="242"/>
                  </a:lnTo>
                  <a:cubicBezTo>
                    <a:pt x="239" y="224"/>
                    <a:pt x="201" y="206"/>
                    <a:pt x="163" y="189"/>
                  </a:cubicBezTo>
                  <a:lnTo>
                    <a:pt x="163" y="189"/>
                  </a:lnTo>
                  <a:cubicBezTo>
                    <a:pt x="999" y="468"/>
                    <a:pt x="1860" y="619"/>
                    <a:pt x="2719" y="619"/>
                  </a:cubicBezTo>
                  <a:cubicBezTo>
                    <a:pt x="2797" y="619"/>
                    <a:pt x="2876" y="618"/>
                    <a:pt x="2955" y="616"/>
                  </a:cubicBezTo>
                  <a:cubicBezTo>
                    <a:pt x="2900" y="603"/>
                    <a:pt x="2845" y="597"/>
                    <a:pt x="2796" y="585"/>
                  </a:cubicBezTo>
                  <a:cubicBezTo>
                    <a:pt x="2746" y="573"/>
                    <a:pt x="2697" y="560"/>
                    <a:pt x="2648" y="548"/>
                  </a:cubicBezTo>
                  <a:cubicBezTo>
                    <a:pt x="2599" y="542"/>
                    <a:pt x="2550" y="530"/>
                    <a:pt x="2501" y="517"/>
                  </a:cubicBezTo>
                  <a:cubicBezTo>
                    <a:pt x="2445" y="505"/>
                    <a:pt x="2396" y="487"/>
                    <a:pt x="2341" y="474"/>
                  </a:cubicBezTo>
                  <a:cubicBezTo>
                    <a:pt x="2298" y="462"/>
                    <a:pt x="2255" y="450"/>
                    <a:pt x="2206" y="437"/>
                  </a:cubicBezTo>
                  <a:cubicBezTo>
                    <a:pt x="2150" y="419"/>
                    <a:pt x="2095" y="401"/>
                    <a:pt x="2040" y="382"/>
                  </a:cubicBezTo>
                  <a:cubicBezTo>
                    <a:pt x="2003" y="370"/>
                    <a:pt x="1960" y="358"/>
                    <a:pt x="1923" y="345"/>
                  </a:cubicBezTo>
                  <a:cubicBezTo>
                    <a:pt x="1862" y="327"/>
                    <a:pt x="1806" y="302"/>
                    <a:pt x="1751" y="284"/>
                  </a:cubicBezTo>
                  <a:cubicBezTo>
                    <a:pt x="1714" y="272"/>
                    <a:pt x="1677" y="259"/>
                    <a:pt x="1641" y="241"/>
                  </a:cubicBezTo>
                  <a:cubicBezTo>
                    <a:pt x="1579" y="222"/>
                    <a:pt x="1518" y="198"/>
                    <a:pt x="1462" y="173"/>
                  </a:cubicBezTo>
                  <a:cubicBezTo>
                    <a:pt x="1432" y="155"/>
                    <a:pt x="1395" y="143"/>
                    <a:pt x="1364" y="130"/>
                  </a:cubicBezTo>
                  <a:cubicBezTo>
                    <a:pt x="1303" y="106"/>
                    <a:pt x="1241" y="75"/>
                    <a:pt x="1180" y="44"/>
                  </a:cubicBezTo>
                  <a:cubicBezTo>
                    <a:pt x="1149" y="32"/>
                    <a:pt x="1118" y="20"/>
                    <a:pt x="1094" y="7"/>
                  </a:cubicBezTo>
                  <a:cubicBezTo>
                    <a:pt x="1088" y="7"/>
                    <a:pt x="1082" y="1"/>
                    <a:pt x="1075" y="1"/>
                  </a:cubicBezTo>
                  <a:cubicBezTo>
                    <a:pt x="1049" y="1"/>
                    <a:pt x="1024" y="1"/>
                    <a:pt x="998"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10" name="Google Shape;2110;p38"/>
            <p:cNvSpPr/>
            <p:nvPr/>
          </p:nvSpPr>
          <p:spPr>
            <a:xfrm>
              <a:off x="3422514" y="4965136"/>
              <a:ext cx="9668" cy="645"/>
            </a:xfrm>
            <a:custGeom>
              <a:rect b="b" l="l" r="r" t="t"/>
              <a:pathLst>
                <a:path extrusionOk="0" h="7" w="105">
                  <a:moveTo>
                    <a:pt x="105" y="0"/>
                  </a:moveTo>
                  <a:cubicBezTo>
                    <a:pt x="68" y="6"/>
                    <a:pt x="37" y="6"/>
                    <a:pt x="0" y="6"/>
                  </a:cubicBezTo>
                  <a:cubicBezTo>
                    <a:pt x="37" y="6"/>
                    <a:pt x="68" y="6"/>
                    <a:pt x="105"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11" name="Google Shape;2111;p38"/>
            <p:cNvSpPr/>
            <p:nvPr/>
          </p:nvSpPr>
          <p:spPr>
            <a:xfrm>
              <a:off x="3233023" y="4939079"/>
              <a:ext cx="15284" cy="4604"/>
            </a:xfrm>
            <a:custGeom>
              <a:rect b="b" l="l" r="r" t="t"/>
              <a:pathLst>
                <a:path extrusionOk="0" h="50" w="166">
                  <a:moveTo>
                    <a:pt x="166" y="50"/>
                  </a:moveTo>
                  <a:cubicBezTo>
                    <a:pt x="111" y="37"/>
                    <a:pt x="55" y="19"/>
                    <a:pt x="0" y="0"/>
                  </a:cubicBezTo>
                  <a:cubicBezTo>
                    <a:pt x="55" y="19"/>
                    <a:pt x="111" y="37"/>
                    <a:pt x="166" y="5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12" name="Google Shape;2112;p38"/>
            <p:cNvSpPr/>
            <p:nvPr/>
          </p:nvSpPr>
          <p:spPr>
            <a:xfrm>
              <a:off x="3400968" y="4966241"/>
              <a:ext cx="10312" cy="92"/>
            </a:xfrm>
            <a:custGeom>
              <a:rect b="b" l="l" r="r" t="t"/>
              <a:pathLst>
                <a:path extrusionOk="0" h="1" w="112">
                  <a:moveTo>
                    <a:pt x="111" y="0"/>
                  </a:moveTo>
                  <a:cubicBezTo>
                    <a:pt x="74" y="0"/>
                    <a:pt x="38" y="0"/>
                    <a:pt x="1" y="0"/>
                  </a:cubicBezTo>
                  <a:cubicBezTo>
                    <a:pt x="38" y="0"/>
                    <a:pt x="74" y="0"/>
                    <a:pt x="111"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13" name="Google Shape;2113;p38"/>
            <p:cNvSpPr/>
            <p:nvPr/>
          </p:nvSpPr>
          <p:spPr>
            <a:xfrm>
              <a:off x="3315615" y="4958875"/>
              <a:ext cx="13075" cy="2394"/>
            </a:xfrm>
            <a:custGeom>
              <a:rect b="b" l="l" r="r" t="t"/>
              <a:pathLst>
                <a:path extrusionOk="0" h="26" w="142">
                  <a:moveTo>
                    <a:pt x="0" y="1"/>
                  </a:moveTo>
                  <a:lnTo>
                    <a:pt x="0" y="1"/>
                  </a:lnTo>
                  <a:cubicBezTo>
                    <a:pt x="49" y="13"/>
                    <a:pt x="98" y="19"/>
                    <a:pt x="141" y="25"/>
                  </a:cubicBezTo>
                  <a:cubicBezTo>
                    <a:pt x="98" y="19"/>
                    <a:pt x="49" y="7"/>
                    <a:pt x="0"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14" name="Google Shape;2114;p38"/>
            <p:cNvSpPr/>
            <p:nvPr/>
          </p:nvSpPr>
          <p:spPr>
            <a:xfrm>
              <a:off x="3336516" y="4962282"/>
              <a:ext cx="13075" cy="1197"/>
            </a:xfrm>
            <a:custGeom>
              <a:rect b="b" l="l" r="r" t="t"/>
              <a:pathLst>
                <a:path extrusionOk="0" h="13" w="142">
                  <a:moveTo>
                    <a:pt x="142" y="13"/>
                  </a:moveTo>
                  <a:cubicBezTo>
                    <a:pt x="92" y="13"/>
                    <a:pt x="49" y="7"/>
                    <a:pt x="0" y="0"/>
                  </a:cubicBezTo>
                  <a:cubicBezTo>
                    <a:pt x="49" y="7"/>
                    <a:pt x="92" y="13"/>
                    <a:pt x="142" y="13"/>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15" name="Google Shape;2115;p38"/>
            <p:cNvSpPr/>
            <p:nvPr/>
          </p:nvSpPr>
          <p:spPr>
            <a:xfrm>
              <a:off x="3379515" y="4965689"/>
              <a:ext cx="10773" cy="645"/>
            </a:xfrm>
            <a:custGeom>
              <a:rect b="b" l="l" r="r" t="t"/>
              <a:pathLst>
                <a:path extrusionOk="0" h="7" w="117">
                  <a:moveTo>
                    <a:pt x="117" y="6"/>
                  </a:moveTo>
                  <a:cubicBezTo>
                    <a:pt x="80" y="6"/>
                    <a:pt x="37" y="0"/>
                    <a:pt x="0" y="0"/>
                  </a:cubicBezTo>
                  <a:cubicBezTo>
                    <a:pt x="37" y="0"/>
                    <a:pt x="80" y="6"/>
                    <a:pt x="117" y="6"/>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16" name="Google Shape;2116;p38"/>
            <p:cNvSpPr/>
            <p:nvPr/>
          </p:nvSpPr>
          <p:spPr>
            <a:xfrm>
              <a:off x="3273720" y="4950404"/>
              <a:ext cx="14824" cy="3499"/>
            </a:xfrm>
            <a:custGeom>
              <a:rect b="b" l="l" r="r" t="t"/>
              <a:pathLst>
                <a:path extrusionOk="0" h="38" w="161">
                  <a:moveTo>
                    <a:pt x="160" y="37"/>
                  </a:moveTo>
                  <a:cubicBezTo>
                    <a:pt x="105" y="25"/>
                    <a:pt x="56" y="13"/>
                    <a:pt x="0" y="0"/>
                  </a:cubicBezTo>
                  <a:cubicBezTo>
                    <a:pt x="56" y="13"/>
                    <a:pt x="105" y="25"/>
                    <a:pt x="160" y="37"/>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17" name="Google Shape;2117;p38"/>
            <p:cNvSpPr/>
            <p:nvPr/>
          </p:nvSpPr>
          <p:spPr>
            <a:xfrm>
              <a:off x="3192786" y="4924899"/>
              <a:ext cx="17126" cy="6353"/>
            </a:xfrm>
            <a:custGeom>
              <a:rect b="b" l="l" r="r" t="t"/>
              <a:pathLst>
                <a:path extrusionOk="0" h="69" w="186">
                  <a:moveTo>
                    <a:pt x="185" y="68"/>
                  </a:moveTo>
                  <a:cubicBezTo>
                    <a:pt x="124" y="44"/>
                    <a:pt x="62" y="25"/>
                    <a:pt x="1" y="1"/>
                  </a:cubicBezTo>
                  <a:cubicBezTo>
                    <a:pt x="62" y="25"/>
                    <a:pt x="124" y="44"/>
                    <a:pt x="185" y="68"/>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18" name="Google Shape;2118;p38"/>
            <p:cNvSpPr/>
            <p:nvPr/>
          </p:nvSpPr>
          <p:spPr>
            <a:xfrm>
              <a:off x="3173082" y="4916981"/>
              <a:ext cx="17586" cy="6906"/>
            </a:xfrm>
            <a:custGeom>
              <a:rect b="b" l="l" r="r" t="t"/>
              <a:pathLst>
                <a:path extrusionOk="0" h="75" w="191">
                  <a:moveTo>
                    <a:pt x="0" y="1"/>
                  </a:moveTo>
                  <a:cubicBezTo>
                    <a:pt x="61" y="26"/>
                    <a:pt x="123" y="50"/>
                    <a:pt x="190" y="75"/>
                  </a:cubicBezTo>
                  <a:cubicBezTo>
                    <a:pt x="129" y="50"/>
                    <a:pt x="61" y="26"/>
                    <a:pt x="0"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19" name="Google Shape;2119;p38"/>
            <p:cNvSpPr/>
            <p:nvPr/>
          </p:nvSpPr>
          <p:spPr>
            <a:xfrm>
              <a:off x="3357969" y="4964492"/>
              <a:ext cx="11970" cy="737"/>
            </a:xfrm>
            <a:custGeom>
              <a:rect b="b" l="l" r="r" t="t"/>
              <a:pathLst>
                <a:path extrusionOk="0" h="8" w="130">
                  <a:moveTo>
                    <a:pt x="1" y="1"/>
                  </a:moveTo>
                  <a:cubicBezTo>
                    <a:pt x="44" y="1"/>
                    <a:pt x="87" y="7"/>
                    <a:pt x="130" y="7"/>
                  </a:cubicBezTo>
                  <a:cubicBezTo>
                    <a:pt x="87" y="7"/>
                    <a:pt x="44" y="1"/>
                    <a:pt x="1"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20" name="Google Shape;2120;p38"/>
            <p:cNvSpPr/>
            <p:nvPr/>
          </p:nvSpPr>
          <p:spPr>
            <a:xfrm>
              <a:off x="3212582" y="4932265"/>
              <a:ext cx="16574" cy="5801"/>
            </a:xfrm>
            <a:custGeom>
              <a:rect b="b" l="l" r="r" t="t"/>
              <a:pathLst>
                <a:path extrusionOk="0" h="63" w="180">
                  <a:moveTo>
                    <a:pt x="179" y="62"/>
                  </a:moveTo>
                  <a:cubicBezTo>
                    <a:pt x="118" y="44"/>
                    <a:pt x="62" y="19"/>
                    <a:pt x="1" y="1"/>
                  </a:cubicBezTo>
                  <a:cubicBezTo>
                    <a:pt x="62" y="19"/>
                    <a:pt x="118" y="44"/>
                    <a:pt x="179" y="62"/>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21" name="Google Shape;2121;p38"/>
            <p:cNvSpPr/>
            <p:nvPr/>
          </p:nvSpPr>
          <p:spPr>
            <a:xfrm>
              <a:off x="3153194" y="4907957"/>
              <a:ext cx="289760" cy="58376"/>
            </a:xfrm>
            <a:custGeom>
              <a:rect b="b" l="l" r="r" t="t"/>
              <a:pathLst>
                <a:path extrusionOk="0" h="634" w="3147">
                  <a:moveTo>
                    <a:pt x="1" y="1"/>
                  </a:moveTo>
                  <a:cubicBezTo>
                    <a:pt x="68" y="31"/>
                    <a:pt x="136" y="62"/>
                    <a:pt x="204" y="87"/>
                  </a:cubicBezTo>
                  <a:cubicBezTo>
                    <a:pt x="204" y="93"/>
                    <a:pt x="210" y="93"/>
                    <a:pt x="216" y="93"/>
                  </a:cubicBezTo>
                  <a:cubicBezTo>
                    <a:pt x="277" y="123"/>
                    <a:pt x="345" y="148"/>
                    <a:pt x="406" y="173"/>
                  </a:cubicBezTo>
                  <a:cubicBezTo>
                    <a:pt x="412" y="179"/>
                    <a:pt x="425" y="179"/>
                    <a:pt x="431" y="185"/>
                  </a:cubicBezTo>
                  <a:cubicBezTo>
                    <a:pt x="492" y="203"/>
                    <a:pt x="554" y="228"/>
                    <a:pt x="615" y="252"/>
                  </a:cubicBezTo>
                  <a:cubicBezTo>
                    <a:pt x="627" y="252"/>
                    <a:pt x="640" y="259"/>
                    <a:pt x="646" y="265"/>
                  </a:cubicBezTo>
                  <a:cubicBezTo>
                    <a:pt x="707" y="283"/>
                    <a:pt x="769" y="302"/>
                    <a:pt x="824" y="326"/>
                  </a:cubicBezTo>
                  <a:lnTo>
                    <a:pt x="867" y="338"/>
                  </a:lnTo>
                  <a:cubicBezTo>
                    <a:pt x="922" y="357"/>
                    <a:pt x="984" y="375"/>
                    <a:pt x="1039" y="388"/>
                  </a:cubicBezTo>
                  <a:cubicBezTo>
                    <a:pt x="1058" y="394"/>
                    <a:pt x="1076" y="400"/>
                    <a:pt x="1088" y="406"/>
                  </a:cubicBezTo>
                  <a:cubicBezTo>
                    <a:pt x="1144" y="418"/>
                    <a:pt x="1199" y="431"/>
                    <a:pt x="1254" y="449"/>
                  </a:cubicBezTo>
                  <a:cubicBezTo>
                    <a:pt x="1273" y="455"/>
                    <a:pt x="1297" y="455"/>
                    <a:pt x="1316" y="461"/>
                  </a:cubicBezTo>
                  <a:cubicBezTo>
                    <a:pt x="1365" y="474"/>
                    <a:pt x="1420" y="486"/>
                    <a:pt x="1469" y="498"/>
                  </a:cubicBezTo>
                  <a:cubicBezTo>
                    <a:pt x="1494" y="504"/>
                    <a:pt x="1518" y="511"/>
                    <a:pt x="1543" y="517"/>
                  </a:cubicBezTo>
                  <a:cubicBezTo>
                    <a:pt x="1592" y="523"/>
                    <a:pt x="1641" y="535"/>
                    <a:pt x="1690" y="541"/>
                  </a:cubicBezTo>
                  <a:cubicBezTo>
                    <a:pt x="1715" y="547"/>
                    <a:pt x="1739" y="554"/>
                    <a:pt x="1770" y="554"/>
                  </a:cubicBezTo>
                  <a:cubicBezTo>
                    <a:pt x="1813" y="566"/>
                    <a:pt x="1862" y="572"/>
                    <a:pt x="1911" y="578"/>
                  </a:cubicBezTo>
                  <a:cubicBezTo>
                    <a:pt x="1936" y="578"/>
                    <a:pt x="1967" y="584"/>
                    <a:pt x="1997" y="590"/>
                  </a:cubicBezTo>
                  <a:cubicBezTo>
                    <a:pt x="2040" y="597"/>
                    <a:pt x="2090" y="597"/>
                    <a:pt x="2133" y="603"/>
                  </a:cubicBezTo>
                  <a:cubicBezTo>
                    <a:pt x="2163" y="609"/>
                    <a:pt x="2194" y="609"/>
                    <a:pt x="2225" y="615"/>
                  </a:cubicBezTo>
                  <a:cubicBezTo>
                    <a:pt x="2268" y="615"/>
                    <a:pt x="2311" y="621"/>
                    <a:pt x="2354" y="621"/>
                  </a:cubicBezTo>
                  <a:cubicBezTo>
                    <a:pt x="2391" y="627"/>
                    <a:pt x="2428" y="627"/>
                    <a:pt x="2458" y="627"/>
                  </a:cubicBezTo>
                  <a:cubicBezTo>
                    <a:pt x="2501" y="627"/>
                    <a:pt x="2538" y="633"/>
                    <a:pt x="2581" y="633"/>
                  </a:cubicBezTo>
                  <a:lnTo>
                    <a:pt x="2808" y="633"/>
                  </a:lnTo>
                  <a:cubicBezTo>
                    <a:pt x="2845" y="633"/>
                    <a:pt x="2888" y="627"/>
                    <a:pt x="2931" y="627"/>
                  </a:cubicBezTo>
                  <a:cubicBezTo>
                    <a:pt x="2962" y="627"/>
                    <a:pt x="2999" y="627"/>
                    <a:pt x="3030" y="621"/>
                  </a:cubicBezTo>
                  <a:cubicBezTo>
                    <a:pt x="3060" y="621"/>
                    <a:pt x="3091" y="621"/>
                    <a:pt x="3122" y="615"/>
                  </a:cubicBezTo>
                  <a:cubicBezTo>
                    <a:pt x="3128" y="572"/>
                    <a:pt x="3134" y="529"/>
                    <a:pt x="3146" y="486"/>
                  </a:cubicBezTo>
                  <a:lnTo>
                    <a:pt x="3134" y="486"/>
                  </a:lnTo>
                  <a:cubicBezTo>
                    <a:pt x="3073" y="474"/>
                    <a:pt x="3005" y="467"/>
                    <a:pt x="2944" y="455"/>
                  </a:cubicBezTo>
                  <a:cubicBezTo>
                    <a:pt x="2894" y="449"/>
                    <a:pt x="2851" y="437"/>
                    <a:pt x="2808" y="431"/>
                  </a:cubicBezTo>
                  <a:lnTo>
                    <a:pt x="2802" y="431"/>
                  </a:lnTo>
                  <a:cubicBezTo>
                    <a:pt x="2723" y="433"/>
                    <a:pt x="2644" y="434"/>
                    <a:pt x="2566" y="434"/>
                  </a:cubicBezTo>
                  <a:cubicBezTo>
                    <a:pt x="1704" y="434"/>
                    <a:pt x="839" y="282"/>
                    <a:pt x="1"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22" name="Google Shape;2122;p38"/>
            <p:cNvSpPr/>
            <p:nvPr/>
          </p:nvSpPr>
          <p:spPr>
            <a:xfrm>
              <a:off x="3172437" y="4855382"/>
              <a:ext cx="18783" cy="11417"/>
            </a:xfrm>
            <a:custGeom>
              <a:rect b="b" l="l" r="r" t="t"/>
              <a:pathLst>
                <a:path extrusionOk="0" h="124" w="204">
                  <a:moveTo>
                    <a:pt x="203" y="123"/>
                  </a:moveTo>
                  <a:cubicBezTo>
                    <a:pt x="136" y="80"/>
                    <a:pt x="68" y="43"/>
                    <a:pt x="1" y="0"/>
                  </a:cubicBezTo>
                  <a:cubicBezTo>
                    <a:pt x="68" y="43"/>
                    <a:pt x="136" y="80"/>
                    <a:pt x="203" y="123"/>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23" name="Google Shape;2123;p38"/>
            <p:cNvSpPr/>
            <p:nvPr/>
          </p:nvSpPr>
          <p:spPr>
            <a:xfrm>
              <a:off x="3148130" y="4840650"/>
              <a:ext cx="19336" cy="11970"/>
            </a:xfrm>
            <a:custGeom>
              <a:rect b="b" l="l" r="r" t="t"/>
              <a:pathLst>
                <a:path extrusionOk="0" h="130" w="210">
                  <a:moveTo>
                    <a:pt x="209" y="130"/>
                  </a:moveTo>
                  <a:cubicBezTo>
                    <a:pt x="142" y="87"/>
                    <a:pt x="68" y="44"/>
                    <a:pt x="1" y="1"/>
                  </a:cubicBezTo>
                  <a:cubicBezTo>
                    <a:pt x="68" y="44"/>
                    <a:pt x="142" y="87"/>
                    <a:pt x="209" y="13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24" name="Google Shape;2124;p38"/>
            <p:cNvSpPr/>
            <p:nvPr/>
          </p:nvSpPr>
          <p:spPr>
            <a:xfrm>
              <a:off x="3101724" y="4807872"/>
              <a:ext cx="20441" cy="15377"/>
            </a:xfrm>
            <a:custGeom>
              <a:rect b="b" l="l" r="r" t="t"/>
              <a:pathLst>
                <a:path extrusionOk="0" h="167" w="222">
                  <a:moveTo>
                    <a:pt x="1" y="0"/>
                  </a:moveTo>
                  <a:lnTo>
                    <a:pt x="1" y="0"/>
                  </a:lnTo>
                  <a:cubicBezTo>
                    <a:pt x="75" y="62"/>
                    <a:pt x="148" y="111"/>
                    <a:pt x="222" y="166"/>
                  </a:cubicBezTo>
                  <a:cubicBezTo>
                    <a:pt x="148" y="111"/>
                    <a:pt x="75" y="55"/>
                    <a:pt x="1"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25" name="Google Shape;2125;p38"/>
            <p:cNvSpPr/>
            <p:nvPr/>
          </p:nvSpPr>
          <p:spPr>
            <a:xfrm>
              <a:off x="3124374" y="4824813"/>
              <a:ext cx="20441" cy="13627"/>
            </a:xfrm>
            <a:custGeom>
              <a:rect b="b" l="l" r="r" t="t"/>
              <a:pathLst>
                <a:path extrusionOk="0" h="148" w="222">
                  <a:moveTo>
                    <a:pt x="222" y="148"/>
                  </a:moveTo>
                  <a:cubicBezTo>
                    <a:pt x="148" y="99"/>
                    <a:pt x="74" y="50"/>
                    <a:pt x="1" y="0"/>
                  </a:cubicBezTo>
                  <a:cubicBezTo>
                    <a:pt x="74" y="50"/>
                    <a:pt x="148" y="99"/>
                    <a:pt x="222" y="148"/>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26" name="Google Shape;2126;p38"/>
            <p:cNvSpPr/>
            <p:nvPr/>
          </p:nvSpPr>
          <p:spPr>
            <a:xfrm>
              <a:off x="3196745" y="4869470"/>
              <a:ext cx="18231" cy="10312"/>
            </a:xfrm>
            <a:custGeom>
              <a:rect b="b" l="l" r="r" t="t"/>
              <a:pathLst>
                <a:path extrusionOk="0" h="112" w="198">
                  <a:moveTo>
                    <a:pt x="197" y="111"/>
                  </a:moveTo>
                  <a:cubicBezTo>
                    <a:pt x="136" y="75"/>
                    <a:pt x="68" y="38"/>
                    <a:pt x="1" y="1"/>
                  </a:cubicBezTo>
                  <a:cubicBezTo>
                    <a:pt x="68" y="38"/>
                    <a:pt x="136" y="75"/>
                    <a:pt x="197" y="11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27" name="Google Shape;2127;p38"/>
            <p:cNvSpPr/>
            <p:nvPr/>
          </p:nvSpPr>
          <p:spPr>
            <a:xfrm>
              <a:off x="3062684" y="4777855"/>
              <a:ext cx="388188" cy="150543"/>
            </a:xfrm>
            <a:custGeom>
              <a:rect b="b" l="l" r="r" t="t"/>
              <a:pathLst>
                <a:path extrusionOk="0" h="1635" w="4216">
                  <a:moveTo>
                    <a:pt x="1" y="1"/>
                  </a:moveTo>
                  <a:cubicBezTo>
                    <a:pt x="136" y="111"/>
                    <a:pt x="271" y="216"/>
                    <a:pt x="406" y="320"/>
                  </a:cubicBezTo>
                  <a:cubicBezTo>
                    <a:pt x="333" y="259"/>
                    <a:pt x="253" y="203"/>
                    <a:pt x="179" y="142"/>
                  </a:cubicBezTo>
                  <a:lnTo>
                    <a:pt x="179" y="142"/>
                  </a:lnTo>
                  <a:cubicBezTo>
                    <a:pt x="1420" y="910"/>
                    <a:pt x="2778" y="1438"/>
                    <a:pt x="4215" y="1635"/>
                  </a:cubicBezTo>
                  <a:cubicBezTo>
                    <a:pt x="3736" y="1199"/>
                    <a:pt x="3189" y="842"/>
                    <a:pt x="2593" y="572"/>
                  </a:cubicBezTo>
                  <a:cubicBezTo>
                    <a:pt x="2194" y="388"/>
                    <a:pt x="1770" y="246"/>
                    <a:pt x="1334" y="148"/>
                  </a:cubicBezTo>
                  <a:cubicBezTo>
                    <a:pt x="898" y="50"/>
                    <a:pt x="449" y="1"/>
                    <a:pt x="1"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28" name="Google Shape;2128;p38"/>
            <p:cNvSpPr/>
            <p:nvPr/>
          </p:nvSpPr>
          <p:spPr>
            <a:xfrm>
              <a:off x="3326848" y="4926096"/>
              <a:ext cx="15377" cy="5156"/>
            </a:xfrm>
            <a:custGeom>
              <a:rect b="b" l="l" r="r" t="t"/>
              <a:pathLst>
                <a:path extrusionOk="0" h="56" w="167">
                  <a:moveTo>
                    <a:pt x="167" y="55"/>
                  </a:moveTo>
                  <a:cubicBezTo>
                    <a:pt x="111" y="37"/>
                    <a:pt x="56" y="19"/>
                    <a:pt x="1" y="0"/>
                  </a:cubicBezTo>
                  <a:cubicBezTo>
                    <a:pt x="56" y="19"/>
                    <a:pt x="111" y="37"/>
                    <a:pt x="167" y="55"/>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29" name="Google Shape;2129;p38"/>
            <p:cNvSpPr/>
            <p:nvPr/>
          </p:nvSpPr>
          <p:spPr>
            <a:xfrm>
              <a:off x="3273720" y="4906300"/>
              <a:ext cx="16481" cy="6814"/>
            </a:xfrm>
            <a:custGeom>
              <a:rect b="b" l="l" r="r" t="t"/>
              <a:pathLst>
                <a:path extrusionOk="0" h="74" w="179">
                  <a:moveTo>
                    <a:pt x="179" y="74"/>
                  </a:moveTo>
                  <a:cubicBezTo>
                    <a:pt x="117" y="55"/>
                    <a:pt x="56" y="31"/>
                    <a:pt x="0" y="0"/>
                  </a:cubicBezTo>
                  <a:cubicBezTo>
                    <a:pt x="56" y="31"/>
                    <a:pt x="117" y="55"/>
                    <a:pt x="179" y="74"/>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30" name="Google Shape;2130;p38"/>
            <p:cNvSpPr/>
            <p:nvPr/>
          </p:nvSpPr>
          <p:spPr>
            <a:xfrm>
              <a:off x="3300330" y="4916981"/>
              <a:ext cx="15929" cy="5801"/>
            </a:xfrm>
            <a:custGeom>
              <a:rect b="b" l="l" r="r" t="t"/>
              <a:pathLst>
                <a:path extrusionOk="0" h="63" w="173">
                  <a:moveTo>
                    <a:pt x="172" y="62"/>
                  </a:moveTo>
                  <a:cubicBezTo>
                    <a:pt x="111" y="44"/>
                    <a:pt x="55" y="19"/>
                    <a:pt x="0" y="1"/>
                  </a:cubicBezTo>
                  <a:cubicBezTo>
                    <a:pt x="55" y="19"/>
                    <a:pt x="111" y="44"/>
                    <a:pt x="172" y="62"/>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31" name="Google Shape;2131;p38"/>
            <p:cNvSpPr/>
            <p:nvPr/>
          </p:nvSpPr>
          <p:spPr>
            <a:xfrm>
              <a:off x="3247663" y="4895527"/>
              <a:ext cx="17126" cy="7458"/>
            </a:xfrm>
            <a:custGeom>
              <a:rect b="b" l="l" r="r" t="t"/>
              <a:pathLst>
                <a:path extrusionOk="0" h="81" w="186">
                  <a:moveTo>
                    <a:pt x="185" y="80"/>
                  </a:moveTo>
                  <a:cubicBezTo>
                    <a:pt x="124" y="56"/>
                    <a:pt x="62" y="25"/>
                    <a:pt x="1" y="0"/>
                  </a:cubicBezTo>
                  <a:cubicBezTo>
                    <a:pt x="62" y="25"/>
                    <a:pt x="124" y="56"/>
                    <a:pt x="185" y="8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32" name="Google Shape;2132;p38"/>
            <p:cNvSpPr/>
            <p:nvPr/>
          </p:nvSpPr>
          <p:spPr>
            <a:xfrm>
              <a:off x="3382922" y="4941381"/>
              <a:ext cx="13627" cy="3407"/>
            </a:xfrm>
            <a:custGeom>
              <a:rect b="b" l="l" r="r" t="t"/>
              <a:pathLst>
                <a:path extrusionOk="0" h="37" w="148">
                  <a:moveTo>
                    <a:pt x="148" y="37"/>
                  </a:moveTo>
                  <a:cubicBezTo>
                    <a:pt x="98" y="25"/>
                    <a:pt x="49" y="12"/>
                    <a:pt x="0" y="0"/>
                  </a:cubicBezTo>
                  <a:cubicBezTo>
                    <a:pt x="49" y="12"/>
                    <a:pt x="98" y="25"/>
                    <a:pt x="148" y="37"/>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33" name="Google Shape;2133;p38"/>
            <p:cNvSpPr/>
            <p:nvPr/>
          </p:nvSpPr>
          <p:spPr>
            <a:xfrm>
              <a:off x="3222250" y="4883097"/>
              <a:ext cx="17586" cy="8563"/>
            </a:xfrm>
            <a:custGeom>
              <a:rect b="b" l="l" r="r" t="t"/>
              <a:pathLst>
                <a:path extrusionOk="0" h="93" w="191">
                  <a:moveTo>
                    <a:pt x="0" y="0"/>
                  </a:moveTo>
                  <a:cubicBezTo>
                    <a:pt x="56" y="31"/>
                    <a:pt x="111" y="56"/>
                    <a:pt x="172" y="86"/>
                  </a:cubicBezTo>
                  <a:cubicBezTo>
                    <a:pt x="179" y="86"/>
                    <a:pt x="185" y="92"/>
                    <a:pt x="191" y="92"/>
                  </a:cubicBezTo>
                  <a:cubicBezTo>
                    <a:pt x="123" y="62"/>
                    <a:pt x="62" y="31"/>
                    <a:pt x="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34" name="Google Shape;2134;p38"/>
            <p:cNvSpPr/>
            <p:nvPr/>
          </p:nvSpPr>
          <p:spPr>
            <a:xfrm>
              <a:off x="3354562" y="4934567"/>
              <a:ext cx="14824" cy="4051"/>
            </a:xfrm>
            <a:custGeom>
              <a:rect b="b" l="l" r="r" t="t"/>
              <a:pathLst>
                <a:path extrusionOk="0" h="44" w="161">
                  <a:moveTo>
                    <a:pt x="161" y="43"/>
                  </a:moveTo>
                  <a:cubicBezTo>
                    <a:pt x="105" y="31"/>
                    <a:pt x="56" y="13"/>
                    <a:pt x="1" y="0"/>
                  </a:cubicBezTo>
                  <a:cubicBezTo>
                    <a:pt x="56" y="13"/>
                    <a:pt x="105" y="31"/>
                    <a:pt x="161" y="43"/>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35" name="Google Shape;2135;p38"/>
            <p:cNvSpPr/>
            <p:nvPr/>
          </p:nvSpPr>
          <p:spPr>
            <a:xfrm>
              <a:off x="3411741" y="4947550"/>
              <a:ext cx="12522" cy="2394"/>
            </a:xfrm>
            <a:custGeom>
              <a:rect b="b" l="l" r="r" t="t"/>
              <a:pathLst>
                <a:path extrusionOk="0" h="26" w="136">
                  <a:moveTo>
                    <a:pt x="136" y="25"/>
                  </a:moveTo>
                  <a:cubicBezTo>
                    <a:pt x="86" y="19"/>
                    <a:pt x="43" y="7"/>
                    <a:pt x="0" y="1"/>
                  </a:cubicBezTo>
                  <a:cubicBezTo>
                    <a:pt x="43" y="7"/>
                    <a:pt x="86" y="19"/>
                    <a:pt x="136" y="25"/>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36" name="Google Shape;2136;p38"/>
            <p:cNvSpPr/>
            <p:nvPr/>
          </p:nvSpPr>
          <p:spPr>
            <a:xfrm>
              <a:off x="3441758" y="4952614"/>
              <a:ext cx="1197" cy="92"/>
            </a:xfrm>
            <a:custGeom>
              <a:rect b="b" l="l" r="r" t="t"/>
              <a:pathLst>
                <a:path extrusionOk="0" h="1" w="13">
                  <a:moveTo>
                    <a:pt x="12" y="1"/>
                  </a:moveTo>
                  <a:lnTo>
                    <a:pt x="12" y="1"/>
                  </a:lnTo>
                  <a:cubicBezTo>
                    <a:pt x="6" y="1"/>
                    <a:pt x="6" y="1"/>
                    <a:pt x="0" y="1"/>
                  </a:cubicBezTo>
                  <a:cubicBezTo>
                    <a:pt x="6" y="1"/>
                    <a:pt x="6" y="1"/>
                    <a:pt x="12"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37" name="Google Shape;2137;p38"/>
            <p:cNvSpPr/>
            <p:nvPr/>
          </p:nvSpPr>
          <p:spPr>
            <a:xfrm>
              <a:off x="3079165" y="4790838"/>
              <a:ext cx="372812" cy="161868"/>
            </a:xfrm>
            <a:custGeom>
              <a:rect b="b" l="l" r="r" t="t"/>
              <a:pathLst>
                <a:path extrusionOk="0" h="1758" w="4049">
                  <a:moveTo>
                    <a:pt x="0" y="1"/>
                  </a:moveTo>
                  <a:lnTo>
                    <a:pt x="0" y="1"/>
                  </a:lnTo>
                  <a:cubicBezTo>
                    <a:pt x="74" y="62"/>
                    <a:pt x="154" y="124"/>
                    <a:pt x="227" y="179"/>
                  </a:cubicBezTo>
                  <a:cubicBezTo>
                    <a:pt x="233" y="179"/>
                    <a:pt x="240" y="185"/>
                    <a:pt x="246" y="185"/>
                  </a:cubicBezTo>
                  <a:cubicBezTo>
                    <a:pt x="320" y="240"/>
                    <a:pt x="393" y="296"/>
                    <a:pt x="467" y="351"/>
                  </a:cubicBezTo>
                  <a:cubicBezTo>
                    <a:pt x="473" y="357"/>
                    <a:pt x="485" y="363"/>
                    <a:pt x="492" y="369"/>
                  </a:cubicBezTo>
                  <a:cubicBezTo>
                    <a:pt x="565" y="419"/>
                    <a:pt x="639" y="468"/>
                    <a:pt x="713" y="517"/>
                  </a:cubicBezTo>
                  <a:cubicBezTo>
                    <a:pt x="725" y="523"/>
                    <a:pt x="737" y="535"/>
                    <a:pt x="750" y="542"/>
                  </a:cubicBezTo>
                  <a:cubicBezTo>
                    <a:pt x="817" y="585"/>
                    <a:pt x="891" y="628"/>
                    <a:pt x="958" y="671"/>
                  </a:cubicBezTo>
                  <a:cubicBezTo>
                    <a:pt x="977" y="683"/>
                    <a:pt x="995" y="695"/>
                    <a:pt x="1014" y="701"/>
                  </a:cubicBezTo>
                  <a:cubicBezTo>
                    <a:pt x="1081" y="744"/>
                    <a:pt x="1149" y="781"/>
                    <a:pt x="1216" y="824"/>
                  </a:cubicBezTo>
                  <a:cubicBezTo>
                    <a:pt x="1235" y="836"/>
                    <a:pt x="1259" y="843"/>
                    <a:pt x="1278" y="855"/>
                  </a:cubicBezTo>
                  <a:cubicBezTo>
                    <a:pt x="1345" y="892"/>
                    <a:pt x="1413" y="929"/>
                    <a:pt x="1474" y="965"/>
                  </a:cubicBezTo>
                  <a:cubicBezTo>
                    <a:pt x="1499" y="978"/>
                    <a:pt x="1524" y="990"/>
                    <a:pt x="1554" y="1002"/>
                  </a:cubicBezTo>
                  <a:cubicBezTo>
                    <a:pt x="1616" y="1033"/>
                    <a:pt x="1677" y="1064"/>
                    <a:pt x="1745" y="1094"/>
                  </a:cubicBezTo>
                  <a:cubicBezTo>
                    <a:pt x="1769" y="1107"/>
                    <a:pt x="1800" y="1119"/>
                    <a:pt x="1831" y="1137"/>
                  </a:cubicBezTo>
                  <a:cubicBezTo>
                    <a:pt x="1892" y="1162"/>
                    <a:pt x="1954" y="1193"/>
                    <a:pt x="2015" y="1217"/>
                  </a:cubicBezTo>
                  <a:cubicBezTo>
                    <a:pt x="2046" y="1230"/>
                    <a:pt x="2077" y="1242"/>
                    <a:pt x="2113" y="1260"/>
                  </a:cubicBezTo>
                  <a:cubicBezTo>
                    <a:pt x="2169" y="1285"/>
                    <a:pt x="2230" y="1309"/>
                    <a:pt x="2292" y="1328"/>
                  </a:cubicBezTo>
                  <a:cubicBezTo>
                    <a:pt x="2328" y="1346"/>
                    <a:pt x="2365" y="1359"/>
                    <a:pt x="2402" y="1371"/>
                  </a:cubicBezTo>
                  <a:cubicBezTo>
                    <a:pt x="2457" y="1389"/>
                    <a:pt x="2513" y="1414"/>
                    <a:pt x="2574" y="1432"/>
                  </a:cubicBezTo>
                  <a:cubicBezTo>
                    <a:pt x="2611" y="1445"/>
                    <a:pt x="2654" y="1457"/>
                    <a:pt x="2691" y="1469"/>
                  </a:cubicBezTo>
                  <a:cubicBezTo>
                    <a:pt x="2746" y="1488"/>
                    <a:pt x="2801" y="1506"/>
                    <a:pt x="2857" y="1524"/>
                  </a:cubicBezTo>
                  <a:cubicBezTo>
                    <a:pt x="2906" y="1537"/>
                    <a:pt x="2949" y="1549"/>
                    <a:pt x="2992" y="1561"/>
                  </a:cubicBezTo>
                  <a:cubicBezTo>
                    <a:pt x="3041" y="1574"/>
                    <a:pt x="3096" y="1592"/>
                    <a:pt x="3152" y="1604"/>
                  </a:cubicBezTo>
                  <a:cubicBezTo>
                    <a:pt x="3201" y="1617"/>
                    <a:pt x="3250" y="1629"/>
                    <a:pt x="3299" y="1635"/>
                  </a:cubicBezTo>
                  <a:cubicBezTo>
                    <a:pt x="3348" y="1647"/>
                    <a:pt x="3397" y="1660"/>
                    <a:pt x="3447" y="1672"/>
                  </a:cubicBezTo>
                  <a:cubicBezTo>
                    <a:pt x="3496" y="1684"/>
                    <a:pt x="3551" y="1690"/>
                    <a:pt x="3606" y="1703"/>
                  </a:cubicBezTo>
                  <a:lnTo>
                    <a:pt x="3612" y="1703"/>
                  </a:lnTo>
                  <a:cubicBezTo>
                    <a:pt x="3655" y="1715"/>
                    <a:pt x="3698" y="1721"/>
                    <a:pt x="3748" y="1727"/>
                  </a:cubicBezTo>
                  <a:cubicBezTo>
                    <a:pt x="3809" y="1739"/>
                    <a:pt x="3877" y="1746"/>
                    <a:pt x="3938" y="1758"/>
                  </a:cubicBezTo>
                  <a:lnTo>
                    <a:pt x="3950" y="1758"/>
                  </a:lnTo>
                  <a:cubicBezTo>
                    <a:pt x="3956" y="1721"/>
                    <a:pt x="3969" y="1690"/>
                    <a:pt x="3981" y="1653"/>
                  </a:cubicBezTo>
                  <a:cubicBezTo>
                    <a:pt x="3999" y="1598"/>
                    <a:pt x="4024" y="1549"/>
                    <a:pt x="4049" y="1500"/>
                  </a:cubicBezTo>
                  <a:cubicBezTo>
                    <a:pt x="4042" y="1500"/>
                    <a:pt x="4042" y="1494"/>
                    <a:pt x="4042" y="1494"/>
                  </a:cubicBezTo>
                  <a:lnTo>
                    <a:pt x="4036" y="1494"/>
                  </a:lnTo>
                  <a:cubicBezTo>
                    <a:pt x="2599" y="1297"/>
                    <a:pt x="1241" y="769"/>
                    <a:pt x="0"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38" name="Google Shape;2138;p38"/>
            <p:cNvSpPr/>
            <p:nvPr/>
          </p:nvSpPr>
          <p:spPr>
            <a:xfrm>
              <a:off x="3437799" y="4936777"/>
              <a:ext cx="22098" cy="61230"/>
            </a:xfrm>
            <a:custGeom>
              <a:rect b="b" l="l" r="r" t="t"/>
              <a:pathLst>
                <a:path extrusionOk="0" h="665" w="240">
                  <a:moveTo>
                    <a:pt x="221" y="1"/>
                  </a:moveTo>
                  <a:cubicBezTo>
                    <a:pt x="178" y="25"/>
                    <a:pt x="129" y="44"/>
                    <a:pt x="86" y="68"/>
                  </a:cubicBezTo>
                  <a:cubicBezTo>
                    <a:pt x="74" y="99"/>
                    <a:pt x="61" y="136"/>
                    <a:pt x="55" y="173"/>
                  </a:cubicBezTo>
                  <a:cubicBezTo>
                    <a:pt x="43" y="216"/>
                    <a:pt x="37" y="259"/>
                    <a:pt x="25" y="302"/>
                  </a:cubicBezTo>
                  <a:cubicBezTo>
                    <a:pt x="6" y="419"/>
                    <a:pt x="0" y="535"/>
                    <a:pt x="6" y="664"/>
                  </a:cubicBezTo>
                  <a:cubicBezTo>
                    <a:pt x="86" y="628"/>
                    <a:pt x="160" y="591"/>
                    <a:pt x="240" y="554"/>
                  </a:cubicBezTo>
                  <a:cubicBezTo>
                    <a:pt x="233" y="370"/>
                    <a:pt x="227" y="185"/>
                    <a:pt x="221"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39" name="Google Shape;2139;p38"/>
            <p:cNvSpPr/>
            <p:nvPr/>
          </p:nvSpPr>
          <p:spPr>
            <a:xfrm>
              <a:off x="3469472" y="4907957"/>
              <a:ext cx="46958" cy="74212"/>
            </a:xfrm>
            <a:custGeom>
              <a:rect b="b" l="l" r="r" t="t"/>
              <a:pathLst>
                <a:path extrusionOk="0" h="806" w="510">
                  <a:moveTo>
                    <a:pt x="492" y="1"/>
                  </a:moveTo>
                  <a:cubicBezTo>
                    <a:pt x="326" y="87"/>
                    <a:pt x="166" y="173"/>
                    <a:pt x="0" y="252"/>
                  </a:cubicBezTo>
                  <a:cubicBezTo>
                    <a:pt x="6" y="437"/>
                    <a:pt x="12" y="621"/>
                    <a:pt x="19" y="805"/>
                  </a:cubicBezTo>
                  <a:cubicBezTo>
                    <a:pt x="184" y="726"/>
                    <a:pt x="350" y="640"/>
                    <a:pt x="510" y="554"/>
                  </a:cubicBezTo>
                  <a:cubicBezTo>
                    <a:pt x="504" y="369"/>
                    <a:pt x="498" y="185"/>
                    <a:pt x="492"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40" name="Google Shape;2140;p38"/>
            <p:cNvSpPr/>
            <p:nvPr/>
          </p:nvSpPr>
          <p:spPr>
            <a:xfrm>
              <a:off x="3471130" y="4971858"/>
              <a:ext cx="46498" cy="74212"/>
            </a:xfrm>
            <a:custGeom>
              <a:rect b="b" l="l" r="r" t="t"/>
              <a:pathLst>
                <a:path extrusionOk="0" h="806" w="505">
                  <a:moveTo>
                    <a:pt x="498" y="1"/>
                  </a:moveTo>
                  <a:cubicBezTo>
                    <a:pt x="332" y="87"/>
                    <a:pt x="166" y="167"/>
                    <a:pt x="1" y="247"/>
                  </a:cubicBezTo>
                  <a:cubicBezTo>
                    <a:pt x="7" y="431"/>
                    <a:pt x="1" y="621"/>
                    <a:pt x="1" y="806"/>
                  </a:cubicBezTo>
                  <a:cubicBezTo>
                    <a:pt x="166" y="726"/>
                    <a:pt x="338" y="640"/>
                    <a:pt x="504" y="560"/>
                  </a:cubicBezTo>
                  <a:cubicBezTo>
                    <a:pt x="504" y="369"/>
                    <a:pt x="504" y="185"/>
                    <a:pt x="498"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41" name="Google Shape;2141;p38"/>
            <p:cNvSpPr/>
            <p:nvPr/>
          </p:nvSpPr>
          <p:spPr>
            <a:xfrm>
              <a:off x="3687783" y="5176081"/>
              <a:ext cx="53864" cy="82683"/>
            </a:xfrm>
            <a:custGeom>
              <a:rect b="b" l="l" r="r" t="t"/>
              <a:pathLst>
                <a:path extrusionOk="0" h="898" w="585">
                  <a:moveTo>
                    <a:pt x="584" y="1"/>
                  </a:moveTo>
                  <a:lnTo>
                    <a:pt x="584" y="1"/>
                  </a:lnTo>
                  <a:cubicBezTo>
                    <a:pt x="412" y="99"/>
                    <a:pt x="234" y="203"/>
                    <a:pt x="56" y="296"/>
                  </a:cubicBezTo>
                  <a:cubicBezTo>
                    <a:pt x="43" y="498"/>
                    <a:pt x="19" y="701"/>
                    <a:pt x="0" y="898"/>
                  </a:cubicBezTo>
                  <a:cubicBezTo>
                    <a:pt x="179" y="805"/>
                    <a:pt x="357" y="707"/>
                    <a:pt x="529" y="603"/>
                  </a:cubicBezTo>
                  <a:cubicBezTo>
                    <a:pt x="553" y="400"/>
                    <a:pt x="566" y="203"/>
                    <a:pt x="584"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42" name="Google Shape;2142;p38"/>
            <p:cNvSpPr/>
            <p:nvPr/>
          </p:nvSpPr>
          <p:spPr>
            <a:xfrm>
              <a:off x="3697359" y="5245690"/>
              <a:ext cx="38027" cy="22374"/>
            </a:xfrm>
            <a:custGeom>
              <a:rect b="b" l="l" r="r" t="t"/>
              <a:pathLst>
                <a:path extrusionOk="0" h="243" w="413">
                  <a:moveTo>
                    <a:pt x="413" y="0"/>
                  </a:moveTo>
                  <a:cubicBezTo>
                    <a:pt x="277" y="80"/>
                    <a:pt x="136" y="154"/>
                    <a:pt x="1" y="228"/>
                  </a:cubicBezTo>
                  <a:cubicBezTo>
                    <a:pt x="72" y="238"/>
                    <a:pt x="143" y="242"/>
                    <a:pt x="214" y="242"/>
                  </a:cubicBezTo>
                  <a:cubicBezTo>
                    <a:pt x="272" y="242"/>
                    <a:pt x="330" y="239"/>
                    <a:pt x="388" y="234"/>
                  </a:cubicBezTo>
                  <a:cubicBezTo>
                    <a:pt x="394" y="154"/>
                    <a:pt x="406" y="80"/>
                    <a:pt x="413"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43" name="Google Shape;2143;p38"/>
            <p:cNvSpPr/>
            <p:nvPr/>
          </p:nvSpPr>
          <p:spPr>
            <a:xfrm>
              <a:off x="3639167" y="5073141"/>
              <a:ext cx="49813" cy="81578"/>
            </a:xfrm>
            <a:custGeom>
              <a:rect b="b" l="l" r="r" t="t"/>
              <a:pathLst>
                <a:path extrusionOk="0" h="886" w="541">
                  <a:moveTo>
                    <a:pt x="541" y="1"/>
                  </a:moveTo>
                  <a:cubicBezTo>
                    <a:pt x="375" y="105"/>
                    <a:pt x="203" y="197"/>
                    <a:pt x="31" y="295"/>
                  </a:cubicBezTo>
                  <a:cubicBezTo>
                    <a:pt x="25" y="492"/>
                    <a:pt x="12" y="689"/>
                    <a:pt x="0" y="885"/>
                  </a:cubicBezTo>
                  <a:cubicBezTo>
                    <a:pt x="172" y="787"/>
                    <a:pt x="344" y="695"/>
                    <a:pt x="516" y="596"/>
                  </a:cubicBezTo>
                  <a:cubicBezTo>
                    <a:pt x="528" y="394"/>
                    <a:pt x="535" y="203"/>
                    <a:pt x="541"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44" name="Google Shape;2144;p38"/>
            <p:cNvSpPr/>
            <p:nvPr/>
          </p:nvSpPr>
          <p:spPr>
            <a:xfrm>
              <a:off x="3748829" y="5139895"/>
              <a:ext cx="52759" cy="84893"/>
            </a:xfrm>
            <a:custGeom>
              <a:rect b="b" l="l" r="r" t="t"/>
              <a:pathLst>
                <a:path extrusionOk="0" h="922" w="573">
                  <a:moveTo>
                    <a:pt x="572" y="0"/>
                  </a:moveTo>
                  <a:lnTo>
                    <a:pt x="572" y="0"/>
                  </a:lnTo>
                  <a:cubicBezTo>
                    <a:pt x="400" y="105"/>
                    <a:pt x="222" y="209"/>
                    <a:pt x="50" y="314"/>
                  </a:cubicBezTo>
                  <a:cubicBezTo>
                    <a:pt x="38" y="516"/>
                    <a:pt x="19" y="719"/>
                    <a:pt x="1" y="922"/>
                  </a:cubicBezTo>
                  <a:cubicBezTo>
                    <a:pt x="179" y="818"/>
                    <a:pt x="351" y="713"/>
                    <a:pt x="529" y="609"/>
                  </a:cubicBezTo>
                  <a:cubicBezTo>
                    <a:pt x="548" y="406"/>
                    <a:pt x="560" y="203"/>
                    <a:pt x="572"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45" name="Google Shape;2145;p38"/>
            <p:cNvSpPr/>
            <p:nvPr/>
          </p:nvSpPr>
          <p:spPr>
            <a:xfrm>
              <a:off x="3630604" y="5210057"/>
              <a:ext cx="50457" cy="53219"/>
            </a:xfrm>
            <a:custGeom>
              <a:rect b="b" l="l" r="r" t="t"/>
              <a:pathLst>
                <a:path extrusionOk="0" h="578" w="548">
                  <a:moveTo>
                    <a:pt x="548" y="0"/>
                  </a:moveTo>
                  <a:lnTo>
                    <a:pt x="548" y="0"/>
                  </a:lnTo>
                  <a:cubicBezTo>
                    <a:pt x="370" y="99"/>
                    <a:pt x="191" y="191"/>
                    <a:pt x="19" y="283"/>
                  </a:cubicBezTo>
                  <a:cubicBezTo>
                    <a:pt x="13" y="332"/>
                    <a:pt x="7" y="375"/>
                    <a:pt x="1" y="418"/>
                  </a:cubicBezTo>
                  <a:cubicBezTo>
                    <a:pt x="167" y="492"/>
                    <a:pt x="333" y="547"/>
                    <a:pt x="486" y="578"/>
                  </a:cubicBezTo>
                  <a:cubicBezTo>
                    <a:pt x="511" y="387"/>
                    <a:pt x="529" y="197"/>
                    <a:pt x="548"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46" name="Google Shape;2146;p38"/>
            <p:cNvSpPr/>
            <p:nvPr/>
          </p:nvSpPr>
          <p:spPr>
            <a:xfrm>
              <a:off x="3524257" y="5071483"/>
              <a:ext cx="49905" cy="76975"/>
            </a:xfrm>
            <a:custGeom>
              <a:rect b="b" l="l" r="r" t="t"/>
              <a:pathLst>
                <a:path extrusionOk="0" h="836" w="542">
                  <a:moveTo>
                    <a:pt x="542" y="0"/>
                  </a:moveTo>
                  <a:lnTo>
                    <a:pt x="542" y="0"/>
                  </a:lnTo>
                  <a:cubicBezTo>
                    <a:pt x="376" y="92"/>
                    <a:pt x="204" y="178"/>
                    <a:pt x="32" y="264"/>
                  </a:cubicBezTo>
                  <a:cubicBezTo>
                    <a:pt x="26" y="455"/>
                    <a:pt x="13" y="645"/>
                    <a:pt x="1" y="836"/>
                  </a:cubicBezTo>
                  <a:cubicBezTo>
                    <a:pt x="173" y="756"/>
                    <a:pt x="345" y="670"/>
                    <a:pt x="517" y="578"/>
                  </a:cubicBezTo>
                  <a:cubicBezTo>
                    <a:pt x="529" y="387"/>
                    <a:pt x="535" y="197"/>
                    <a:pt x="542"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47" name="Google Shape;2147;p38"/>
            <p:cNvSpPr/>
            <p:nvPr/>
          </p:nvSpPr>
          <p:spPr>
            <a:xfrm>
              <a:off x="3809415" y="5120652"/>
              <a:ext cx="36830" cy="67951"/>
            </a:xfrm>
            <a:custGeom>
              <a:rect b="b" l="l" r="r" t="t"/>
              <a:pathLst>
                <a:path extrusionOk="0" h="738" w="400">
                  <a:moveTo>
                    <a:pt x="240" y="1"/>
                  </a:moveTo>
                  <a:cubicBezTo>
                    <a:pt x="172" y="44"/>
                    <a:pt x="105" y="87"/>
                    <a:pt x="43" y="130"/>
                  </a:cubicBezTo>
                  <a:cubicBezTo>
                    <a:pt x="31" y="332"/>
                    <a:pt x="19" y="535"/>
                    <a:pt x="0" y="738"/>
                  </a:cubicBezTo>
                  <a:cubicBezTo>
                    <a:pt x="135" y="658"/>
                    <a:pt x="265" y="572"/>
                    <a:pt x="400" y="492"/>
                  </a:cubicBezTo>
                  <a:lnTo>
                    <a:pt x="240" y="1"/>
                  </a:ln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48" name="Google Shape;2148;p38"/>
            <p:cNvSpPr/>
            <p:nvPr/>
          </p:nvSpPr>
          <p:spPr>
            <a:xfrm>
              <a:off x="3813926" y="5071483"/>
              <a:ext cx="13627" cy="46406"/>
            </a:xfrm>
            <a:custGeom>
              <a:rect b="b" l="l" r="r" t="t"/>
              <a:pathLst>
                <a:path extrusionOk="0" h="504" w="148">
                  <a:moveTo>
                    <a:pt x="19" y="0"/>
                  </a:moveTo>
                  <a:cubicBezTo>
                    <a:pt x="13" y="166"/>
                    <a:pt x="7" y="338"/>
                    <a:pt x="0" y="504"/>
                  </a:cubicBezTo>
                  <a:cubicBezTo>
                    <a:pt x="50" y="473"/>
                    <a:pt x="99" y="442"/>
                    <a:pt x="148" y="412"/>
                  </a:cubicBezTo>
                  <a:lnTo>
                    <a:pt x="56" y="117"/>
                  </a:lnTo>
                  <a:lnTo>
                    <a:pt x="37" y="49"/>
                  </a:lnTo>
                  <a:lnTo>
                    <a:pt x="19" y="0"/>
                  </a:ln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49" name="Google Shape;2149;p38"/>
            <p:cNvSpPr/>
            <p:nvPr/>
          </p:nvSpPr>
          <p:spPr>
            <a:xfrm>
              <a:off x="3469472" y="5036403"/>
              <a:ext cx="48155" cy="71358"/>
            </a:xfrm>
            <a:custGeom>
              <a:rect b="b" l="l" r="r" t="t"/>
              <a:pathLst>
                <a:path extrusionOk="0" h="775" w="523">
                  <a:moveTo>
                    <a:pt x="522" y="0"/>
                  </a:moveTo>
                  <a:lnTo>
                    <a:pt x="522" y="0"/>
                  </a:lnTo>
                  <a:cubicBezTo>
                    <a:pt x="356" y="80"/>
                    <a:pt x="184" y="166"/>
                    <a:pt x="19" y="246"/>
                  </a:cubicBezTo>
                  <a:cubicBezTo>
                    <a:pt x="12" y="381"/>
                    <a:pt x="6" y="522"/>
                    <a:pt x="0" y="664"/>
                  </a:cubicBezTo>
                  <a:cubicBezTo>
                    <a:pt x="25" y="701"/>
                    <a:pt x="43" y="737"/>
                    <a:pt x="68" y="774"/>
                  </a:cubicBezTo>
                  <a:cubicBezTo>
                    <a:pt x="215" y="707"/>
                    <a:pt x="363" y="639"/>
                    <a:pt x="504" y="565"/>
                  </a:cubicBezTo>
                  <a:cubicBezTo>
                    <a:pt x="516" y="375"/>
                    <a:pt x="516" y="191"/>
                    <a:pt x="522"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50" name="Google Shape;2150;p38"/>
            <p:cNvSpPr/>
            <p:nvPr/>
          </p:nvSpPr>
          <p:spPr>
            <a:xfrm>
              <a:off x="3804903" y="5177186"/>
              <a:ext cx="50365" cy="66846"/>
            </a:xfrm>
            <a:custGeom>
              <a:rect b="b" l="l" r="r" t="t"/>
              <a:pathLst>
                <a:path extrusionOk="0" h="726" w="547">
                  <a:moveTo>
                    <a:pt x="486" y="1"/>
                  </a:moveTo>
                  <a:cubicBezTo>
                    <a:pt x="338" y="93"/>
                    <a:pt x="191" y="185"/>
                    <a:pt x="37" y="277"/>
                  </a:cubicBezTo>
                  <a:cubicBezTo>
                    <a:pt x="25" y="425"/>
                    <a:pt x="12" y="578"/>
                    <a:pt x="0" y="726"/>
                  </a:cubicBezTo>
                  <a:cubicBezTo>
                    <a:pt x="203" y="609"/>
                    <a:pt x="381" y="449"/>
                    <a:pt x="541" y="265"/>
                  </a:cubicBezTo>
                  <a:cubicBezTo>
                    <a:pt x="547" y="234"/>
                    <a:pt x="547" y="210"/>
                    <a:pt x="547" y="185"/>
                  </a:cubicBezTo>
                  <a:lnTo>
                    <a:pt x="486" y="1"/>
                  </a:ln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51" name="Google Shape;2151;p38"/>
            <p:cNvSpPr/>
            <p:nvPr/>
          </p:nvSpPr>
          <p:spPr>
            <a:xfrm>
              <a:off x="3576372" y="5174424"/>
              <a:ext cx="49813" cy="62243"/>
            </a:xfrm>
            <a:custGeom>
              <a:rect b="b" l="l" r="r" t="t"/>
              <a:pathLst>
                <a:path extrusionOk="0" h="676" w="541">
                  <a:moveTo>
                    <a:pt x="541" y="0"/>
                  </a:moveTo>
                  <a:lnTo>
                    <a:pt x="541" y="0"/>
                  </a:lnTo>
                  <a:cubicBezTo>
                    <a:pt x="369" y="92"/>
                    <a:pt x="191" y="185"/>
                    <a:pt x="19" y="271"/>
                  </a:cubicBezTo>
                  <a:cubicBezTo>
                    <a:pt x="12" y="332"/>
                    <a:pt x="6" y="400"/>
                    <a:pt x="0" y="461"/>
                  </a:cubicBezTo>
                  <a:cubicBezTo>
                    <a:pt x="86" y="529"/>
                    <a:pt x="185" y="590"/>
                    <a:pt x="277" y="645"/>
                  </a:cubicBezTo>
                  <a:cubicBezTo>
                    <a:pt x="295" y="658"/>
                    <a:pt x="314" y="664"/>
                    <a:pt x="332" y="676"/>
                  </a:cubicBezTo>
                  <a:cubicBezTo>
                    <a:pt x="381" y="645"/>
                    <a:pt x="436" y="621"/>
                    <a:pt x="486" y="596"/>
                  </a:cubicBezTo>
                  <a:cubicBezTo>
                    <a:pt x="510" y="393"/>
                    <a:pt x="529" y="197"/>
                    <a:pt x="541"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52" name="Google Shape;2152;p38"/>
            <p:cNvSpPr/>
            <p:nvPr/>
          </p:nvSpPr>
          <p:spPr>
            <a:xfrm>
              <a:off x="3481903" y="5101408"/>
              <a:ext cx="33423" cy="54416"/>
            </a:xfrm>
            <a:custGeom>
              <a:rect b="b" l="l" r="r" t="t"/>
              <a:pathLst>
                <a:path extrusionOk="0" h="591" w="363">
                  <a:moveTo>
                    <a:pt x="363" y="1"/>
                  </a:moveTo>
                  <a:cubicBezTo>
                    <a:pt x="246" y="62"/>
                    <a:pt x="123" y="117"/>
                    <a:pt x="0" y="179"/>
                  </a:cubicBezTo>
                  <a:cubicBezTo>
                    <a:pt x="92" y="320"/>
                    <a:pt x="191" y="455"/>
                    <a:pt x="307" y="590"/>
                  </a:cubicBezTo>
                  <a:cubicBezTo>
                    <a:pt x="314" y="584"/>
                    <a:pt x="320" y="578"/>
                    <a:pt x="332" y="578"/>
                  </a:cubicBezTo>
                  <a:cubicBezTo>
                    <a:pt x="344" y="388"/>
                    <a:pt x="357" y="191"/>
                    <a:pt x="363"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53" name="Google Shape;2153;p38"/>
            <p:cNvSpPr/>
            <p:nvPr/>
          </p:nvSpPr>
          <p:spPr>
            <a:xfrm>
              <a:off x="3694044" y="5106472"/>
              <a:ext cx="51562" cy="83328"/>
            </a:xfrm>
            <a:custGeom>
              <a:rect b="b" l="l" r="r" t="t"/>
              <a:pathLst>
                <a:path extrusionOk="0" h="905" w="560">
                  <a:moveTo>
                    <a:pt x="559" y="1"/>
                  </a:moveTo>
                  <a:lnTo>
                    <a:pt x="559" y="1"/>
                  </a:lnTo>
                  <a:cubicBezTo>
                    <a:pt x="387" y="105"/>
                    <a:pt x="215" y="210"/>
                    <a:pt x="43" y="308"/>
                  </a:cubicBezTo>
                  <a:cubicBezTo>
                    <a:pt x="31" y="505"/>
                    <a:pt x="18" y="707"/>
                    <a:pt x="0" y="904"/>
                  </a:cubicBezTo>
                  <a:cubicBezTo>
                    <a:pt x="178" y="806"/>
                    <a:pt x="350" y="707"/>
                    <a:pt x="522" y="603"/>
                  </a:cubicBezTo>
                  <a:cubicBezTo>
                    <a:pt x="535" y="400"/>
                    <a:pt x="547" y="204"/>
                    <a:pt x="559"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54" name="Google Shape;2154;p38"/>
            <p:cNvSpPr/>
            <p:nvPr/>
          </p:nvSpPr>
          <p:spPr>
            <a:xfrm>
              <a:off x="3439456" y="5000125"/>
              <a:ext cx="20441" cy="55613"/>
            </a:xfrm>
            <a:custGeom>
              <a:rect b="b" l="l" r="r" t="t"/>
              <a:pathLst>
                <a:path extrusionOk="0" h="604" w="222">
                  <a:moveTo>
                    <a:pt x="222" y="1"/>
                  </a:moveTo>
                  <a:lnTo>
                    <a:pt x="0" y="105"/>
                  </a:lnTo>
                  <a:cubicBezTo>
                    <a:pt x="25" y="271"/>
                    <a:pt x="62" y="437"/>
                    <a:pt x="123" y="603"/>
                  </a:cubicBezTo>
                  <a:cubicBezTo>
                    <a:pt x="154" y="591"/>
                    <a:pt x="185" y="572"/>
                    <a:pt x="222" y="560"/>
                  </a:cubicBezTo>
                  <a:cubicBezTo>
                    <a:pt x="222" y="376"/>
                    <a:pt x="222" y="185"/>
                    <a:pt x="222"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55" name="Google Shape;2155;p38"/>
            <p:cNvSpPr/>
            <p:nvPr/>
          </p:nvSpPr>
          <p:spPr>
            <a:xfrm>
              <a:off x="3522600" y="5138238"/>
              <a:ext cx="48708" cy="60585"/>
            </a:xfrm>
            <a:custGeom>
              <a:rect b="b" l="l" r="r" t="t"/>
              <a:pathLst>
                <a:path extrusionOk="0" h="658" w="529">
                  <a:moveTo>
                    <a:pt x="529" y="0"/>
                  </a:moveTo>
                  <a:lnTo>
                    <a:pt x="529" y="0"/>
                  </a:lnTo>
                  <a:cubicBezTo>
                    <a:pt x="357" y="86"/>
                    <a:pt x="185" y="172"/>
                    <a:pt x="7" y="258"/>
                  </a:cubicBezTo>
                  <a:cubicBezTo>
                    <a:pt x="7" y="289"/>
                    <a:pt x="7" y="313"/>
                    <a:pt x="1" y="344"/>
                  </a:cubicBezTo>
                  <a:cubicBezTo>
                    <a:pt x="105" y="455"/>
                    <a:pt x="216" y="559"/>
                    <a:pt x="332" y="657"/>
                  </a:cubicBezTo>
                  <a:cubicBezTo>
                    <a:pt x="381" y="633"/>
                    <a:pt x="437" y="608"/>
                    <a:pt x="486" y="584"/>
                  </a:cubicBezTo>
                  <a:cubicBezTo>
                    <a:pt x="498" y="387"/>
                    <a:pt x="517" y="197"/>
                    <a:pt x="529"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56" name="Google Shape;2156;p38"/>
            <p:cNvSpPr/>
            <p:nvPr/>
          </p:nvSpPr>
          <p:spPr>
            <a:xfrm>
              <a:off x="3454740" y="5064670"/>
              <a:ext cx="4604" cy="11417"/>
            </a:xfrm>
            <a:custGeom>
              <a:rect b="b" l="l" r="r" t="t"/>
              <a:pathLst>
                <a:path extrusionOk="0" h="124" w="50">
                  <a:moveTo>
                    <a:pt x="49" y="0"/>
                  </a:moveTo>
                  <a:cubicBezTo>
                    <a:pt x="37" y="6"/>
                    <a:pt x="19" y="13"/>
                    <a:pt x="0" y="19"/>
                  </a:cubicBezTo>
                  <a:cubicBezTo>
                    <a:pt x="19" y="56"/>
                    <a:pt x="31" y="86"/>
                    <a:pt x="43" y="123"/>
                  </a:cubicBezTo>
                  <a:cubicBezTo>
                    <a:pt x="49" y="80"/>
                    <a:pt x="49" y="37"/>
                    <a:pt x="49"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57" name="Google Shape;2157;p38"/>
            <p:cNvSpPr/>
            <p:nvPr/>
          </p:nvSpPr>
          <p:spPr>
            <a:xfrm>
              <a:off x="3633459" y="5141553"/>
              <a:ext cx="52759" cy="81026"/>
            </a:xfrm>
            <a:custGeom>
              <a:rect b="b" l="l" r="r" t="t"/>
              <a:pathLst>
                <a:path extrusionOk="0" h="880" w="573">
                  <a:moveTo>
                    <a:pt x="572" y="1"/>
                  </a:moveTo>
                  <a:lnTo>
                    <a:pt x="572" y="1"/>
                  </a:lnTo>
                  <a:cubicBezTo>
                    <a:pt x="400" y="99"/>
                    <a:pt x="228" y="191"/>
                    <a:pt x="50" y="290"/>
                  </a:cubicBezTo>
                  <a:cubicBezTo>
                    <a:pt x="38" y="486"/>
                    <a:pt x="19" y="683"/>
                    <a:pt x="1" y="879"/>
                  </a:cubicBezTo>
                  <a:cubicBezTo>
                    <a:pt x="179" y="787"/>
                    <a:pt x="351" y="695"/>
                    <a:pt x="529" y="597"/>
                  </a:cubicBezTo>
                  <a:cubicBezTo>
                    <a:pt x="547" y="400"/>
                    <a:pt x="560" y="197"/>
                    <a:pt x="572"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58" name="Google Shape;2158;p38"/>
            <p:cNvSpPr/>
            <p:nvPr/>
          </p:nvSpPr>
          <p:spPr>
            <a:xfrm>
              <a:off x="3744870" y="5210057"/>
              <a:ext cx="51654" cy="56074"/>
            </a:xfrm>
            <a:custGeom>
              <a:rect b="b" l="l" r="r" t="t"/>
              <a:pathLst>
                <a:path extrusionOk="0" h="609" w="561">
                  <a:moveTo>
                    <a:pt x="560" y="0"/>
                  </a:moveTo>
                  <a:lnTo>
                    <a:pt x="560" y="0"/>
                  </a:lnTo>
                  <a:cubicBezTo>
                    <a:pt x="382" y="105"/>
                    <a:pt x="210" y="209"/>
                    <a:pt x="32" y="314"/>
                  </a:cubicBezTo>
                  <a:cubicBezTo>
                    <a:pt x="19" y="412"/>
                    <a:pt x="7" y="510"/>
                    <a:pt x="1" y="608"/>
                  </a:cubicBezTo>
                  <a:cubicBezTo>
                    <a:pt x="179" y="578"/>
                    <a:pt x="357" y="522"/>
                    <a:pt x="517" y="443"/>
                  </a:cubicBezTo>
                  <a:cubicBezTo>
                    <a:pt x="535" y="295"/>
                    <a:pt x="548" y="148"/>
                    <a:pt x="560"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59" name="Google Shape;2159;p38"/>
            <p:cNvSpPr/>
            <p:nvPr/>
          </p:nvSpPr>
          <p:spPr>
            <a:xfrm>
              <a:off x="3754538" y="5069734"/>
              <a:ext cx="49905" cy="85538"/>
            </a:xfrm>
            <a:custGeom>
              <a:rect b="b" l="l" r="r" t="t"/>
              <a:pathLst>
                <a:path extrusionOk="0" h="929" w="542">
                  <a:moveTo>
                    <a:pt x="541" y="1"/>
                  </a:moveTo>
                  <a:cubicBezTo>
                    <a:pt x="369" y="111"/>
                    <a:pt x="203" y="216"/>
                    <a:pt x="31" y="326"/>
                  </a:cubicBezTo>
                  <a:cubicBezTo>
                    <a:pt x="19" y="523"/>
                    <a:pt x="13" y="726"/>
                    <a:pt x="0" y="928"/>
                  </a:cubicBezTo>
                  <a:cubicBezTo>
                    <a:pt x="172" y="824"/>
                    <a:pt x="344" y="713"/>
                    <a:pt x="516" y="609"/>
                  </a:cubicBezTo>
                  <a:cubicBezTo>
                    <a:pt x="523" y="406"/>
                    <a:pt x="535" y="203"/>
                    <a:pt x="541"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60" name="Google Shape;2160;p38"/>
            <p:cNvSpPr/>
            <p:nvPr/>
          </p:nvSpPr>
          <p:spPr>
            <a:xfrm>
              <a:off x="3579134" y="5107117"/>
              <a:ext cx="51010" cy="78724"/>
            </a:xfrm>
            <a:custGeom>
              <a:rect b="b" l="l" r="r" t="t"/>
              <a:pathLst>
                <a:path extrusionOk="0" h="855" w="554">
                  <a:moveTo>
                    <a:pt x="554" y="0"/>
                  </a:moveTo>
                  <a:lnTo>
                    <a:pt x="554" y="0"/>
                  </a:lnTo>
                  <a:cubicBezTo>
                    <a:pt x="388" y="92"/>
                    <a:pt x="216" y="178"/>
                    <a:pt x="44" y="270"/>
                  </a:cubicBezTo>
                  <a:cubicBezTo>
                    <a:pt x="32" y="467"/>
                    <a:pt x="19" y="664"/>
                    <a:pt x="1" y="854"/>
                  </a:cubicBezTo>
                  <a:cubicBezTo>
                    <a:pt x="173" y="768"/>
                    <a:pt x="351" y="676"/>
                    <a:pt x="523" y="584"/>
                  </a:cubicBezTo>
                  <a:cubicBezTo>
                    <a:pt x="535" y="387"/>
                    <a:pt x="548" y="191"/>
                    <a:pt x="554"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61" name="Google Shape;2161;p38"/>
            <p:cNvSpPr/>
            <p:nvPr/>
          </p:nvSpPr>
          <p:spPr>
            <a:xfrm>
              <a:off x="3619371" y="5242836"/>
              <a:ext cx="645" cy="645"/>
            </a:xfrm>
            <a:custGeom>
              <a:rect b="b" l="l" r="r" t="t"/>
              <a:pathLst>
                <a:path extrusionOk="0" h="7" w="7">
                  <a:moveTo>
                    <a:pt x="0" y="1"/>
                  </a:moveTo>
                  <a:cubicBezTo>
                    <a:pt x="0" y="1"/>
                    <a:pt x="0" y="7"/>
                    <a:pt x="6" y="7"/>
                  </a:cubicBezTo>
                  <a:cubicBezTo>
                    <a:pt x="6" y="1"/>
                    <a:pt x="6" y="1"/>
                    <a:pt x="6"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62" name="Google Shape;2162;p38"/>
            <p:cNvSpPr/>
            <p:nvPr/>
          </p:nvSpPr>
          <p:spPr>
            <a:xfrm>
              <a:off x="3562745" y="5205545"/>
              <a:ext cx="2946" cy="3407"/>
            </a:xfrm>
            <a:custGeom>
              <a:rect b="b" l="l" r="r" t="t"/>
              <a:pathLst>
                <a:path extrusionOk="0" h="37" w="32">
                  <a:moveTo>
                    <a:pt x="31" y="0"/>
                  </a:moveTo>
                  <a:cubicBezTo>
                    <a:pt x="25" y="6"/>
                    <a:pt x="13" y="12"/>
                    <a:pt x="1" y="12"/>
                  </a:cubicBezTo>
                  <a:cubicBezTo>
                    <a:pt x="7" y="25"/>
                    <a:pt x="19" y="31"/>
                    <a:pt x="31" y="37"/>
                  </a:cubicBezTo>
                  <a:cubicBezTo>
                    <a:pt x="31" y="25"/>
                    <a:pt x="31" y="12"/>
                    <a:pt x="31"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63" name="Google Shape;2163;p38"/>
            <p:cNvSpPr/>
            <p:nvPr/>
          </p:nvSpPr>
          <p:spPr>
            <a:xfrm>
              <a:off x="3467723" y="4871772"/>
              <a:ext cx="45945" cy="47050"/>
            </a:xfrm>
            <a:custGeom>
              <a:rect b="b" l="l" r="r" t="t"/>
              <a:pathLst>
                <a:path extrusionOk="0" h="511" w="499">
                  <a:moveTo>
                    <a:pt x="480" y="0"/>
                  </a:moveTo>
                  <a:cubicBezTo>
                    <a:pt x="320" y="80"/>
                    <a:pt x="179" y="179"/>
                    <a:pt x="62" y="295"/>
                  </a:cubicBezTo>
                  <a:cubicBezTo>
                    <a:pt x="38" y="320"/>
                    <a:pt x="19" y="338"/>
                    <a:pt x="1" y="363"/>
                  </a:cubicBezTo>
                  <a:cubicBezTo>
                    <a:pt x="7" y="412"/>
                    <a:pt x="7" y="461"/>
                    <a:pt x="13" y="510"/>
                  </a:cubicBezTo>
                  <a:cubicBezTo>
                    <a:pt x="179" y="424"/>
                    <a:pt x="339" y="338"/>
                    <a:pt x="498" y="252"/>
                  </a:cubicBezTo>
                  <a:cubicBezTo>
                    <a:pt x="492" y="166"/>
                    <a:pt x="486" y="86"/>
                    <a:pt x="480"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64" name="Google Shape;2164;p38"/>
            <p:cNvSpPr/>
            <p:nvPr/>
          </p:nvSpPr>
          <p:spPr>
            <a:xfrm>
              <a:off x="3452991" y="4919283"/>
              <a:ext cx="4696" cy="7458"/>
            </a:xfrm>
            <a:custGeom>
              <a:rect b="b" l="l" r="r" t="t"/>
              <a:pathLst>
                <a:path extrusionOk="0" h="81" w="51">
                  <a:moveTo>
                    <a:pt x="44" y="0"/>
                  </a:moveTo>
                  <a:cubicBezTo>
                    <a:pt x="38" y="13"/>
                    <a:pt x="32" y="25"/>
                    <a:pt x="19" y="37"/>
                  </a:cubicBezTo>
                  <a:cubicBezTo>
                    <a:pt x="13" y="50"/>
                    <a:pt x="7" y="68"/>
                    <a:pt x="1" y="80"/>
                  </a:cubicBezTo>
                  <a:cubicBezTo>
                    <a:pt x="19" y="74"/>
                    <a:pt x="32" y="62"/>
                    <a:pt x="50" y="56"/>
                  </a:cubicBezTo>
                  <a:cubicBezTo>
                    <a:pt x="50" y="37"/>
                    <a:pt x="50" y="19"/>
                    <a:pt x="44"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65" name="Google Shape;2165;p38"/>
            <p:cNvSpPr/>
            <p:nvPr/>
          </p:nvSpPr>
          <p:spPr>
            <a:xfrm>
              <a:off x="3459805" y="4994508"/>
              <a:ext cx="11970" cy="57271"/>
            </a:xfrm>
            <a:custGeom>
              <a:rect b="b" l="l" r="r" t="t"/>
              <a:pathLst>
                <a:path extrusionOk="0" h="622" w="130">
                  <a:moveTo>
                    <a:pt x="124" y="1"/>
                  </a:moveTo>
                  <a:cubicBezTo>
                    <a:pt x="87" y="19"/>
                    <a:pt x="44" y="44"/>
                    <a:pt x="1" y="62"/>
                  </a:cubicBezTo>
                  <a:cubicBezTo>
                    <a:pt x="1" y="246"/>
                    <a:pt x="1" y="437"/>
                    <a:pt x="1" y="621"/>
                  </a:cubicBezTo>
                  <a:cubicBezTo>
                    <a:pt x="37" y="603"/>
                    <a:pt x="80" y="578"/>
                    <a:pt x="124" y="560"/>
                  </a:cubicBezTo>
                  <a:cubicBezTo>
                    <a:pt x="124" y="375"/>
                    <a:pt x="130" y="191"/>
                    <a:pt x="124"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66" name="Google Shape;2166;p38"/>
            <p:cNvSpPr/>
            <p:nvPr/>
          </p:nvSpPr>
          <p:spPr>
            <a:xfrm>
              <a:off x="3458700" y="5058961"/>
              <a:ext cx="12522" cy="38579"/>
            </a:xfrm>
            <a:custGeom>
              <a:rect b="b" l="l" r="r" t="t"/>
              <a:pathLst>
                <a:path extrusionOk="0" h="419" w="136">
                  <a:moveTo>
                    <a:pt x="136" y="1"/>
                  </a:moveTo>
                  <a:lnTo>
                    <a:pt x="136" y="1"/>
                  </a:lnTo>
                  <a:cubicBezTo>
                    <a:pt x="92" y="19"/>
                    <a:pt x="49" y="38"/>
                    <a:pt x="6" y="62"/>
                  </a:cubicBezTo>
                  <a:cubicBezTo>
                    <a:pt x="6" y="99"/>
                    <a:pt x="6" y="142"/>
                    <a:pt x="0" y="185"/>
                  </a:cubicBezTo>
                  <a:cubicBezTo>
                    <a:pt x="37" y="259"/>
                    <a:pt x="80" y="339"/>
                    <a:pt x="117" y="419"/>
                  </a:cubicBezTo>
                  <a:cubicBezTo>
                    <a:pt x="123" y="277"/>
                    <a:pt x="129" y="136"/>
                    <a:pt x="13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67" name="Google Shape;2167;p38"/>
            <p:cNvSpPr/>
            <p:nvPr/>
          </p:nvSpPr>
          <p:spPr>
            <a:xfrm>
              <a:off x="3456950" y="4905103"/>
              <a:ext cx="11970" cy="19336"/>
            </a:xfrm>
            <a:custGeom>
              <a:rect b="b" l="l" r="r" t="t"/>
              <a:pathLst>
                <a:path extrusionOk="0" h="210" w="130">
                  <a:moveTo>
                    <a:pt x="118" y="1"/>
                  </a:moveTo>
                  <a:cubicBezTo>
                    <a:pt x="93" y="32"/>
                    <a:pt x="68" y="62"/>
                    <a:pt x="44" y="93"/>
                  </a:cubicBezTo>
                  <a:cubicBezTo>
                    <a:pt x="32" y="111"/>
                    <a:pt x="19" y="136"/>
                    <a:pt x="1" y="154"/>
                  </a:cubicBezTo>
                  <a:cubicBezTo>
                    <a:pt x="7" y="173"/>
                    <a:pt x="7" y="191"/>
                    <a:pt x="7" y="210"/>
                  </a:cubicBezTo>
                  <a:cubicBezTo>
                    <a:pt x="50" y="191"/>
                    <a:pt x="87" y="167"/>
                    <a:pt x="130" y="148"/>
                  </a:cubicBezTo>
                  <a:cubicBezTo>
                    <a:pt x="124" y="99"/>
                    <a:pt x="124" y="50"/>
                    <a:pt x="11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68" name="Google Shape;2168;p38"/>
            <p:cNvSpPr/>
            <p:nvPr/>
          </p:nvSpPr>
          <p:spPr>
            <a:xfrm>
              <a:off x="3458147" y="4931160"/>
              <a:ext cx="13075" cy="56626"/>
            </a:xfrm>
            <a:custGeom>
              <a:rect b="b" l="l" r="r" t="t"/>
              <a:pathLst>
                <a:path extrusionOk="0" h="615" w="142">
                  <a:moveTo>
                    <a:pt x="123" y="0"/>
                  </a:moveTo>
                  <a:cubicBezTo>
                    <a:pt x="80" y="25"/>
                    <a:pt x="43" y="43"/>
                    <a:pt x="0" y="62"/>
                  </a:cubicBezTo>
                  <a:cubicBezTo>
                    <a:pt x="6" y="246"/>
                    <a:pt x="12" y="431"/>
                    <a:pt x="19" y="615"/>
                  </a:cubicBezTo>
                  <a:cubicBezTo>
                    <a:pt x="55" y="590"/>
                    <a:pt x="98" y="572"/>
                    <a:pt x="142" y="553"/>
                  </a:cubicBezTo>
                  <a:cubicBezTo>
                    <a:pt x="135" y="369"/>
                    <a:pt x="129" y="185"/>
                    <a:pt x="12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69" name="Google Shape;2169;p38"/>
            <p:cNvSpPr/>
            <p:nvPr/>
          </p:nvSpPr>
          <p:spPr>
            <a:xfrm>
              <a:off x="3515786" y="5030142"/>
              <a:ext cx="13167" cy="58376"/>
            </a:xfrm>
            <a:custGeom>
              <a:rect b="b" l="l" r="r" t="t"/>
              <a:pathLst>
                <a:path extrusionOk="0" h="634" w="143">
                  <a:moveTo>
                    <a:pt x="142" y="1"/>
                  </a:moveTo>
                  <a:cubicBezTo>
                    <a:pt x="99" y="25"/>
                    <a:pt x="56" y="44"/>
                    <a:pt x="19" y="68"/>
                  </a:cubicBezTo>
                  <a:cubicBezTo>
                    <a:pt x="13" y="259"/>
                    <a:pt x="7" y="443"/>
                    <a:pt x="1" y="633"/>
                  </a:cubicBezTo>
                  <a:cubicBezTo>
                    <a:pt x="44" y="615"/>
                    <a:pt x="87" y="590"/>
                    <a:pt x="130" y="572"/>
                  </a:cubicBezTo>
                  <a:cubicBezTo>
                    <a:pt x="136" y="381"/>
                    <a:pt x="142" y="191"/>
                    <a:pt x="14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70" name="Google Shape;2170;p38"/>
            <p:cNvSpPr/>
            <p:nvPr/>
          </p:nvSpPr>
          <p:spPr>
            <a:xfrm>
              <a:off x="3512380" y="4866708"/>
              <a:ext cx="12614" cy="28359"/>
            </a:xfrm>
            <a:custGeom>
              <a:rect b="b" l="l" r="r" t="t"/>
              <a:pathLst>
                <a:path extrusionOk="0" h="308" w="137">
                  <a:moveTo>
                    <a:pt x="118" y="0"/>
                  </a:moveTo>
                  <a:cubicBezTo>
                    <a:pt x="81" y="19"/>
                    <a:pt x="38" y="37"/>
                    <a:pt x="1" y="55"/>
                  </a:cubicBezTo>
                  <a:cubicBezTo>
                    <a:pt x="7" y="141"/>
                    <a:pt x="13" y="227"/>
                    <a:pt x="13" y="307"/>
                  </a:cubicBezTo>
                  <a:cubicBezTo>
                    <a:pt x="56" y="289"/>
                    <a:pt x="93" y="264"/>
                    <a:pt x="136" y="246"/>
                  </a:cubicBezTo>
                  <a:cubicBezTo>
                    <a:pt x="130" y="160"/>
                    <a:pt x="124" y="80"/>
                    <a:pt x="11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71" name="Google Shape;2171;p38"/>
            <p:cNvSpPr/>
            <p:nvPr/>
          </p:nvSpPr>
          <p:spPr>
            <a:xfrm>
              <a:off x="3516983" y="4965689"/>
              <a:ext cx="11970" cy="57731"/>
            </a:xfrm>
            <a:custGeom>
              <a:rect b="b" l="l" r="r" t="t"/>
              <a:pathLst>
                <a:path extrusionOk="0" h="627" w="130">
                  <a:moveTo>
                    <a:pt x="123" y="0"/>
                  </a:moveTo>
                  <a:cubicBezTo>
                    <a:pt x="80" y="25"/>
                    <a:pt x="43" y="43"/>
                    <a:pt x="0" y="68"/>
                  </a:cubicBezTo>
                  <a:cubicBezTo>
                    <a:pt x="6" y="252"/>
                    <a:pt x="6" y="436"/>
                    <a:pt x="6" y="627"/>
                  </a:cubicBezTo>
                  <a:cubicBezTo>
                    <a:pt x="43" y="602"/>
                    <a:pt x="86" y="584"/>
                    <a:pt x="129" y="559"/>
                  </a:cubicBezTo>
                  <a:cubicBezTo>
                    <a:pt x="129" y="375"/>
                    <a:pt x="129" y="185"/>
                    <a:pt x="12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72" name="Google Shape;2172;p38"/>
            <p:cNvSpPr/>
            <p:nvPr/>
          </p:nvSpPr>
          <p:spPr>
            <a:xfrm>
              <a:off x="3512380" y="5095791"/>
              <a:ext cx="14824" cy="58928"/>
            </a:xfrm>
            <a:custGeom>
              <a:rect b="b" l="l" r="r" t="t"/>
              <a:pathLst>
                <a:path extrusionOk="0" h="640" w="161">
                  <a:moveTo>
                    <a:pt x="161" y="0"/>
                  </a:moveTo>
                  <a:cubicBezTo>
                    <a:pt x="118" y="19"/>
                    <a:pt x="75" y="43"/>
                    <a:pt x="32" y="62"/>
                  </a:cubicBezTo>
                  <a:cubicBezTo>
                    <a:pt x="26" y="252"/>
                    <a:pt x="13" y="443"/>
                    <a:pt x="1" y="639"/>
                  </a:cubicBezTo>
                  <a:cubicBezTo>
                    <a:pt x="44" y="615"/>
                    <a:pt x="87" y="596"/>
                    <a:pt x="130" y="572"/>
                  </a:cubicBezTo>
                  <a:cubicBezTo>
                    <a:pt x="142" y="381"/>
                    <a:pt x="155" y="191"/>
                    <a:pt x="161"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73" name="Google Shape;2173;p38"/>
            <p:cNvSpPr/>
            <p:nvPr/>
          </p:nvSpPr>
          <p:spPr>
            <a:xfrm>
              <a:off x="3514681" y="4901788"/>
              <a:ext cx="13075" cy="57179"/>
            </a:xfrm>
            <a:custGeom>
              <a:rect b="b" l="l" r="r" t="t"/>
              <a:pathLst>
                <a:path extrusionOk="0" h="621" w="142">
                  <a:moveTo>
                    <a:pt x="117" y="0"/>
                  </a:moveTo>
                  <a:cubicBezTo>
                    <a:pt x="80" y="25"/>
                    <a:pt x="37" y="43"/>
                    <a:pt x="1" y="68"/>
                  </a:cubicBezTo>
                  <a:cubicBezTo>
                    <a:pt x="7" y="252"/>
                    <a:pt x="13" y="436"/>
                    <a:pt x="19" y="621"/>
                  </a:cubicBezTo>
                  <a:cubicBezTo>
                    <a:pt x="62" y="596"/>
                    <a:pt x="105" y="578"/>
                    <a:pt x="142" y="553"/>
                  </a:cubicBezTo>
                  <a:cubicBezTo>
                    <a:pt x="136" y="369"/>
                    <a:pt x="130" y="184"/>
                    <a:pt x="11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74" name="Google Shape;2174;p38"/>
            <p:cNvSpPr/>
            <p:nvPr/>
          </p:nvSpPr>
          <p:spPr>
            <a:xfrm>
              <a:off x="3517536" y="5161994"/>
              <a:ext cx="5709" cy="8011"/>
            </a:xfrm>
            <a:custGeom>
              <a:rect b="b" l="l" r="r" t="t"/>
              <a:pathLst>
                <a:path extrusionOk="0" h="87" w="62">
                  <a:moveTo>
                    <a:pt x="62" y="0"/>
                  </a:moveTo>
                  <a:lnTo>
                    <a:pt x="62" y="0"/>
                  </a:lnTo>
                  <a:cubicBezTo>
                    <a:pt x="43" y="6"/>
                    <a:pt x="25" y="18"/>
                    <a:pt x="0" y="31"/>
                  </a:cubicBezTo>
                  <a:cubicBezTo>
                    <a:pt x="19" y="49"/>
                    <a:pt x="37" y="68"/>
                    <a:pt x="56" y="86"/>
                  </a:cubicBezTo>
                  <a:cubicBezTo>
                    <a:pt x="62" y="55"/>
                    <a:pt x="62" y="31"/>
                    <a:pt x="6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75" name="Google Shape;2175;p38"/>
            <p:cNvSpPr/>
            <p:nvPr/>
          </p:nvSpPr>
          <p:spPr>
            <a:xfrm>
              <a:off x="3573518" y="4934567"/>
              <a:ext cx="12522" cy="58376"/>
            </a:xfrm>
            <a:custGeom>
              <a:rect b="b" l="l" r="r" t="t"/>
              <a:pathLst>
                <a:path extrusionOk="0" h="634" w="136">
                  <a:moveTo>
                    <a:pt x="123" y="0"/>
                  </a:moveTo>
                  <a:cubicBezTo>
                    <a:pt x="80" y="25"/>
                    <a:pt x="43" y="43"/>
                    <a:pt x="0" y="68"/>
                  </a:cubicBezTo>
                  <a:cubicBezTo>
                    <a:pt x="7" y="258"/>
                    <a:pt x="13" y="443"/>
                    <a:pt x="13" y="633"/>
                  </a:cubicBezTo>
                  <a:cubicBezTo>
                    <a:pt x="56" y="609"/>
                    <a:pt x="99" y="590"/>
                    <a:pt x="136" y="566"/>
                  </a:cubicBezTo>
                  <a:cubicBezTo>
                    <a:pt x="136" y="375"/>
                    <a:pt x="129" y="191"/>
                    <a:pt x="12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76" name="Google Shape;2176;p38"/>
            <p:cNvSpPr/>
            <p:nvPr/>
          </p:nvSpPr>
          <p:spPr>
            <a:xfrm>
              <a:off x="3565599" y="5199284"/>
              <a:ext cx="12522" cy="17586"/>
            </a:xfrm>
            <a:custGeom>
              <a:rect b="b" l="l" r="r" t="t"/>
              <a:pathLst>
                <a:path extrusionOk="0" h="191" w="136">
                  <a:moveTo>
                    <a:pt x="136" y="1"/>
                  </a:moveTo>
                  <a:cubicBezTo>
                    <a:pt x="93" y="25"/>
                    <a:pt x="50" y="44"/>
                    <a:pt x="0" y="68"/>
                  </a:cubicBezTo>
                  <a:cubicBezTo>
                    <a:pt x="0" y="80"/>
                    <a:pt x="0" y="93"/>
                    <a:pt x="0" y="105"/>
                  </a:cubicBezTo>
                  <a:cubicBezTo>
                    <a:pt x="37" y="136"/>
                    <a:pt x="74" y="166"/>
                    <a:pt x="117" y="191"/>
                  </a:cubicBezTo>
                  <a:cubicBezTo>
                    <a:pt x="123" y="130"/>
                    <a:pt x="129" y="62"/>
                    <a:pt x="13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77" name="Google Shape;2177;p38"/>
            <p:cNvSpPr/>
            <p:nvPr/>
          </p:nvSpPr>
          <p:spPr>
            <a:xfrm>
              <a:off x="3568453" y="4852528"/>
              <a:ext cx="11970" cy="11417"/>
            </a:xfrm>
            <a:custGeom>
              <a:rect b="b" l="l" r="r" t="t"/>
              <a:pathLst>
                <a:path extrusionOk="0" h="124" w="130">
                  <a:moveTo>
                    <a:pt x="129" y="1"/>
                  </a:moveTo>
                  <a:cubicBezTo>
                    <a:pt x="86" y="7"/>
                    <a:pt x="43" y="13"/>
                    <a:pt x="0" y="19"/>
                  </a:cubicBezTo>
                  <a:cubicBezTo>
                    <a:pt x="6" y="50"/>
                    <a:pt x="6" y="87"/>
                    <a:pt x="12" y="123"/>
                  </a:cubicBezTo>
                  <a:cubicBezTo>
                    <a:pt x="49" y="99"/>
                    <a:pt x="92" y="74"/>
                    <a:pt x="129" y="50"/>
                  </a:cubicBezTo>
                  <a:cubicBezTo>
                    <a:pt x="129" y="31"/>
                    <a:pt x="129" y="19"/>
                    <a:pt x="12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78" name="Google Shape;2178;p38"/>
            <p:cNvSpPr/>
            <p:nvPr/>
          </p:nvSpPr>
          <p:spPr>
            <a:xfrm>
              <a:off x="3567256" y="5131977"/>
              <a:ext cx="15929" cy="60033"/>
            </a:xfrm>
            <a:custGeom>
              <a:rect b="b" l="l" r="r" t="t"/>
              <a:pathLst>
                <a:path extrusionOk="0" h="652" w="173">
                  <a:moveTo>
                    <a:pt x="173" y="0"/>
                  </a:moveTo>
                  <a:cubicBezTo>
                    <a:pt x="130" y="25"/>
                    <a:pt x="87" y="43"/>
                    <a:pt x="44" y="68"/>
                  </a:cubicBezTo>
                  <a:cubicBezTo>
                    <a:pt x="32" y="265"/>
                    <a:pt x="13" y="455"/>
                    <a:pt x="1" y="652"/>
                  </a:cubicBezTo>
                  <a:cubicBezTo>
                    <a:pt x="44" y="627"/>
                    <a:pt x="87" y="609"/>
                    <a:pt x="130" y="584"/>
                  </a:cubicBezTo>
                  <a:cubicBezTo>
                    <a:pt x="148" y="387"/>
                    <a:pt x="161" y="197"/>
                    <a:pt x="17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79" name="Google Shape;2179;p38"/>
            <p:cNvSpPr/>
            <p:nvPr/>
          </p:nvSpPr>
          <p:spPr>
            <a:xfrm>
              <a:off x="3571860" y="4902341"/>
              <a:ext cx="12522" cy="25505"/>
            </a:xfrm>
            <a:custGeom>
              <a:rect b="b" l="l" r="r" t="t"/>
              <a:pathLst>
                <a:path extrusionOk="0" h="277" w="136">
                  <a:moveTo>
                    <a:pt x="129" y="0"/>
                  </a:moveTo>
                  <a:cubicBezTo>
                    <a:pt x="86" y="6"/>
                    <a:pt x="43" y="12"/>
                    <a:pt x="0" y="19"/>
                  </a:cubicBezTo>
                  <a:cubicBezTo>
                    <a:pt x="6" y="105"/>
                    <a:pt x="12" y="191"/>
                    <a:pt x="12" y="277"/>
                  </a:cubicBezTo>
                  <a:lnTo>
                    <a:pt x="135" y="209"/>
                  </a:lnTo>
                  <a:cubicBezTo>
                    <a:pt x="135" y="141"/>
                    <a:pt x="129" y="74"/>
                    <a:pt x="12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80" name="Google Shape;2180;p38"/>
            <p:cNvSpPr/>
            <p:nvPr/>
          </p:nvSpPr>
          <p:spPr>
            <a:xfrm>
              <a:off x="3574070" y="4999573"/>
              <a:ext cx="12522" cy="58928"/>
            </a:xfrm>
            <a:custGeom>
              <a:rect b="b" l="l" r="r" t="t"/>
              <a:pathLst>
                <a:path extrusionOk="0" h="640" w="136">
                  <a:moveTo>
                    <a:pt x="136" y="1"/>
                  </a:moveTo>
                  <a:lnTo>
                    <a:pt x="136" y="1"/>
                  </a:lnTo>
                  <a:cubicBezTo>
                    <a:pt x="93" y="25"/>
                    <a:pt x="50" y="44"/>
                    <a:pt x="7" y="68"/>
                  </a:cubicBezTo>
                  <a:cubicBezTo>
                    <a:pt x="13" y="259"/>
                    <a:pt x="7" y="449"/>
                    <a:pt x="1" y="640"/>
                  </a:cubicBezTo>
                  <a:cubicBezTo>
                    <a:pt x="44" y="621"/>
                    <a:pt x="87" y="597"/>
                    <a:pt x="130" y="572"/>
                  </a:cubicBezTo>
                  <a:cubicBezTo>
                    <a:pt x="136" y="382"/>
                    <a:pt x="136" y="191"/>
                    <a:pt x="13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81" name="Google Shape;2181;p38"/>
            <p:cNvSpPr/>
            <p:nvPr/>
          </p:nvSpPr>
          <p:spPr>
            <a:xfrm>
              <a:off x="3571860" y="5065222"/>
              <a:ext cx="14180" cy="59480"/>
            </a:xfrm>
            <a:custGeom>
              <a:rect b="b" l="l" r="r" t="t"/>
              <a:pathLst>
                <a:path extrusionOk="0" h="646" w="154">
                  <a:moveTo>
                    <a:pt x="154" y="0"/>
                  </a:moveTo>
                  <a:lnTo>
                    <a:pt x="154" y="0"/>
                  </a:lnTo>
                  <a:cubicBezTo>
                    <a:pt x="111" y="25"/>
                    <a:pt x="68" y="50"/>
                    <a:pt x="25" y="68"/>
                  </a:cubicBezTo>
                  <a:cubicBezTo>
                    <a:pt x="18" y="265"/>
                    <a:pt x="12" y="455"/>
                    <a:pt x="0" y="646"/>
                  </a:cubicBezTo>
                  <a:cubicBezTo>
                    <a:pt x="43" y="627"/>
                    <a:pt x="86" y="603"/>
                    <a:pt x="129" y="578"/>
                  </a:cubicBezTo>
                  <a:cubicBezTo>
                    <a:pt x="141" y="388"/>
                    <a:pt x="147" y="197"/>
                    <a:pt x="154"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82" name="Google Shape;2182;p38"/>
            <p:cNvSpPr/>
            <p:nvPr/>
          </p:nvSpPr>
          <p:spPr>
            <a:xfrm>
              <a:off x="3630604" y="5032996"/>
              <a:ext cx="13167" cy="60585"/>
            </a:xfrm>
            <a:custGeom>
              <a:rect b="b" l="l" r="r" t="t"/>
              <a:pathLst>
                <a:path extrusionOk="0" h="658" w="143">
                  <a:moveTo>
                    <a:pt x="142" y="0"/>
                  </a:moveTo>
                  <a:lnTo>
                    <a:pt x="142" y="0"/>
                  </a:lnTo>
                  <a:cubicBezTo>
                    <a:pt x="105" y="25"/>
                    <a:pt x="62" y="49"/>
                    <a:pt x="19" y="74"/>
                  </a:cubicBezTo>
                  <a:cubicBezTo>
                    <a:pt x="13" y="264"/>
                    <a:pt x="13" y="461"/>
                    <a:pt x="1" y="658"/>
                  </a:cubicBezTo>
                  <a:cubicBezTo>
                    <a:pt x="44" y="633"/>
                    <a:pt x="87" y="609"/>
                    <a:pt x="130" y="584"/>
                  </a:cubicBezTo>
                  <a:cubicBezTo>
                    <a:pt x="136" y="393"/>
                    <a:pt x="142" y="197"/>
                    <a:pt x="14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83" name="Google Shape;2183;p38"/>
            <p:cNvSpPr/>
            <p:nvPr/>
          </p:nvSpPr>
          <p:spPr>
            <a:xfrm>
              <a:off x="3632354" y="4966794"/>
              <a:ext cx="11970" cy="59480"/>
            </a:xfrm>
            <a:custGeom>
              <a:rect b="b" l="l" r="r" t="t"/>
              <a:pathLst>
                <a:path extrusionOk="0" h="646" w="130">
                  <a:moveTo>
                    <a:pt x="123" y="1"/>
                  </a:moveTo>
                  <a:cubicBezTo>
                    <a:pt x="80" y="25"/>
                    <a:pt x="37" y="50"/>
                    <a:pt x="0" y="74"/>
                  </a:cubicBezTo>
                  <a:cubicBezTo>
                    <a:pt x="0" y="265"/>
                    <a:pt x="0" y="455"/>
                    <a:pt x="0" y="646"/>
                  </a:cubicBezTo>
                  <a:cubicBezTo>
                    <a:pt x="43" y="627"/>
                    <a:pt x="86" y="603"/>
                    <a:pt x="123" y="578"/>
                  </a:cubicBezTo>
                  <a:cubicBezTo>
                    <a:pt x="129" y="381"/>
                    <a:pt x="123" y="191"/>
                    <a:pt x="12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84" name="Google Shape;2184;p38"/>
            <p:cNvSpPr/>
            <p:nvPr/>
          </p:nvSpPr>
          <p:spPr>
            <a:xfrm>
              <a:off x="3621028" y="5168163"/>
              <a:ext cx="17034" cy="61230"/>
            </a:xfrm>
            <a:custGeom>
              <a:rect b="b" l="l" r="r" t="t"/>
              <a:pathLst>
                <a:path extrusionOk="0" h="665" w="185">
                  <a:moveTo>
                    <a:pt x="185" y="1"/>
                  </a:moveTo>
                  <a:cubicBezTo>
                    <a:pt x="142" y="19"/>
                    <a:pt x="99" y="44"/>
                    <a:pt x="56" y="68"/>
                  </a:cubicBezTo>
                  <a:cubicBezTo>
                    <a:pt x="44" y="265"/>
                    <a:pt x="25" y="461"/>
                    <a:pt x="1" y="664"/>
                  </a:cubicBezTo>
                  <a:cubicBezTo>
                    <a:pt x="50" y="640"/>
                    <a:pt x="93" y="615"/>
                    <a:pt x="136" y="590"/>
                  </a:cubicBezTo>
                  <a:cubicBezTo>
                    <a:pt x="154" y="394"/>
                    <a:pt x="173" y="197"/>
                    <a:pt x="185"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85" name="Google Shape;2185;p38"/>
            <p:cNvSpPr/>
            <p:nvPr/>
          </p:nvSpPr>
          <p:spPr>
            <a:xfrm>
              <a:off x="3627290" y="5100303"/>
              <a:ext cx="14732" cy="60585"/>
            </a:xfrm>
            <a:custGeom>
              <a:rect b="b" l="l" r="r" t="t"/>
              <a:pathLst>
                <a:path extrusionOk="0" h="658" w="160">
                  <a:moveTo>
                    <a:pt x="160" y="0"/>
                  </a:moveTo>
                  <a:cubicBezTo>
                    <a:pt x="117" y="25"/>
                    <a:pt x="74" y="50"/>
                    <a:pt x="31" y="68"/>
                  </a:cubicBezTo>
                  <a:cubicBezTo>
                    <a:pt x="25" y="265"/>
                    <a:pt x="12" y="461"/>
                    <a:pt x="0" y="658"/>
                  </a:cubicBezTo>
                  <a:cubicBezTo>
                    <a:pt x="43" y="633"/>
                    <a:pt x="86" y="609"/>
                    <a:pt x="129" y="590"/>
                  </a:cubicBezTo>
                  <a:cubicBezTo>
                    <a:pt x="141" y="394"/>
                    <a:pt x="154" y="197"/>
                    <a:pt x="1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86" name="Google Shape;2186;p38"/>
            <p:cNvSpPr/>
            <p:nvPr/>
          </p:nvSpPr>
          <p:spPr>
            <a:xfrm>
              <a:off x="3630052" y="4905748"/>
              <a:ext cx="13167" cy="54324"/>
            </a:xfrm>
            <a:custGeom>
              <a:rect b="b" l="l" r="r" t="t"/>
              <a:pathLst>
                <a:path extrusionOk="0" h="590" w="143">
                  <a:moveTo>
                    <a:pt x="38" y="0"/>
                  </a:moveTo>
                  <a:cubicBezTo>
                    <a:pt x="25" y="6"/>
                    <a:pt x="13" y="12"/>
                    <a:pt x="1" y="25"/>
                  </a:cubicBezTo>
                  <a:cubicBezTo>
                    <a:pt x="7" y="215"/>
                    <a:pt x="13" y="405"/>
                    <a:pt x="19" y="590"/>
                  </a:cubicBezTo>
                  <a:cubicBezTo>
                    <a:pt x="62" y="565"/>
                    <a:pt x="99" y="541"/>
                    <a:pt x="142" y="516"/>
                  </a:cubicBezTo>
                  <a:cubicBezTo>
                    <a:pt x="136" y="350"/>
                    <a:pt x="130" y="190"/>
                    <a:pt x="124" y="25"/>
                  </a:cubicBezTo>
                  <a:cubicBezTo>
                    <a:pt x="93" y="12"/>
                    <a:pt x="68" y="6"/>
                    <a:pt x="3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87" name="Google Shape;2187;p38"/>
            <p:cNvSpPr/>
            <p:nvPr/>
          </p:nvSpPr>
          <p:spPr>
            <a:xfrm>
              <a:off x="3619924" y="5236022"/>
              <a:ext cx="12522" cy="12522"/>
            </a:xfrm>
            <a:custGeom>
              <a:rect b="b" l="l" r="r" t="t"/>
              <a:pathLst>
                <a:path extrusionOk="0" h="136" w="136">
                  <a:moveTo>
                    <a:pt x="135" y="1"/>
                  </a:moveTo>
                  <a:lnTo>
                    <a:pt x="0" y="75"/>
                  </a:lnTo>
                  <a:cubicBezTo>
                    <a:pt x="0" y="75"/>
                    <a:pt x="0" y="75"/>
                    <a:pt x="0" y="81"/>
                  </a:cubicBezTo>
                  <a:cubicBezTo>
                    <a:pt x="37" y="99"/>
                    <a:pt x="80" y="118"/>
                    <a:pt x="117" y="136"/>
                  </a:cubicBezTo>
                  <a:cubicBezTo>
                    <a:pt x="123" y="93"/>
                    <a:pt x="129" y="50"/>
                    <a:pt x="135"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88" name="Google Shape;2188;p38"/>
            <p:cNvSpPr/>
            <p:nvPr/>
          </p:nvSpPr>
          <p:spPr>
            <a:xfrm>
              <a:off x="3626093" y="4850226"/>
              <a:ext cx="13167" cy="14824"/>
            </a:xfrm>
            <a:custGeom>
              <a:rect b="b" l="l" r="r" t="t"/>
              <a:pathLst>
                <a:path extrusionOk="0" h="161" w="143">
                  <a:moveTo>
                    <a:pt x="1" y="1"/>
                  </a:moveTo>
                  <a:cubicBezTo>
                    <a:pt x="7" y="50"/>
                    <a:pt x="13" y="99"/>
                    <a:pt x="13" y="148"/>
                  </a:cubicBezTo>
                  <a:cubicBezTo>
                    <a:pt x="56" y="148"/>
                    <a:pt x="99" y="155"/>
                    <a:pt x="142" y="161"/>
                  </a:cubicBezTo>
                  <a:cubicBezTo>
                    <a:pt x="136" y="112"/>
                    <a:pt x="136" y="56"/>
                    <a:pt x="130" y="7"/>
                  </a:cubicBezTo>
                  <a:cubicBezTo>
                    <a:pt x="87" y="1"/>
                    <a:pt x="44" y="1"/>
                    <a:pt x="1"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89" name="Google Shape;2189;p38"/>
            <p:cNvSpPr/>
            <p:nvPr/>
          </p:nvSpPr>
          <p:spPr>
            <a:xfrm>
              <a:off x="3689440" y="4999020"/>
              <a:ext cx="11970" cy="60677"/>
            </a:xfrm>
            <a:custGeom>
              <a:rect b="b" l="l" r="r" t="t"/>
              <a:pathLst>
                <a:path extrusionOk="0" h="659" w="130">
                  <a:moveTo>
                    <a:pt x="130" y="1"/>
                  </a:moveTo>
                  <a:cubicBezTo>
                    <a:pt x="87" y="25"/>
                    <a:pt x="50" y="50"/>
                    <a:pt x="7" y="74"/>
                  </a:cubicBezTo>
                  <a:cubicBezTo>
                    <a:pt x="7" y="271"/>
                    <a:pt x="7" y="468"/>
                    <a:pt x="1" y="658"/>
                  </a:cubicBezTo>
                  <a:cubicBezTo>
                    <a:pt x="44" y="633"/>
                    <a:pt x="87" y="609"/>
                    <a:pt x="124" y="584"/>
                  </a:cubicBezTo>
                  <a:cubicBezTo>
                    <a:pt x="130" y="388"/>
                    <a:pt x="130" y="191"/>
                    <a:pt x="13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90" name="Google Shape;2190;p38"/>
            <p:cNvSpPr/>
            <p:nvPr/>
          </p:nvSpPr>
          <p:spPr>
            <a:xfrm>
              <a:off x="3686678" y="5066327"/>
              <a:ext cx="14180" cy="61782"/>
            </a:xfrm>
            <a:custGeom>
              <a:rect b="b" l="l" r="r" t="t"/>
              <a:pathLst>
                <a:path extrusionOk="0" h="671" w="154">
                  <a:moveTo>
                    <a:pt x="154" y="1"/>
                  </a:moveTo>
                  <a:cubicBezTo>
                    <a:pt x="111" y="25"/>
                    <a:pt x="68" y="50"/>
                    <a:pt x="25" y="75"/>
                  </a:cubicBezTo>
                  <a:cubicBezTo>
                    <a:pt x="19" y="277"/>
                    <a:pt x="12" y="474"/>
                    <a:pt x="0" y="670"/>
                  </a:cubicBezTo>
                  <a:cubicBezTo>
                    <a:pt x="43" y="646"/>
                    <a:pt x="86" y="621"/>
                    <a:pt x="129" y="597"/>
                  </a:cubicBezTo>
                  <a:cubicBezTo>
                    <a:pt x="141" y="394"/>
                    <a:pt x="148" y="197"/>
                    <a:pt x="154"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91" name="Google Shape;2191;p38"/>
            <p:cNvSpPr/>
            <p:nvPr/>
          </p:nvSpPr>
          <p:spPr>
            <a:xfrm>
              <a:off x="3675353" y="5203796"/>
              <a:ext cx="17586" cy="60033"/>
            </a:xfrm>
            <a:custGeom>
              <a:rect b="b" l="l" r="r" t="t"/>
              <a:pathLst>
                <a:path extrusionOk="0" h="652" w="191">
                  <a:moveTo>
                    <a:pt x="191" y="1"/>
                  </a:moveTo>
                  <a:lnTo>
                    <a:pt x="191" y="1"/>
                  </a:lnTo>
                  <a:cubicBezTo>
                    <a:pt x="148" y="25"/>
                    <a:pt x="105" y="44"/>
                    <a:pt x="62" y="68"/>
                  </a:cubicBezTo>
                  <a:cubicBezTo>
                    <a:pt x="43" y="265"/>
                    <a:pt x="25" y="455"/>
                    <a:pt x="0" y="646"/>
                  </a:cubicBezTo>
                  <a:cubicBezTo>
                    <a:pt x="13" y="652"/>
                    <a:pt x="25" y="652"/>
                    <a:pt x="37" y="652"/>
                  </a:cubicBezTo>
                  <a:cubicBezTo>
                    <a:pt x="68" y="633"/>
                    <a:pt x="99" y="615"/>
                    <a:pt x="135" y="603"/>
                  </a:cubicBezTo>
                  <a:cubicBezTo>
                    <a:pt x="154" y="400"/>
                    <a:pt x="178" y="197"/>
                    <a:pt x="191"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92" name="Google Shape;2192;p38"/>
            <p:cNvSpPr/>
            <p:nvPr/>
          </p:nvSpPr>
          <p:spPr>
            <a:xfrm>
              <a:off x="3685481" y="4864958"/>
              <a:ext cx="14272" cy="60677"/>
            </a:xfrm>
            <a:custGeom>
              <a:rect b="b" l="l" r="r" t="t"/>
              <a:pathLst>
                <a:path extrusionOk="0" h="659" w="155">
                  <a:moveTo>
                    <a:pt x="124" y="1"/>
                  </a:moveTo>
                  <a:cubicBezTo>
                    <a:pt x="87" y="31"/>
                    <a:pt x="44" y="56"/>
                    <a:pt x="1" y="81"/>
                  </a:cubicBezTo>
                  <a:cubicBezTo>
                    <a:pt x="7" y="117"/>
                    <a:pt x="7" y="154"/>
                    <a:pt x="13" y="191"/>
                  </a:cubicBezTo>
                  <a:cubicBezTo>
                    <a:pt x="13" y="191"/>
                    <a:pt x="13" y="197"/>
                    <a:pt x="19" y="197"/>
                  </a:cubicBezTo>
                  <a:cubicBezTo>
                    <a:pt x="75" y="259"/>
                    <a:pt x="105" y="351"/>
                    <a:pt x="75" y="425"/>
                  </a:cubicBezTo>
                  <a:cubicBezTo>
                    <a:pt x="68" y="455"/>
                    <a:pt x="50" y="474"/>
                    <a:pt x="25" y="492"/>
                  </a:cubicBezTo>
                  <a:cubicBezTo>
                    <a:pt x="25" y="547"/>
                    <a:pt x="32" y="603"/>
                    <a:pt x="32" y="658"/>
                  </a:cubicBezTo>
                  <a:lnTo>
                    <a:pt x="154" y="578"/>
                  </a:lnTo>
                  <a:cubicBezTo>
                    <a:pt x="148" y="388"/>
                    <a:pt x="136" y="197"/>
                    <a:pt x="124"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93" name="Google Shape;2193;p38"/>
            <p:cNvSpPr/>
            <p:nvPr/>
          </p:nvSpPr>
          <p:spPr>
            <a:xfrm>
              <a:off x="3688888" y="4931713"/>
              <a:ext cx="12522" cy="60585"/>
            </a:xfrm>
            <a:custGeom>
              <a:rect b="b" l="l" r="r" t="t"/>
              <a:pathLst>
                <a:path extrusionOk="0" h="658" w="136">
                  <a:moveTo>
                    <a:pt x="124" y="1"/>
                  </a:moveTo>
                  <a:cubicBezTo>
                    <a:pt x="81" y="25"/>
                    <a:pt x="38" y="50"/>
                    <a:pt x="1" y="80"/>
                  </a:cubicBezTo>
                  <a:cubicBezTo>
                    <a:pt x="7" y="271"/>
                    <a:pt x="7" y="461"/>
                    <a:pt x="13" y="658"/>
                  </a:cubicBezTo>
                  <a:cubicBezTo>
                    <a:pt x="50" y="633"/>
                    <a:pt x="93" y="609"/>
                    <a:pt x="136" y="584"/>
                  </a:cubicBezTo>
                  <a:cubicBezTo>
                    <a:pt x="136" y="388"/>
                    <a:pt x="130" y="197"/>
                    <a:pt x="124"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94" name="Google Shape;2194;p38"/>
            <p:cNvSpPr/>
            <p:nvPr/>
          </p:nvSpPr>
          <p:spPr>
            <a:xfrm>
              <a:off x="3682166" y="5134831"/>
              <a:ext cx="15929" cy="61690"/>
            </a:xfrm>
            <a:custGeom>
              <a:rect b="b" l="l" r="r" t="t"/>
              <a:pathLst>
                <a:path extrusionOk="0" h="670" w="173">
                  <a:moveTo>
                    <a:pt x="172" y="0"/>
                  </a:moveTo>
                  <a:lnTo>
                    <a:pt x="172" y="0"/>
                  </a:lnTo>
                  <a:cubicBezTo>
                    <a:pt x="129" y="25"/>
                    <a:pt x="86" y="49"/>
                    <a:pt x="43" y="74"/>
                  </a:cubicBezTo>
                  <a:cubicBezTo>
                    <a:pt x="31" y="270"/>
                    <a:pt x="18" y="473"/>
                    <a:pt x="0" y="670"/>
                  </a:cubicBezTo>
                  <a:lnTo>
                    <a:pt x="129" y="596"/>
                  </a:lnTo>
                  <a:cubicBezTo>
                    <a:pt x="147" y="393"/>
                    <a:pt x="160" y="197"/>
                    <a:pt x="1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95" name="Google Shape;2195;p38"/>
            <p:cNvSpPr/>
            <p:nvPr/>
          </p:nvSpPr>
          <p:spPr>
            <a:xfrm>
              <a:off x="3747172" y="4962282"/>
              <a:ext cx="11970" cy="61782"/>
            </a:xfrm>
            <a:custGeom>
              <a:rect b="b" l="l" r="r" t="t"/>
              <a:pathLst>
                <a:path extrusionOk="0" h="671" w="130">
                  <a:moveTo>
                    <a:pt x="123" y="0"/>
                  </a:moveTo>
                  <a:cubicBezTo>
                    <a:pt x="80" y="25"/>
                    <a:pt x="44" y="56"/>
                    <a:pt x="1" y="80"/>
                  </a:cubicBezTo>
                  <a:cubicBezTo>
                    <a:pt x="1" y="277"/>
                    <a:pt x="1" y="473"/>
                    <a:pt x="1" y="670"/>
                  </a:cubicBezTo>
                  <a:cubicBezTo>
                    <a:pt x="44" y="645"/>
                    <a:pt x="87" y="621"/>
                    <a:pt x="130" y="590"/>
                  </a:cubicBezTo>
                  <a:cubicBezTo>
                    <a:pt x="130" y="394"/>
                    <a:pt x="130" y="197"/>
                    <a:pt x="12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96" name="Google Shape;2196;p38"/>
            <p:cNvSpPr/>
            <p:nvPr/>
          </p:nvSpPr>
          <p:spPr>
            <a:xfrm>
              <a:off x="3732992" y="5238877"/>
              <a:ext cx="14824" cy="28359"/>
            </a:xfrm>
            <a:custGeom>
              <a:rect b="b" l="l" r="r" t="t"/>
              <a:pathLst>
                <a:path extrusionOk="0" h="308" w="161">
                  <a:moveTo>
                    <a:pt x="161" y="1"/>
                  </a:moveTo>
                  <a:cubicBezTo>
                    <a:pt x="112" y="25"/>
                    <a:pt x="69" y="50"/>
                    <a:pt x="26" y="74"/>
                  </a:cubicBezTo>
                  <a:cubicBezTo>
                    <a:pt x="19" y="154"/>
                    <a:pt x="7" y="228"/>
                    <a:pt x="1" y="308"/>
                  </a:cubicBezTo>
                  <a:cubicBezTo>
                    <a:pt x="44" y="302"/>
                    <a:pt x="87" y="302"/>
                    <a:pt x="130" y="289"/>
                  </a:cubicBezTo>
                  <a:cubicBezTo>
                    <a:pt x="136" y="197"/>
                    <a:pt x="148" y="99"/>
                    <a:pt x="161"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97" name="Google Shape;2197;p38"/>
            <p:cNvSpPr/>
            <p:nvPr/>
          </p:nvSpPr>
          <p:spPr>
            <a:xfrm>
              <a:off x="3736399" y="5168715"/>
              <a:ext cx="17126" cy="62887"/>
            </a:xfrm>
            <a:custGeom>
              <a:rect b="b" l="l" r="r" t="t"/>
              <a:pathLst>
                <a:path extrusionOk="0" h="683" w="186">
                  <a:moveTo>
                    <a:pt x="185" y="1"/>
                  </a:moveTo>
                  <a:cubicBezTo>
                    <a:pt x="142" y="25"/>
                    <a:pt x="99" y="50"/>
                    <a:pt x="56" y="81"/>
                  </a:cubicBezTo>
                  <a:cubicBezTo>
                    <a:pt x="38" y="283"/>
                    <a:pt x="19" y="486"/>
                    <a:pt x="1" y="683"/>
                  </a:cubicBezTo>
                  <a:lnTo>
                    <a:pt x="136" y="609"/>
                  </a:lnTo>
                  <a:cubicBezTo>
                    <a:pt x="154" y="406"/>
                    <a:pt x="173" y="203"/>
                    <a:pt x="185"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98" name="Google Shape;2198;p38"/>
            <p:cNvSpPr/>
            <p:nvPr/>
          </p:nvSpPr>
          <p:spPr>
            <a:xfrm>
              <a:off x="3742107" y="5099198"/>
              <a:ext cx="15377" cy="62887"/>
            </a:xfrm>
            <a:custGeom>
              <a:rect b="b" l="l" r="r" t="t"/>
              <a:pathLst>
                <a:path extrusionOk="0" h="683" w="167">
                  <a:moveTo>
                    <a:pt x="166" y="0"/>
                  </a:moveTo>
                  <a:cubicBezTo>
                    <a:pt x="123" y="31"/>
                    <a:pt x="80" y="55"/>
                    <a:pt x="37" y="80"/>
                  </a:cubicBezTo>
                  <a:cubicBezTo>
                    <a:pt x="25" y="283"/>
                    <a:pt x="19" y="479"/>
                    <a:pt x="0" y="682"/>
                  </a:cubicBezTo>
                  <a:cubicBezTo>
                    <a:pt x="49" y="657"/>
                    <a:pt x="92" y="633"/>
                    <a:pt x="135" y="608"/>
                  </a:cubicBezTo>
                  <a:cubicBezTo>
                    <a:pt x="148" y="406"/>
                    <a:pt x="154" y="203"/>
                    <a:pt x="16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199" name="Google Shape;2199;p38"/>
            <p:cNvSpPr/>
            <p:nvPr/>
          </p:nvSpPr>
          <p:spPr>
            <a:xfrm>
              <a:off x="3743765" y="4872877"/>
              <a:ext cx="10312" cy="15929"/>
            </a:xfrm>
            <a:custGeom>
              <a:rect b="b" l="l" r="r" t="t"/>
              <a:pathLst>
                <a:path extrusionOk="0" h="173" w="112">
                  <a:moveTo>
                    <a:pt x="1" y="1"/>
                  </a:moveTo>
                  <a:cubicBezTo>
                    <a:pt x="1" y="56"/>
                    <a:pt x="7" y="111"/>
                    <a:pt x="7" y="173"/>
                  </a:cubicBezTo>
                  <a:lnTo>
                    <a:pt x="111" y="93"/>
                  </a:lnTo>
                  <a:lnTo>
                    <a:pt x="93" y="38"/>
                  </a:lnTo>
                  <a:cubicBezTo>
                    <a:pt x="62" y="25"/>
                    <a:pt x="31" y="13"/>
                    <a:pt x="1"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00" name="Google Shape;2200;p38"/>
            <p:cNvSpPr/>
            <p:nvPr/>
          </p:nvSpPr>
          <p:spPr>
            <a:xfrm>
              <a:off x="3744870" y="4894422"/>
              <a:ext cx="13167" cy="61690"/>
            </a:xfrm>
            <a:custGeom>
              <a:rect b="b" l="l" r="r" t="t"/>
              <a:pathLst>
                <a:path extrusionOk="0" h="670" w="143">
                  <a:moveTo>
                    <a:pt x="124" y="0"/>
                  </a:moveTo>
                  <a:cubicBezTo>
                    <a:pt x="81" y="25"/>
                    <a:pt x="44" y="55"/>
                    <a:pt x="1" y="80"/>
                  </a:cubicBezTo>
                  <a:cubicBezTo>
                    <a:pt x="13" y="277"/>
                    <a:pt x="19" y="473"/>
                    <a:pt x="26" y="670"/>
                  </a:cubicBezTo>
                  <a:cubicBezTo>
                    <a:pt x="62" y="645"/>
                    <a:pt x="105" y="614"/>
                    <a:pt x="142" y="590"/>
                  </a:cubicBezTo>
                  <a:cubicBezTo>
                    <a:pt x="142" y="393"/>
                    <a:pt x="136" y="197"/>
                    <a:pt x="124"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01" name="Google Shape;2201;p38"/>
            <p:cNvSpPr/>
            <p:nvPr/>
          </p:nvSpPr>
          <p:spPr>
            <a:xfrm>
              <a:off x="3746067" y="5030694"/>
              <a:ext cx="12522" cy="62335"/>
            </a:xfrm>
            <a:custGeom>
              <a:rect b="b" l="l" r="r" t="t"/>
              <a:pathLst>
                <a:path extrusionOk="0" h="677" w="136">
                  <a:moveTo>
                    <a:pt x="135" y="1"/>
                  </a:moveTo>
                  <a:lnTo>
                    <a:pt x="135" y="1"/>
                  </a:lnTo>
                  <a:cubicBezTo>
                    <a:pt x="99" y="25"/>
                    <a:pt x="56" y="50"/>
                    <a:pt x="13" y="81"/>
                  </a:cubicBezTo>
                  <a:cubicBezTo>
                    <a:pt x="13" y="277"/>
                    <a:pt x="6" y="474"/>
                    <a:pt x="0" y="677"/>
                  </a:cubicBezTo>
                  <a:cubicBezTo>
                    <a:pt x="37" y="646"/>
                    <a:pt x="80" y="621"/>
                    <a:pt x="123" y="597"/>
                  </a:cubicBezTo>
                  <a:cubicBezTo>
                    <a:pt x="129" y="394"/>
                    <a:pt x="135" y="197"/>
                    <a:pt x="135"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02" name="Google Shape;2202;p38"/>
            <p:cNvSpPr/>
            <p:nvPr/>
          </p:nvSpPr>
          <p:spPr>
            <a:xfrm>
              <a:off x="3802049" y="5064117"/>
              <a:ext cx="13627" cy="61690"/>
            </a:xfrm>
            <a:custGeom>
              <a:rect b="b" l="l" r="r" t="t"/>
              <a:pathLst>
                <a:path extrusionOk="0" h="670" w="148">
                  <a:moveTo>
                    <a:pt x="123" y="0"/>
                  </a:moveTo>
                  <a:cubicBezTo>
                    <a:pt x="86" y="19"/>
                    <a:pt x="56" y="43"/>
                    <a:pt x="25" y="62"/>
                  </a:cubicBezTo>
                  <a:cubicBezTo>
                    <a:pt x="19" y="264"/>
                    <a:pt x="7" y="467"/>
                    <a:pt x="0" y="670"/>
                  </a:cubicBezTo>
                  <a:cubicBezTo>
                    <a:pt x="43" y="639"/>
                    <a:pt x="86" y="615"/>
                    <a:pt x="129" y="590"/>
                  </a:cubicBezTo>
                  <a:cubicBezTo>
                    <a:pt x="136" y="418"/>
                    <a:pt x="142" y="252"/>
                    <a:pt x="148" y="80"/>
                  </a:cubicBezTo>
                  <a:lnTo>
                    <a:pt x="123"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03" name="Google Shape;2203;p38"/>
            <p:cNvSpPr/>
            <p:nvPr/>
          </p:nvSpPr>
          <p:spPr>
            <a:xfrm>
              <a:off x="3797537" y="5131977"/>
              <a:ext cx="15929" cy="63992"/>
            </a:xfrm>
            <a:custGeom>
              <a:rect b="b" l="l" r="r" t="t"/>
              <a:pathLst>
                <a:path extrusionOk="0" h="695" w="173">
                  <a:moveTo>
                    <a:pt x="172" y="0"/>
                  </a:moveTo>
                  <a:lnTo>
                    <a:pt x="172" y="0"/>
                  </a:lnTo>
                  <a:cubicBezTo>
                    <a:pt x="129" y="31"/>
                    <a:pt x="86" y="56"/>
                    <a:pt x="43" y="86"/>
                  </a:cubicBezTo>
                  <a:cubicBezTo>
                    <a:pt x="31" y="289"/>
                    <a:pt x="19" y="492"/>
                    <a:pt x="0" y="695"/>
                  </a:cubicBezTo>
                  <a:cubicBezTo>
                    <a:pt x="43" y="670"/>
                    <a:pt x="86" y="639"/>
                    <a:pt x="129" y="615"/>
                  </a:cubicBezTo>
                  <a:cubicBezTo>
                    <a:pt x="148" y="412"/>
                    <a:pt x="160" y="209"/>
                    <a:pt x="1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04" name="Google Shape;2204;p38"/>
            <p:cNvSpPr/>
            <p:nvPr/>
          </p:nvSpPr>
          <p:spPr>
            <a:xfrm>
              <a:off x="3792473" y="5202691"/>
              <a:ext cx="15929" cy="48155"/>
            </a:xfrm>
            <a:custGeom>
              <a:rect b="b" l="l" r="r" t="t"/>
              <a:pathLst>
                <a:path extrusionOk="0" h="523" w="173">
                  <a:moveTo>
                    <a:pt x="172" y="0"/>
                  </a:moveTo>
                  <a:lnTo>
                    <a:pt x="172" y="0"/>
                  </a:lnTo>
                  <a:cubicBezTo>
                    <a:pt x="129" y="25"/>
                    <a:pt x="86" y="56"/>
                    <a:pt x="43" y="80"/>
                  </a:cubicBezTo>
                  <a:cubicBezTo>
                    <a:pt x="31" y="228"/>
                    <a:pt x="18" y="375"/>
                    <a:pt x="0" y="523"/>
                  </a:cubicBezTo>
                  <a:cubicBezTo>
                    <a:pt x="49" y="498"/>
                    <a:pt x="92" y="473"/>
                    <a:pt x="135" y="449"/>
                  </a:cubicBezTo>
                  <a:cubicBezTo>
                    <a:pt x="147" y="301"/>
                    <a:pt x="160" y="154"/>
                    <a:pt x="1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05" name="Google Shape;2205;p38"/>
            <p:cNvSpPr/>
            <p:nvPr/>
          </p:nvSpPr>
          <p:spPr>
            <a:xfrm>
              <a:off x="3445717" y="4886504"/>
              <a:ext cx="83788" cy="56626"/>
            </a:xfrm>
            <a:custGeom>
              <a:rect b="b" l="l" r="r" t="t"/>
              <a:pathLst>
                <a:path extrusionOk="0" h="615" w="910">
                  <a:moveTo>
                    <a:pt x="909" y="0"/>
                  </a:moveTo>
                  <a:lnTo>
                    <a:pt x="860" y="31"/>
                  </a:lnTo>
                  <a:cubicBezTo>
                    <a:pt x="817" y="49"/>
                    <a:pt x="780" y="74"/>
                    <a:pt x="737" y="92"/>
                  </a:cubicBezTo>
                  <a:cubicBezTo>
                    <a:pt x="578" y="184"/>
                    <a:pt x="418" y="264"/>
                    <a:pt x="252" y="350"/>
                  </a:cubicBezTo>
                  <a:cubicBezTo>
                    <a:pt x="209" y="369"/>
                    <a:pt x="172" y="393"/>
                    <a:pt x="129" y="412"/>
                  </a:cubicBezTo>
                  <a:cubicBezTo>
                    <a:pt x="111" y="418"/>
                    <a:pt x="98" y="430"/>
                    <a:pt x="80" y="436"/>
                  </a:cubicBezTo>
                  <a:cubicBezTo>
                    <a:pt x="74" y="442"/>
                    <a:pt x="74" y="455"/>
                    <a:pt x="68" y="461"/>
                  </a:cubicBezTo>
                  <a:cubicBezTo>
                    <a:pt x="43" y="510"/>
                    <a:pt x="18" y="559"/>
                    <a:pt x="0" y="614"/>
                  </a:cubicBezTo>
                  <a:cubicBezTo>
                    <a:pt x="49" y="590"/>
                    <a:pt x="92" y="571"/>
                    <a:pt x="135" y="547"/>
                  </a:cubicBezTo>
                  <a:cubicBezTo>
                    <a:pt x="178" y="528"/>
                    <a:pt x="215" y="510"/>
                    <a:pt x="258" y="485"/>
                  </a:cubicBezTo>
                  <a:cubicBezTo>
                    <a:pt x="424" y="406"/>
                    <a:pt x="584" y="320"/>
                    <a:pt x="750" y="234"/>
                  </a:cubicBezTo>
                  <a:cubicBezTo>
                    <a:pt x="786" y="209"/>
                    <a:pt x="829" y="191"/>
                    <a:pt x="866" y="166"/>
                  </a:cubicBezTo>
                  <a:cubicBezTo>
                    <a:pt x="879" y="160"/>
                    <a:pt x="885" y="160"/>
                    <a:pt x="891" y="154"/>
                  </a:cubicBezTo>
                  <a:cubicBezTo>
                    <a:pt x="879" y="123"/>
                    <a:pt x="879" y="80"/>
                    <a:pt x="897" y="25"/>
                  </a:cubicBezTo>
                  <a:cubicBezTo>
                    <a:pt x="903" y="19"/>
                    <a:pt x="909" y="6"/>
                    <a:pt x="90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06" name="Google Shape;2206;p38"/>
            <p:cNvSpPr/>
            <p:nvPr/>
          </p:nvSpPr>
          <p:spPr>
            <a:xfrm>
              <a:off x="3555379" y="4850226"/>
              <a:ext cx="58928" cy="21638"/>
            </a:xfrm>
            <a:custGeom>
              <a:rect b="b" l="l" r="r" t="t"/>
              <a:pathLst>
                <a:path extrusionOk="0" h="235" w="640">
                  <a:moveTo>
                    <a:pt x="640" y="1"/>
                  </a:moveTo>
                  <a:cubicBezTo>
                    <a:pt x="554" y="1"/>
                    <a:pt x="462" y="1"/>
                    <a:pt x="382" y="13"/>
                  </a:cubicBezTo>
                  <a:lnTo>
                    <a:pt x="271" y="75"/>
                  </a:lnTo>
                  <a:cubicBezTo>
                    <a:pt x="234" y="99"/>
                    <a:pt x="191" y="124"/>
                    <a:pt x="154" y="148"/>
                  </a:cubicBezTo>
                  <a:cubicBezTo>
                    <a:pt x="105" y="179"/>
                    <a:pt x="50" y="204"/>
                    <a:pt x="1" y="234"/>
                  </a:cubicBezTo>
                  <a:cubicBezTo>
                    <a:pt x="136" y="198"/>
                    <a:pt x="283" y="173"/>
                    <a:pt x="376" y="161"/>
                  </a:cubicBezTo>
                  <a:cubicBezTo>
                    <a:pt x="462" y="105"/>
                    <a:pt x="554" y="56"/>
                    <a:pt x="64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07" name="Google Shape;2207;p38"/>
            <p:cNvSpPr/>
            <p:nvPr/>
          </p:nvSpPr>
          <p:spPr>
            <a:xfrm>
              <a:off x="3665685" y="4857040"/>
              <a:ext cx="38027" cy="19888"/>
            </a:xfrm>
            <a:custGeom>
              <a:rect b="b" l="l" r="r" t="t"/>
              <a:pathLst>
                <a:path extrusionOk="0" h="216" w="413">
                  <a:moveTo>
                    <a:pt x="240" y="1"/>
                  </a:moveTo>
                  <a:lnTo>
                    <a:pt x="210" y="25"/>
                  </a:lnTo>
                  <a:cubicBezTo>
                    <a:pt x="142" y="68"/>
                    <a:pt x="75" y="117"/>
                    <a:pt x="1" y="160"/>
                  </a:cubicBezTo>
                  <a:cubicBezTo>
                    <a:pt x="7" y="160"/>
                    <a:pt x="13" y="160"/>
                    <a:pt x="19" y="167"/>
                  </a:cubicBezTo>
                  <a:cubicBezTo>
                    <a:pt x="62" y="179"/>
                    <a:pt x="105" y="197"/>
                    <a:pt x="142" y="216"/>
                  </a:cubicBezTo>
                  <a:cubicBezTo>
                    <a:pt x="167" y="203"/>
                    <a:pt x="191" y="185"/>
                    <a:pt x="216" y="167"/>
                  </a:cubicBezTo>
                  <a:cubicBezTo>
                    <a:pt x="259" y="142"/>
                    <a:pt x="296" y="117"/>
                    <a:pt x="339" y="87"/>
                  </a:cubicBezTo>
                  <a:cubicBezTo>
                    <a:pt x="363" y="74"/>
                    <a:pt x="388" y="56"/>
                    <a:pt x="412" y="38"/>
                  </a:cubicBezTo>
                  <a:cubicBezTo>
                    <a:pt x="357" y="25"/>
                    <a:pt x="302" y="13"/>
                    <a:pt x="24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08" name="Google Shape;2208;p38"/>
            <p:cNvSpPr/>
            <p:nvPr/>
          </p:nvSpPr>
          <p:spPr>
            <a:xfrm>
              <a:off x="3438903" y="4902893"/>
              <a:ext cx="194647" cy="106991"/>
            </a:xfrm>
            <a:custGeom>
              <a:rect b="b" l="l" r="r" t="t"/>
              <a:pathLst>
                <a:path extrusionOk="0" h="1162" w="2114">
                  <a:moveTo>
                    <a:pt x="1923" y="0"/>
                  </a:moveTo>
                  <a:cubicBezTo>
                    <a:pt x="1813" y="68"/>
                    <a:pt x="1696" y="135"/>
                    <a:pt x="1579" y="203"/>
                  </a:cubicBezTo>
                  <a:cubicBezTo>
                    <a:pt x="1542" y="228"/>
                    <a:pt x="1499" y="252"/>
                    <a:pt x="1456" y="271"/>
                  </a:cubicBezTo>
                  <a:cubicBezTo>
                    <a:pt x="1297" y="363"/>
                    <a:pt x="1131" y="455"/>
                    <a:pt x="971" y="541"/>
                  </a:cubicBezTo>
                  <a:cubicBezTo>
                    <a:pt x="928" y="566"/>
                    <a:pt x="885" y="584"/>
                    <a:pt x="842" y="609"/>
                  </a:cubicBezTo>
                  <a:cubicBezTo>
                    <a:pt x="682" y="695"/>
                    <a:pt x="516" y="781"/>
                    <a:pt x="351" y="860"/>
                  </a:cubicBezTo>
                  <a:cubicBezTo>
                    <a:pt x="307" y="879"/>
                    <a:pt x="271" y="903"/>
                    <a:pt x="228" y="922"/>
                  </a:cubicBezTo>
                  <a:cubicBezTo>
                    <a:pt x="148" y="959"/>
                    <a:pt x="74" y="996"/>
                    <a:pt x="0" y="1026"/>
                  </a:cubicBezTo>
                  <a:cubicBezTo>
                    <a:pt x="0" y="1075"/>
                    <a:pt x="6" y="1118"/>
                    <a:pt x="6" y="1161"/>
                  </a:cubicBezTo>
                  <a:cubicBezTo>
                    <a:pt x="80" y="1131"/>
                    <a:pt x="154" y="1094"/>
                    <a:pt x="228" y="1057"/>
                  </a:cubicBezTo>
                  <a:cubicBezTo>
                    <a:pt x="271" y="1039"/>
                    <a:pt x="314" y="1020"/>
                    <a:pt x="351" y="996"/>
                  </a:cubicBezTo>
                  <a:cubicBezTo>
                    <a:pt x="516" y="916"/>
                    <a:pt x="682" y="830"/>
                    <a:pt x="848" y="750"/>
                  </a:cubicBezTo>
                  <a:cubicBezTo>
                    <a:pt x="891" y="725"/>
                    <a:pt x="928" y="707"/>
                    <a:pt x="971" y="682"/>
                  </a:cubicBezTo>
                  <a:cubicBezTo>
                    <a:pt x="1137" y="596"/>
                    <a:pt x="1303" y="504"/>
                    <a:pt x="1462" y="412"/>
                  </a:cubicBezTo>
                  <a:cubicBezTo>
                    <a:pt x="1505" y="387"/>
                    <a:pt x="1548" y="369"/>
                    <a:pt x="1585" y="344"/>
                  </a:cubicBezTo>
                  <a:cubicBezTo>
                    <a:pt x="1751" y="246"/>
                    <a:pt x="1917" y="154"/>
                    <a:pt x="2077" y="56"/>
                  </a:cubicBezTo>
                  <a:cubicBezTo>
                    <a:pt x="2089" y="43"/>
                    <a:pt x="2101" y="37"/>
                    <a:pt x="2114" y="31"/>
                  </a:cubicBezTo>
                  <a:cubicBezTo>
                    <a:pt x="2052" y="19"/>
                    <a:pt x="1991" y="6"/>
                    <a:pt x="192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09" name="Google Shape;2209;p38"/>
            <p:cNvSpPr/>
            <p:nvPr/>
          </p:nvSpPr>
          <p:spPr>
            <a:xfrm>
              <a:off x="3450781" y="4881348"/>
              <a:ext cx="307254" cy="185071"/>
            </a:xfrm>
            <a:custGeom>
              <a:rect b="b" l="l" r="r" t="t"/>
              <a:pathLst>
                <a:path extrusionOk="0" h="2010" w="3337">
                  <a:moveTo>
                    <a:pt x="3293" y="1"/>
                  </a:moveTo>
                  <a:lnTo>
                    <a:pt x="3189" y="81"/>
                  </a:lnTo>
                  <a:cubicBezTo>
                    <a:pt x="3029" y="191"/>
                    <a:pt x="2869" y="296"/>
                    <a:pt x="2703" y="400"/>
                  </a:cubicBezTo>
                  <a:lnTo>
                    <a:pt x="2581" y="480"/>
                  </a:lnTo>
                  <a:cubicBezTo>
                    <a:pt x="2415" y="584"/>
                    <a:pt x="2255" y="683"/>
                    <a:pt x="2089" y="787"/>
                  </a:cubicBezTo>
                  <a:cubicBezTo>
                    <a:pt x="2046" y="812"/>
                    <a:pt x="2009" y="836"/>
                    <a:pt x="1966" y="861"/>
                  </a:cubicBezTo>
                  <a:cubicBezTo>
                    <a:pt x="1800" y="953"/>
                    <a:pt x="1635" y="1051"/>
                    <a:pt x="1469" y="1144"/>
                  </a:cubicBezTo>
                  <a:cubicBezTo>
                    <a:pt x="1432" y="1168"/>
                    <a:pt x="1389" y="1187"/>
                    <a:pt x="1346" y="1211"/>
                  </a:cubicBezTo>
                  <a:cubicBezTo>
                    <a:pt x="1180" y="1303"/>
                    <a:pt x="1014" y="1389"/>
                    <a:pt x="848" y="1475"/>
                  </a:cubicBezTo>
                  <a:cubicBezTo>
                    <a:pt x="805" y="1500"/>
                    <a:pt x="762" y="1518"/>
                    <a:pt x="725" y="1543"/>
                  </a:cubicBezTo>
                  <a:cubicBezTo>
                    <a:pt x="559" y="1629"/>
                    <a:pt x="387" y="1709"/>
                    <a:pt x="222" y="1789"/>
                  </a:cubicBezTo>
                  <a:cubicBezTo>
                    <a:pt x="178" y="1807"/>
                    <a:pt x="135" y="1832"/>
                    <a:pt x="99" y="1850"/>
                  </a:cubicBezTo>
                  <a:cubicBezTo>
                    <a:pt x="62" y="1862"/>
                    <a:pt x="31" y="1881"/>
                    <a:pt x="0" y="1893"/>
                  </a:cubicBezTo>
                  <a:cubicBezTo>
                    <a:pt x="13" y="1930"/>
                    <a:pt x="31" y="1973"/>
                    <a:pt x="43" y="2010"/>
                  </a:cubicBezTo>
                  <a:cubicBezTo>
                    <a:pt x="62" y="2004"/>
                    <a:pt x="74" y="1997"/>
                    <a:pt x="92" y="1991"/>
                  </a:cubicBezTo>
                  <a:cubicBezTo>
                    <a:pt x="135" y="1967"/>
                    <a:pt x="178" y="1948"/>
                    <a:pt x="222" y="1930"/>
                  </a:cubicBezTo>
                  <a:cubicBezTo>
                    <a:pt x="387" y="1850"/>
                    <a:pt x="553" y="1764"/>
                    <a:pt x="725" y="1684"/>
                  </a:cubicBezTo>
                  <a:cubicBezTo>
                    <a:pt x="762" y="1660"/>
                    <a:pt x="805" y="1641"/>
                    <a:pt x="848" y="1617"/>
                  </a:cubicBezTo>
                  <a:cubicBezTo>
                    <a:pt x="1014" y="1531"/>
                    <a:pt x="1180" y="1445"/>
                    <a:pt x="1346" y="1352"/>
                  </a:cubicBezTo>
                  <a:cubicBezTo>
                    <a:pt x="1389" y="1328"/>
                    <a:pt x="1432" y="1309"/>
                    <a:pt x="1475" y="1285"/>
                  </a:cubicBezTo>
                  <a:cubicBezTo>
                    <a:pt x="1641" y="1193"/>
                    <a:pt x="1807" y="1094"/>
                    <a:pt x="1972" y="1002"/>
                  </a:cubicBezTo>
                  <a:cubicBezTo>
                    <a:pt x="2009" y="978"/>
                    <a:pt x="2052" y="953"/>
                    <a:pt x="2095" y="929"/>
                  </a:cubicBezTo>
                  <a:cubicBezTo>
                    <a:pt x="2261" y="830"/>
                    <a:pt x="2421" y="726"/>
                    <a:pt x="2587" y="621"/>
                  </a:cubicBezTo>
                  <a:cubicBezTo>
                    <a:pt x="2630" y="597"/>
                    <a:pt x="2667" y="572"/>
                    <a:pt x="2710" y="548"/>
                  </a:cubicBezTo>
                  <a:cubicBezTo>
                    <a:pt x="2876" y="443"/>
                    <a:pt x="3035" y="333"/>
                    <a:pt x="3195" y="222"/>
                  </a:cubicBezTo>
                  <a:cubicBezTo>
                    <a:pt x="3238" y="197"/>
                    <a:pt x="3275" y="167"/>
                    <a:pt x="3318" y="142"/>
                  </a:cubicBezTo>
                  <a:cubicBezTo>
                    <a:pt x="3324" y="136"/>
                    <a:pt x="3330" y="130"/>
                    <a:pt x="3336" y="130"/>
                  </a:cubicBezTo>
                  <a:lnTo>
                    <a:pt x="329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10" name="Google Shape;2210;p38"/>
            <p:cNvSpPr/>
            <p:nvPr/>
          </p:nvSpPr>
          <p:spPr>
            <a:xfrm>
              <a:off x="3475641" y="4939079"/>
              <a:ext cx="300993" cy="178810"/>
            </a:xfrm>
            <a:custGeom>
              <a:rect b="b" l="l" r="r" t="t"/>
              <a:pathLst>
                <a:path extrusionOk="0" h="1942" w="3269">
                  <a:moveTo>
                    <a:pt x="3226" y="0"/>
                  </a:moveTo>
                  <a:lnTo>
                    <a:pt x="3072" y="105"/>
                  </a:lnTo>
                  <a:cubicBezTo>
                    <a:pt x="3029" y="129"/>
                    <a:pt x="2993" y="160"/>
                    <a:pt x="2950" y="185"/>
                  </a:cubicBezTo>
                  <a:cubicBezTo>
                    <a:pt x="2784" y="295"/>
                    <a:pt x="2618" y="400"/>
                    <a:pt x="2452" y="504"/>
                  </a:cubicBezTo>
                  <a:cubicBezTo>
                    <a:pt x="2409" y="529"/>
                    <a:pt x="2372" y="553"/>
                    <a:pt x="2329" y="578"/>
                  </a:cubicBezTo>
                  <a:cubicBezTo>
                    <a:pt x="2163" y="682"/>
                    <a:pt x="1997" y="781"/>
                    <a:pt x="1831" y="879"/>
                  </a:cubicBezTo>
                  <a:cubicBezTo>
                    <a:pt x="1788" y="904"/>
                    <a:pt x="1745" y="928"/>
                    <a:pt x="1702" y="947"/>
                  </a:cubicBezTo>
                  <a:cubicBezTo>
                    <a:pt x="1537" y="1045"/>
                    <a:pt x="1371" y="1137"/>
                    <a:pt x="1199" y="1229"/>
                  </a:cubicBezTo>
                  <a:cubicBezTo>
                    <a:pt x="1162" y="1254"/>
                    <a:pt x="1119" y="1272"/>
                    <a:pt x="1076" y="1297"/>
                  </a:cubicBezTo>
                  <a:cubicBezTo>
                    <a:pt x="904" y="1383"/>
                    <a:pt x="738" y="1475"/>
                    <a:pt x="566" y="1561"/>
                  </a:cubicBezTo>
                  <a:cubicBezTo>
                    <a:pt x="523" y="1579"/>
                    <a:pt x="486" y="1604"/>
                    <a:pt x="443" y="1622"/>
                  </a:cubicBezTo>
                  <a:cubicBezTo>
                    <a:pt x="296" y="1696"/>
                    <a:pt x="148" y="1764"/>
                    <a:pt x="1" y="1831"/>
                  </a:cubicBezTo>
                  <a:cubicBezTo>
                    <a:pt x="25" y="1868"/>
                    <a:pt x="44" y="1905"/>
                    <a:pt x="68" y="1942"/>
                  </a:cubicBezTo>
                  <a:cubicBezTo>
                    <a:pt x="191" y="1880"/>
                    <a:pt x="314" y="1825"/>
                    <a:pt x="437" y="1764"/>
                  </a:cubicBezTo>
                  <a:cubicBezTo>
                    <a:pt x="474" y="1745"/>
                    <a:pt x="517" y="1721"/>
                    <a:pt x="560" y="1702"/>
                  </a:cubicBezTo>
                  <a:cubicBezTo>
                    <a:pt x="732" y="1616"/>
                    <a:pt x="904" y="1530"/>
                    <a:pt x="1070" y="1438"/>
                  </a:cubicBezTo>
                  <a:cubicBezTo>
                    <a:pt x="1113" y="1420"/>
                    <a:pt x="1156" y="1395"/>
                    <a:pt x="1199" y="1370"/>
                  </a:cubicBezTo>
                  <a:cubicBezTo>
                    <a:pt x="1365" y="1284"/>
                    <a:pt x="1537" y="1186"/>
                    <a:pt x="1702" y="1094"/>
                  </a:cubicBezTo>
                  <a:lnTo>
                    <a:pt x="1831" y="1020"/>
                  </a:lnTo>
                  <a:cubicBezTo>
                    <a:pt x="1997" y="928"/>
                    <a:pt x="2163" y="824"/>
                    <a:pt x="2329" y="725"/>
                  </a:cubicBezTo>
                  <a:cubicBezTo>
                    <a:pt x="2372" y="701"/>
                    <a:pt x="2415" y="676"/>
                    <a:pt x="2452" y="652"/>
                  </a:cubicBezTo>
                  <a:cubicBezTo>
                    <a:pt x="2618" y="547"/>
                    <a:pt x="2784" y="443"/>
                    <a:pt x="2950" y="332"/>
                  </a:cubicBezTo>
                  <a:lnTo>
                    <a:pt x="3072" y="252"/>
                  </a:lnTo>
                  <a:cubicBezTo>
                    <a:pt x="3140" y="209"/>
                    <a:pt x="3201" y="166"/>
                    <a:pt x="3269" y="123"/>
                  </a:cubicBezTo>
                  <a:lnTo>
                    <a:pt x="3263" y="111"/>
                  </a:lnTo>
                  <a:lnTo>
                    <a:pt x="322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11" name="Google Shape;2211;p38"/>
            <p:cNvSpPr/>
            <p:nvPr/>
          </p:nvSpPr>
          <p:spPr>
            <a:xfrm>
              <a:off x="3510170" y="4995613"/>
              <a:ext cx="284604" cy="169234"/>
            </a:xfrm>
            <a:custGeom>
              <a:rect b="b" l="l" r="r" t="t"/>
              <a:pathLst>
                <a:path extrusionOk="0" h="1838" w="3091">
                  <a:moveTo>
                    <a:pt x="3054" y="1"/>
                  </a:moveTo>
                  <a:cubicBezTo>
                    <a:pt x="2937" y="81"/>
                    <a:pt x="2820" y="154"/>
                    <a:pt x="2704" y="234"/>
                  </a:cubicBezTo>
                  <a:cubicBezTo>
                    <a:pt x="2661" y="259"/>
                    <a:pt x="2618" y="283"/>
                    <a:pt x="2575" y="314"/>
                  </a:cubicBezTo>
                  <a:cubicBezTo>
                    <a:pt x="2409" y="419"/>
                    <a:pt x="2243" y="523"/>
                    <a:pt x="2077" y="621"/>
                  </a:cubicBezTo>
                  <a:cubicBezTo>
                    <a:pt x="2034" y="646"/>
                    <a:pt x="1991" y="677"/>
                    <a:pt x="1948" y="701"/>
                  </a:cubicBezTo>
                  <a:cubicBezTo>
                    <a:pt x="1776" y="799"/>
                    <a:pt x="1610" y="898"/>
                    <a:pt x="1438" y="990"/>
                  </a:cubicBezTo>
                  <a:cubicBezTo>
                    <a:pt x="1395" y="1015"/>
                    <a:pt x="1352" y="1039"/>
                    <a:pt x="1309" y="1064"/>
                  </a:cubicBezTo>
                  <a:cubicBezTo>
                    <a:pt x="1143" y="1156"/>
                    <a:pt x="971" y="1248"/>
                    <a:pt x="799" y="1340"/>
                  </a:cubicBezTo>
                  <a:cubicBezTo>
                    <a:pt x="756" y="1359"/>
                    <a:pt x="713" y="1383"/>
                    <a:pt x="670" y="1408"/>
                  </a:cubicBezTo>
                  <a:cubicBezTo>
                    <a:pt x="498" y="1494"/>
                    <a:pt x="326" y="1580"/>
                    <a:pt x="154" y="1660"/>
                  </a:cubicBezTo>
                  <a:cubicBezTo>
                    <a:pt x="111" y="1684"/>
                    <a:pt x="68" y="1703"/>
                    <a:pt x="25" y="1727"/>
                  </a:cubicBezTo>
                  <a:cubicBezTo>
                    <a:pt x="19" y="1727"/>
                    <a:pt x="7" y="1733"/>
                    <a:pt x="0" y="1739"/>
                  </a:cubicBezTo>
                  <a:cubicBezTo>
                    <a:pt x="25" y="1770"/>
                    <a:pt x="56" y="1801"/>
                    <a:pt x="86" y="1838"/>
                  </a:cubicBezTo>
                  <a:cubicBezTo>
                    <a:pt x="105" y="1825"/>
                    <a:pt x="123" y="1813"/>
                    <a:pt x="148" y="1807"/>
                  </a:cubicBezTo>
                  <a:cubicBezTo>
                    <a:pt x="320" y="1721"/>
                    <a:pt x="492" y="1635"/>
                    <a:pt x="664" y="1549"/>
                  </a:cubicBezTo>
                  <a:cubicBezTo>
                    <a:pt x="707" y="1524"/>
                    <a:pt x="750" y="1506"/>
                    <a:pt x="793" y="1481"/>
                  </a:cubicBezTo>
                  <a:cubicBezTo>
                    <a:pt x="965" y="1395"/>
                    <a:pt x="1137" y="1303"/>
                    <a:pt x="1303" y="1211"/>
                  </a:cubicBezTo>
                  <a:cubicBezTo>
                    <a:pt x="1346" y="1187"/>
                    <a:pt x="1389" y="1162"/>
                    <a:pt x="1432" y="1137"/>
                  </a:cubicBezTo>
                  <a:cubicBezTo>
                    <a:pt x="1604" y="1045"/>
                    <a:pt x="1776" y="947"/>
                    <a:pt x="1942" y="843"/>
                  </a:cubicBezTo>
                  <a:cubicBezTo>
                    <a:pt x="1985" y="818"/>
                    <a:pt x="2028" y="793"/>
                    <a:pt x="2071" y="769"/>
                  </a:cubicBezTo>
                  <a:cubicBezTo>
                    <a:pt x="2243" y="670"/>
                    <a:pt x="2409" y="566"/>
                    <a:pt x="2575" y="462"/>
                  </a:cubicBezTo>
                  <a:cubicBezTo>
                    <a:pt x="2618" y="431"/>
                    <a:pt x="2661" y="406"/>
                    <a:pt x="2704" y="382"/>
                  </a:cubicBezTo>
                  <a:cubicBezTo>
                    <a:pt x="2833" y="296"/>
                    <a:pt x="2962" y="210"/>
                    <a:pt x="3091" y="124"/>
                  </a:cubicBezTo>
                  <a:lnTo>
                    <a:pt x="3054"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12" name="Google Shape;2212;p38"/>
            <p:cNvSpPr/>
            <p:nvPr/>
          </p:nvSpPr>
          <p:spPr>
            <a:xfrm>
              <a:off x="3553169" y="5052240"/>
              <a:ext cx="260296" cy="154502"/>
            </a:xfrm>
            <a:custGeom>
              <a:rect b="b" l="l" r="r" t="t"/>
              <a:pathLst>
                <a:path extrusionOk="0" h="1678" w="2827">
                  <a:moveTo>
                    <a:pt x="2783" y="0"/>
                  </a:moveTo>
                  <a:cubicBezTo>
                    <a:pt x="2765" y="12"/>
                    <a:pt x="2746" y="25"/>
                    <a:pt x="2728" y="37"/>
                  </a:cubicBezTo>
                  <a:cubicBezTo>
                    <a:pt x="2562" y="148"/>
                    <a:pt x="2390" y="258"/>
                    <a:pt x="2218" y="363"/>
                  </a:cubicBezTo>
                  <a:cubicBezTo>
                    <a:pt x="2181" y="387"/>
                    <a:pt x="2138" y="418"/>
                    <a:pt x="2095" y="443"/>
                  </a:cubicBezTo>
                  <a:cubicBezTo>
                    <a:pt x="1923" y="547"/>
                    <a:pt x="1751" y="645"/>
                    <a:pt x="1579" y="750"/>
                  </a:cubicBezTo>
                  <a:cubicBezTo>
                    <a:pt x="1536" y="774"/>
                    <a:pt x="1493" y="799"/>
                    <a:pt x="1450" y="823"/>
                  </a:cubicBezTo>
                  <a:cubicBezTo>
                    <a:pt x="1278" y="922"/>
                    <a:pt x="1106" y="1014"/>
                    <a:pt x="934" y="1112"/>
                  </a:cubicBezTo>
                  <a:cubicBezTo>
                    <a:pt x="891" y="1131"/>
                    <a:pt x="848" y="1155"/>
                    <a:pt x="805" y="1180"/>
                  </a:cubicBezTo>
                  <a:cubicBezTo>
                    <a:pt x="633" y="1272"/>
                    <a:pt x="455" y="1364"/>
                    <a:pt x="283" y="1450"/>
                  </a:cubicBezTo>
                  <a:cubicBezTo>
                    <a:pt x="240" y="1475"/>
                    <a:pt x="197" y="1493"/>
                    <a:pt x="154" y="1518"/>
                  </a:cubicBezTo>
                  <a:cubicBezTo>
                    <a:pt x="105" y="1542"/>
                    <a:pt x="49" y="1567"/>
                    <a:pt x="0" y="1591"/>
                  </a:cubicBezTo>
                  <a:cubicBezTo>
                    <a:pt x="37" y="1622"/>
                    <a:pt x="68" y="1653"/>
                    <a:pt x="105" y="1677"/>
                  </a:cubicBezTo>
                  <a:cubicBezTo>
                    <a:pt x="117" y="1671"/>
                    <a:pt x="129" y="1671"/>
                    <a:pt x="142" y="1665"/>
                  </a:cubicBezTo>
                  <a:cubicBezTo>
                    <a:pt x="185" y="1641"/>
                    <a:pt x="228" y="1622"/>
                    <a:pt x="271" y="1598"/>
                  </a:cubicBezTo>
                  <a:cubicBezTo>
                    <a:pt x="443" y="1512"/>
                    <a:pt x="621" y="1419"/>
                    <a:pt x="793" y="1327"/>
                  </a:cubicBezTo>
                  <a:cubicBezTo>
                    <a:pt x="836" y="1303"/>
                    <a:pt x="879" y="1284"/>
                    <a:pt x="922" y="1260"/>
                  </a:cubicBezTo>
                  <a:cubicBezTo>
                    <a:pt x="1100" y="1161"/>
                    <a:pt x="1272" y="1069"/>
                    <a:pt x="1444" y="971"/>
                  </a:cubicBezTo>
                  <a:cubicBezTo>
                    <a:pt x="1487" y="946"/>
                    <a:pt x="1530" y="922"/>
                    <a:pt x="1573" y="897"/>
                  </a:cubicBezTo>
                  <a:cubicBezTo>
                    <a:pt x="1745" y="799"/>
                    <a:pt x="1917" y="694"/>
                    <a:pt x="2089" y="590"/>
                  </a:cubicBezTo>
                  <a:cubicBezTo>
                    <a:pt x="2132" y="565"/>
                    <a:pt x="2175" y="541"/>
                    <a:pt x="2218" y="516"/>
                  </a:cubicBezTo>
                  <a:cubicBezTo>
                    <a:pt x="2390" y="406"/>
                    <a:pt x="2556" y="301"/>
                    <a:pt x="2728" y="191"/>
                  </a:cubicBezTo>
                  <a:cubicBezTo>
                    <a:pt x="2759" y="172"/>
                    <a:pt x="2789" y="148"/>
                    <a:pt x="2826" y="129"/>
                  </a:cubicBezTo>
                  <a:lnTo>
                    <a:pt x="2783"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13" name="Google Shape;2213;p38"/>
            <p:cNvSpPr/>
            <p:nvPr/>
          </p:nvSpPr>
          <p:spPr>
            <a:xfrm>
              <a:off x="3606849" y="5109326"/>
              <a:ext cx="224663" cy="133601"/>
            </a:xfrm>
            <a:custGeom>
              <a:rect b="b" l="l" r="r" t="t"/>
              <a:pathLst>
                <a:path extrusionOk="0" h="1451" w="2440">
                  <a:moveTo>
                    <a:pt x="2403" y="1"/>
                  </a:moveTo>
                  <a:cubicBezTo>
                    <a:pt x="2348" y="31"/>
                    <a:pt x="2299" y="62"/>
                    <a:pt x="2249" y="99"/>
                  </a:cubicBezTo>
                  <a:cubicBezTo>
                    <a:pt x="2206" y="124"/>
                    <a:pt x="2163" y="148"/>
                    <a:pt x="2120" y="179"/>
                  </a:cubicBezTo>
                  <a:cubicBezTo>
                    <a:pt x="1948" y="283"/>
                    <a:pt x="1776" y="394"/>
                    <a:pt x="1604" y="498"/>
                  </a:cubicBezTo>
                  <a:cubicBezTo>
                    <a:pt x="1561" y="523"/>
                    <a:pt x="1512" y="547"/>
                    <a:pt x="1469" y="572"/>
                  </a:cubicBezTo>
                  <a:cubicBezTo>
                    <a:pt x="1297" y="676"/>
                    <a:pt x="1125" y="775"/>
                    <a:pt x="947" y="873"/>
                  </a:cubicBezTo>
                  <a:lnTo>
                    <a:pt x="818" y="947"/>
                  </a:lnTo>
                  <a:cubicBezTo>
                    <a:pt x="646" y="1045"/>
                    <a:pt x="468" y="1137"/>
                    <a:pt x="290" y="1229"/>
                  </a:cubicBezTo>
                  <a:cubicBezTo>
                    <a:pt x="247" y="1254"/>
                    <a:pt x="204" y="1279"/>
                    <a:pt x="161" y="1303"/>
                  </a:cubicBezTo>
                  <a:cubicBezTo>
                    <a:pt x="105" y="1328"/>
                    <a:pt x="50" y="1352"/>
                    <a:pt x="1" y="1383"/>
                  </a:cubicBezTo>
                  <a:cubicBezTo>
                    <a:pt x="44" y="1408"/>
                    <a:pt x="93" y="1432"/>
                    <a:pt x="136" y="1451"/>
                  </a:cubicBezTo>
                  <a:lnTo>
                    <a:pt x="142" y="1451"/>
                  </a:lnTo>
                  <a:lnTo>
                    <a:pt x="277" y="1383"/>
                  </a:lnTo>
                  <a:cubicBezTo>
                    <a:pt x="456" y="1291"/>
                    <a:pt x="628" y="1193"/>
                    <a:pt x="806" y="1094"/>
                  </a:cubicBezTo>
                  <a:cubicBezTo>
                    <a:pt x="849" y="1076"/>
                    <a:pt x="892" y="1051"/>
                    <a:pt x="935" y="1027"/>
                  </a:cubicBezTo>
                  <a:cubicBezTo>
                    <a:pt x="1113" y="928"/>
                    <a:pt x="1291" y="824"/>
                    <a:pt x="1463" y="726"/>
                  </a:cubicBezTo>
                  <a:cubicBezTo>
                    <a:pt x="1506" y="701"/>
                    <a:pt x="1549" y="676"/>
                    <a:pt x="1592" y="646"/>
                  </a:cubicBezTo>
                  <a:cubicBezTo>
                    <a:pt x="1764" y="541"/>
                    <a:pt x="1942" y="437"/>
                    <a:pt x="2114" y="332"/>
                  </a:cubicBezTo>
                  <a:cubicBezTo>
                    <a:pt x="2157" y="302"/>
                    <a:pt x="2200" y="277"/>
                    <a:pt x="2243" y="246"/>
                  </a:cubicBezTo>
                  <a:cubicBezTo>
                    <a:pt x="2305" y="210"/>
                    <a:pt x="2372" y="167"/>
                    <a:pt x="2440" y="124"/>
                  </a:cubicBezTo>
                  <a:lnTo>
                    <a:pt x="240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14" name="Google Shape;2214;p38"/>
            <p:cNvSpPr/>
            <p:nvPr/>
          </p:nvSpPr>
          <p:spPr>
            <a:xfrm>
              <a:off x="3678760" y="5165953"/>
              <a:ext cx="170891" cy="101282"/>
            </a:xfrm>
            <a:custGeom>
              <a:rect b="b" l="l" r="r" t="t"/>
              <a:pathLst>
                <a:path extrusionOk="0" h="1100" w="1856">
                  <a:moveTo>
                    <a:pt x="1819" y="0"/>
                  </a:moveTo>
                  <a:cubicBezTo>
                    <a:pt x="1684" y="80"/>
                    <a:pt x="1554" y="166"/>
                    <a:pt x="1419" y="246"/>
                  </a:cubicBezTo>
                  <a:cubicBezTo>
                    <a:pt x="1376" y="270"/>
                    <a:pt x="1333" y="301"/>
                    <a:pt x="1290" y="326"/>
                  </a:cubicBezTo>
                  <a:cubicBezTo>
                    <a:pt x="1112" y="430"/>
                    <a:pt x="940" y="535"/>
                    <a:pt x="762" y="639"/>
                  </a:cubicBezTo>
                  <a:cubicBezTo>
                    <a:pt x="719" y="664"/>
                    <a:pt x="676" y="688"/>
                    <a:pt x="627" y="713"/>
                  </a:cubicBezTo>
                  <a:cubicBezTo>
                    <a:pt x="455" y="817"/>
                    <a:pt x="277" y="915"/>
                    <a:pt x="98" y="1014"/>
                  </a:cubicBezTo>
                  <a:cubicBezTo>
                    <a:pt x="62" y="1026"/>
                    <a:pt x="31" y="1044"/>
                    <a:pt x="0" y="1063"/>
                  </a:cubicBezTo>
                  <a:cubicBezTo>
                    <a:pt x="68" y="1081"/>
                    <a:pt x="135" y="1087"/>
                    <a:pt x="203" y="1100"/>
                  </a:cubicBezTo>
                  <a:cubicBezTo>
                    <a:pt x="338" y="1020"/>
                    <a:pt x="479" y="946"/>
                    <a:pt x="615" y="866"/>
                  </a:cubicBezTo>
                  <a:cubicBezTo>
                    <a:pt x="658" y="842"/>
                    <a:pt x="701" y="817"/>
                    <a:pt x="750" y="793"/>
                  </a:cubicBezTo>
                  <a:cubicBezTo>
                    <a:pt x="928" y="688"/>
                    <a:pt x="1100" y="584"/>
                    <a:pt x="1278" y="479"/>
                  </a:cubicBezTo>
                  <a:cubicBezTo>
                    <a:pt x="1321" y="455"/>
                    <a:pt x="1364" y="424"/>
                    <a:pt x="1407" y="399"/>
                  </a:cubicBezTo>
                  <a:cubicBezTo>
                    <a:pt x="1561" y="307"/>
                    <a:pt x="1708" y="215"/>
                    <a:pt x="1856" y="123"/>
                  </a:cubicBezTo>
                  <a:lnTo>
                    <a:pt x="181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15" name="Google Shape;2215;p38"/>
            <p:cNvSpPr/>
            <p:nvPr/>
          </p:nvSpPr>
          <p:spPr>
            <a:xfrm>
              <a:off x="3526559" y="4863209"/>
              <a:ext cx="168681" cy="52759"/>
            </a:xfrm>
            <a:custGeom>
              <a:rect b="b" l="l" r="r" t="t"/>
              <a:pathLst>
                <a:path extrusionOk="0" h="573" w="1832">
                  <a:moveTo>
                    <a:pt x="951" y="1"/>
                  </a:moveTo>
                  <a:cubicBezTo>
                    <a:pt x="873" y="1"/>
                    <a:pt x="793" y="6"/>
                    <a:pt x="713" y="14"/>
                  </a:cubicBezTo>
                  <a:cubicBezTo>
                    <a:pt x="707" y="14"/>
                    <a:pt x="695" y="20"/>
                    <a:pt x="683" y="20"/>
                  </a:cubicBezTo>
                  <a:cubicBezTo>
                    <a:pt x="596" y="32"/>
                    <a:pt x="449" y="57"/>
                    <a:pt x="314" y="93"/>
                  </a:cubicBezTo>
                  <a:cubicBezTo>
                    <a:pt x="185" y="130"/>
                    <a:pt x="74" y="179"/>
                    <a:pt x="31" y="253"/>
                  </a:cubicBezTo>
                  <a:cubicBezTo>
                    <a:pt x="25" y="259"/>
                    <a:pt x="25" y="265"/>
                    <a:pt x="19" y="278"/>
                  </a:cubicBezTo>
                  <a:cubicBezTo>
                    <a:pt x="1" y="333"/>
                    <a:pt x="1" y="376"/>
                    <a:pt x="13" y="407"/>
                  </a:cubicBezTo>
                  <a:cubicBezTo>
                    <a:pt x="37" y="468"/>
                    <a:pt x="110" y="486"/>
                    <a:pt x="193" y="486"/>
                  </a:cubicBezTo>
                  <a:cubicBezTo>
                    <a:pt x="302" y="486"/>
                    <a:pt x="427" y="454"/>
                    <a:pt x="480" y="444"/>
                  </a:cubicBezTo>
                  <a:lnTo>
                    <a:pt x="492" y="444"/>
                  </a:lnTo>
                  <a:cubicBezTo>
                    <a:pt x="535" y="437"/>
                    <a:pt x="578" y="431"/>
                    <a:pt x="615" y="425"/>
                  </a:cubicBezTo>
                  <a:cubicBezTo>
                    <a:pt x="662" y="420"/>
                    <a:pt x="708" y="418"/>
                    <a:pt x="753" y="418"/>
                  </a:cubicBezTo>
                  <a:cubicBezTo>
                    <a:pt x="827" y="418"/>
                    <a:pt x="899" y="424"/>
                    <a:pt x="971" y="431"/>
                  </a:cubicBezTo>
                  <a:cubicBezTo>
                    <a:pt x="1033" y="437"/>
                    <a:pt x="1100" y="450"/>
                    <a:pt x="1162" y="462"/>
                  </a:cubicBezTo>
                  <a:cubicBezTo>
                    <a:pt x="1186" y="468"/>
                    <a:pt x="1217" y="474"/>
                    <a:pt x="1248" y="487"/>
                  </a:cubicBezTo>
                  <a:cubicBezTo>
                    <a:pt x="1266" y="493"/>
                    <a:pt x="1285" y="493"/>
                    <a:pt x="1297" y="499"/>
                  </a:cubicBezTo>
                  <a:cubicBezTo>
                    <a:pt x="1389" y="530"/>
                    <a:pt x="1475" y="566"/>
                    <a:pt x="1567" y="573"/>
                  </a:cubicBezTo>
                  <a:cubicBezTo>
                    <a:pt x="1635" y="573"/>
                    <a:pt x="1702" y="554"/>
                    <a:pt x="1751" y="511"/>
                  </a:cubicBezTo>
                  <a:cubicBezTo>
                    <a:pt x="1776" y="493"/>
                    <a:pt x="1788" y="468"/>
                    <a:pt x="1801" y="444"/>
                  </a:cubicBezTo>
                  <a:cubicBezTo>
                    <a:pt x="1831" y="370"/>
                    <a:pt x="1801" y="278"/>
                    <a:pt x="1745" y="216"/>
                  </a:cubicBezTo>
                  <a:cubicBezTo>
                    <a:pt x="1739" y="216"/>
                    <a:pt x="1739" y="210"/>
                    <a:pt x="1733" y="210"/>
                  </a:cubicBezTo>
                  <a:cubicBezTo>
                    <a:pt x="1708" y="186"/>
                    <a:pt x="1684" y="167"/>
                    <a:pt x="1653" y="149"/>
                  </a:cubicBezTo>
                  <a:cubicBezTo>
                    <a:pt x="1616" y="130"/>
                    <a:pt x="1573" y="112"/>
                    <a:pt x="1530" y="93"/>
                  </a:cubicBezTo>
                  <a:lnTo>
                    <a:pt x="1512" y="93"/>
                  </a:lnTo>
                  <a:cubicBezTo>
                    <a:pt x="1420" y="57"/>
                    <a:pt x="1321" y="32"/>
                    <a:pt x="1223" y="20"/>
                  </a:cubicBezTo>
                  <a:cubicBezTo>
                    <a:pt x="1180" y="14"/>
                    <a:pt x="1137" y="7"/>
                    <a:pt x="1094" y="7"/>
                  </a:cubicBezTo>
                  <a:cubicBezTo>
                    <a:pt x="1047" y="3"/>
                    <a:pt x="999" y="1"/>
                    <a:pt x="951" y="1"/>
                  </a:cubicBezTo>
                  <a:close/>
                </a:path>
              </a:pathLst>
            </a:custGeom>
            <a:solidFill>
              <a:srgbClr val="FFF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16" name="Google Shape;2216;p38"/>
            <p:cNvSpPr/>
            <p:nvPr/>
          </p:nvSpPr>
          <p:spPr>
            <a:xfrm>
              <a:off x="3116456" y="4131301"/>
              <a:ext cx="201460" cy="78724"/>
            </a:xfrm>
            <a:custGeom>
              <a:rect b="b" l="l" r="r" t="t"/>
              <a:pathLst>
                <a:path extrusionOk="0" h="855" w="2188">
                  <a:moveTo>
                    <a:pt x="523" y="1"/>
                  </a:moveTo>
                  <a:cubicBezTo>
                    <a:pt x="357" y="31"/>
                    <a:pt x="185" y="62"/>
                    <a:pt x="1" y="93"/>
                  </a:cubicBezTo>
                  <a:cubicBezTo>
                    <a:pt x="566" y="437"/>
                    <a:pt x="1254" y="738"/>
                    <a:pt x="1936" y="854"/>
                  </a:cubicBezTo>
                  <a:cubicBezTo>
                    <a:pt x="2016" y="811"/>
                    <a:pt x="2102" y="768"/>
                    <a:pt x="2188" y="732"/>
                  </a:cubicBezTo>
                  <a:cubicBezTo>
                    <a:pt x="1641" y="535"/>
                    <a:pt x="1063" y="277"/>
                    <a:pt x="523"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17" name="Google Shape;2217;p38"/>
            <p:cNvSpPr/>
            <p:nvPr/>
          </p:nvSpPr>
          <p:spPr>
            <a:xfrm>
              <a:off x="2969964" y="3958200"/>
              <a:ext cx="1749" cy="2394"/>
            </a:xfrm>
            <a:custGeom>
              <a:rect b="b" l="l" r="r" t="t"/>
              <a:pathLst>
                <a:path extrusionOk="0" h="26" w="19">
                  <a:moveTo>
                    <a:pt x="0" y="25"/>
                  </a:moveTo>
                  <a:cubicBezTo>
                    <a:pt x="6" y="13"/>
                    <a:pt x="13" y="7"/>
                    <a:pt x="19" y="1"/>
                  </a:cubicBezTo>
                  <a:cubicBezTo>
                    <a:pt x="13" y="7"/>
                    <a:pt x="6" y="13"/>
                    <a:pt x="0" y="25"/>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18" name="Google Shape;2218;p38"/>
            <p:cNvSpPr/>
            <p:nvPr/>
          </p:nvSpPr>
          <p:spPr>
            <a:xfrm>
              <a:off x="3274365" y="4028453"/>
              <a:ext cx="4512" cy="5064"/>
            </a:xfrm>
            <a:custGeom>
              <a:rect b="b" l="l" r="r" t="t"/>
              <a:pathLst>
                <a:path extrusionOk="0" h="55" w="49">
                  <a:moveTo>
                    <a:pt x="0" y="0"/>
                  </a:moveTo>
                  <a:cubicBezTo>
                    <a:pt x="18" y="18"/>
                    <a:pt x="30" y="37"/>
                    <a:pt x="43" y="55"/>
                  </a:cubicBezTo>
                  <a:lnTo>
                    <a:pt x="49" y="55"/>
                  </a:lnTo>
                  <a:cubicBezTo>
                    <a:pt x="31" y="37"/>
                    <a:pt x="18" y="18"/>
                    <a:pt x="0"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19" name="Google Shape;2219;p38"/>
            <p:cNvSpPr/>
            <p:nvPr/>
          </p:nvSpPr>
          <p:spPr>
            <a:xfrm>
              <a:off x="2950168" y="3950281"/>
              <a:ext cx="516541" cy="248418"/>
            </a:xfrm>
            <a:custGeom>
              <a:rect b="b" l="l" r="r" t="t"/>
              <a:pathLst>
                <a:path extrusionOk="0" h="2698" w="5610">
                  <a:moveTo>
                    <a:pt x="797" y="440"/>
                  </a:moveTo>
                  <a:cubicBezTo>
                    <a:pt x="830" y="440"/>
                    <a:pt x="856" y="462"/>
                    <a:pt x="867" y="492"/>
                  </a:cubicBezTo>
                  <a:cubicBezTo>
                    <a:pt x="885" y="553"/>
                    <a:pt x="940" y="609"/>
                    <a:pt x="1008" y="640"/>
                  </a:cubicBezTo>
                  <a:cubicBezTo>
                    <a:pt x="1051" y="657"/>
                    <a:pt x="1094" y="667"/>
                    <a:pt x="1133" y="667"/>
                  </a:cubicBezTo>
                  <a:cubicBezTo>
                    <a:pt x="1161" y="667"/>
                    <a:pt x="1188" y="662"/>
                    <a:pt x="1211" y="652"/>
                  </a:cubicBezTo>
                  <a:cubicBezTo>
                    <a:pt x="1223" y="649"/>
                    <a:pt x="1234" y="647"/>
                    <a:pt x="1244" y="647"/>
                  </a:cubicBezTo>
                  <a:cubicBezTo>
                    <a:pt x="1255" y="647"/>
                    <a:pt x="1266" y="649"/>
                    <a:pt x="1278" y="652"/>
                  </a:cubicBezTo>
                  <a:cubicBezTo>
                    <a:pt x="1297" y="664"/>
                    <a:pt x="1309" y="676"/>
                    <a:pt x="1315" y="701"/>
                  </a:cubicBezTo>
                  <a:cubicBezTo>
                    <a:pt x="1333" y="756"/>
                    <a:pt x="1389" y="818"/>
                    <a:pt x="1456" y="848"/>
                  </a:cubicBezTo>
                  <a:cubicBezTo>
                    <a:pt x="1499" y="866"/>
                    <a:pt x="1542" y="876"/>
                    <a:pt x="1582" y="876"/>
                  </a:cubicBezTo>
                  <a:cubicBezTo>
                    <a:pt x="1610" y="876"/>
                    <a:pt x="1636" y="871"/>
                    <a:pt x="1659" y="861"/>
                  </a:cubicBezTo>
                  <a:cubicBezTo>
                    <a:pt x="1671" y="855"/>
                    <a:pt x="1682" y="851"/>
                    <a:pt x="1692" y="851"/>
                  </a:cubicBezTo>
                  <a:cubicBezTo>
                    <a:pt x="1702" y="851"/>
                    <a:pt x="1711" y="855"/>
                    <a:pt x="1721" y="861"/>
                  </a:cubicBezTo>
                  <a:cubicBezTo>
                    <a:pt x="1745" y="867"/>
                    <a:pt x="1757" y="885"/>
                    <a:pt x="1764" y="904"/>
                  </a:cubicBezTo>
                  <a:cubicBezTo>
                    <a:pt x="1782" y="965"/>
                    <a:pt x="1831" y="1020"/>
                    <a:pt x="1905" y="1057"/>
                  </a:cubicBezTo>
                  <a:cubicBezTo>
                    <a:pt x="1942" y="1074"/>
                    <a:pt x="1983" y="1084"/>
                    <a:pt x="2021" y="1084"/>
                  </a:cubicBezTo>
                  <a:cubicBezTo>
                    <a:pt x="2053" y="1084"/>
                    <a:pt x="2083" y="1077"/>
                    <a:pt x="2108" y="1063"/>
                  </a:cubicBezTo>
                  <a:cubicBezTo>
                    <a:pt x="2117" y="1060"/>
                    <a:pt x="2128" y="1059"/>
                    <a:pt x="2138" y="1059"/>
                  </a:cubicBezTo>
                  <a:cubicBezTo>
                    <a:pt x="2149" y="1059"/>
                    <a:pt x="2160" y="1060"/>
                    <a:pt x="2169" y="1063"/>
                  </a:cubicBezTo>
                  <a:cubicBezTo>
                    <a:pt x="2187" y="1076"/>
                    <a:pt x="2206" y="1094"/>
                    <a:pt x="2212" y="1113"/>
                  </a:cubicBezTo>
                  <a:cubicBezTo>
                    <a:pt x="2230" y="1174"/>
                    <a:pt x="2280" y="1229"/>
                    <a:pt x="2353" y="1260"/>
                  </a:cubicBezTo>
                  <a:cubicBezTo>
                    <a:pt x="2393" y="1278"/>
                    <a:pt x="2436" y="1287"/>
                    <a:pt x="2477" y="1287"/>
                  </a:cubicBezTo>
                  <a:cubicBezTo>
                    <a:pt x="2506" y="1287"/>
                    <a:pt x="2533" y="1283"/>
                    <a:pt x="2556" y="1272"/>
                  </a:cubicBezTo>
                  <a:cubicBezTo>
                    <a:pt x="2566" y="1267"/>
                    <a:pt x="2576" y="1265"/>
                    <a:pt x="2586" y="1265"/>
                  </a:cubicBezTo>
                  <a:cubicBezTo>
                    <a:pt x="2614" y="1265"/>
                    <a:pt x="2641" y="1282"/>
                    <a:pt x="2654" y="1309"/>
                  </a:cubicBezTo>
                  <a:cubicBezTo>
                    <a:pt x="2673" y="1346"/>
                    <a:pt x="2654" y="1389"/>
                    <a:pt x="2617" y="1407"/>
                  </a:cubicBezTo>
                  <a:cubicBezTo>
                    <a:pt x="2574" y="1426"/>
                    <a:pt x="2525" y="1438"/>
                    <a:pt x="2476" y="1438"/>
                  </a:cubicBezTo>
                  <a:cubicBezTo>
                    <a:pt x="2415" y="1438"/>
                    <a:pt x="2353" y="1420"/>
                    <a:pt x="2292" y="1395"/>
                  </a:cubicBezTo>
                  <a:cubicBezTo>
                    <a:pt x="2206" y="1358"/>
                    <a:pt x="2138" y="1291"/>
                    <a:pt x="2101" y="1223"/>
                  </a:cubicBezTo>
                  <a:cubicBezTo>
                    <a:pt x="2080" y="1226"/>
                    <a:pt x="2058" y="1228"/>
                    <a:pt x="2037" y="1228"/>
                  </a:cubicBezTo>
                  <a:cubicBezTo>
                    <a:pt x="1972" y="1228"/>
                    <a:pt x="1908" y="1214"/>
                    <a:pt x="1843" y="1186"/>
                  </a:cubicBezTo>
                  <a:cubicBezTo>
                    <a:pt x="1757" y="1149"/>
                    <a:pt x="1690" y="1088"/>
                    <a:pt x="1653" y="1014"/>
                  </a:cubicBezTo>
                  <a:cubicBezTo>
                    <a:pt x="1629" y="1020"/>
                    <a:pt x="1604" y="1023"/>
                    <a:pt x="1578" y="1023"/>
                  </a:cubicBezTo>
                  <a:cubicBezTo>
                    <a:pt x="1518" y="1023"/>
                    <a:pt x="1455" y="1008"/>
                    <a:pt x="1395" y="977"/>
                  </a:cubicBezTo>
                  <a:cubicBezTo>
                    <a:pt x="1309" y="941"/>
                    <a:pt x="1241" y="879"/>
                    <a:pt x="1204" y="805"/>
                  </a:cubicBezTo>
                  <a:cubicBezTo>
                    <a:pt x="1180" y="811"/>
                    <a:pt x="1154" y="814"/>
                    <a:pt x="1127" y="814"/>
                  </a:cubicBezTo>
                  <a:cubicBezTo>
                    <a:pt x="1068" y="814"/>
                    <a:pt x="1006" y="800"/>
                    <a:pt x="946" y="775"/>
                  </a:cubicBezTo>
                  <a:cubicBezTo>
                    <a:pt x="836" y="726"/>
                    <a:pt x="756" y="633"/>
                    <a:pt x="725" y="529"/>
                  </a:cubicBezTo>
                  <a:cubicBezTo>
                    <a:pt x="713" y="492"/>
                    <a:pt x="738" y="455"/>
                    <a:pt x="774" y="443"/>
                  </a:cubicBezTo>
                  <a:cubicBezTo>
                    <a:pt x="782" y="441"/>
                    <a:pt x="789" y="440"/>
                    <a:pt x="797" y="440"/>
                  </a:cubicBezTo>
                  <a:close/>
                  <a:moveTo>
                    <a:pt x="2922" y="1228"/>
                  </a:moveTo>
                  <a:cubicBezTo>
                    <a:pt x="2958" y="1228"/>
                    <a:pt x="2988" y="1247"/>
                    <a:pt x="2998" y="1285"/>
                  </a:cubicBezTo>
                  <a:cubicBezTo>
                    <a:pt x="3017" y="1340"/>
                    <a:pt x="3072" y="1401"/>
                    <a:pt x="3140" y="1432"/>
                  </a:cubicBezTo>
                  <a:cubicBezTo>
                    <a:pt x="3183" y="1450"/>
                    <a:pt x="3226" y="1459"/>
                    <a:pt x="3266" y="1459"/>
                  </a:cubicBezTo>
                  <a:cubicBezTo>
                    <a:pt x="3295" y="1459"/>
                    <a:pt x="3323" y="1455"/>
                    <a:pt x="3349" y="1444"/>
                  </a:cubicBezTo>
                  <a:cubicBezTo>
                    <a:pt x="3358" y="1438"/>
                    <a:pt x="3367" y="1435"/>
                    <a:pt x="3377" y="1435"/>
                  </a:cubicBezTo>
                  <a:cubicBezTo>
                    <a:pt x="3387" y="1435"/>
                    <a:pt x="3398" y="1438"/>
                    <a:pt x="3410" y="1444"/>
                  </a:cubicBezTo>
                  <a:cubicBezTo>
                    <a:pt x="3428" y="1450"/>
                    <a:pt x="3441" y="1469"/>
                    <a:pt x="3447" y="1487"/>
                  </a:cubicBezTo>
                  <a:cubicBezTo>
                    <a:pt x="3465" y="1549"/>
                    <a:pt x="3521" y="1604"/>
                    <a:pt x="3588" y="1641"/>
                  </a:cubicBezTo>
                  <a:cubicBezTo>
                    <a:pt x="3631" y="1659"/>
                    <a:pt x="3674" y="1668"/>
                    <a:pt x="3715" y="1668"/>
                  </a:cubicBezTo>
                  <a:cubicBezTo>
                    <a:pt x="3744" y="1668"/>
                    <a:pt x="3771" y="1663"/>
                    <a:pt x="3797" y="1653"/>
                  </a:cubicBezTo>
                  <a:cubicBezTo>
                    <a:pt x="3806" y="1647"/>
                    <a:pt x="3815" y="1644"/>
                    <a:pt x="3825" y="1644"/>
                  </a:cubicBezTo>
                  <a:cubicBezTo>
                    <a:pt x="3835" y="1644"/>
                    <a:pt x="3846" y="1647"/>
                    <a:pt x="3858" y="1653"/>
                  </a:cubicBezTo>
                  <a:cubicBezTo>
                    <a:pt x="3877" y="1659"/>
                    <a:pt x="3889" y="1678"/>
                    <a:pt x="3895" y="1696"/>
                  </a:cubicBezTo>
                  <a:cubicBezTo>
                    <a:pt x="3914" y="1758"/>
                    <a:pt x="3969" y="1813"/>
                    <a:pt x="4037" y="1844"/>
                  </a:cubicBezTo>
                  <a:cubicBezTo>
                    <a:pt x="4077" y="1864"/>
                    <a:pt x="4118" y="1873"/>
                    <a:pt x="4155" y="1873"/>
                  </a:cubicBezTo>
                  <a:cubicBezTo>
                    <a:pt x="4186" y="1873"/>
                    <a:pt x="4214" y="1867"/>
                    <a:pt x="4239" y="1856"/>
                  </a:cubicBezTo>
                  <a:cubicBezTo>
                    <a:pt x="4252" y="1853"/>
                    <a:pt x="4262" y="1851"/>
                    <a:pt x="4272" y="1851"/>
                  </a:cubicBezTo>
                  <a:cubicBezTo>
                    <a:pt x="4282" y="1851"/>
                    <a:pt x="4292" y="1853"/>
                    <a:pt x="4301" y="1856"/>
                  </a:cubicBezTo>
                  <a:cubicBezTo>
                    <a:pt x="4325" y="1868"/>
                    <a:pt x="4338" y="1887"/>
                    <a:pt x="4344" y="1905"/>
                  </a:cubicBezTo>
                  <a:cubicBezTo>
                    <a:pt x="4362" y="1967"/>
                    <a:pt x="4411" y="2022"/>
                    <a:pt x="4485" y="2053"/>
                  </a:cubicBezTo>
                  <a:cubicBezTo>
                    <a:pt x="4524" y="2070"/>
                    <a:pt x="4568" y="2080"/>
                    <a:pt x="4608" y="2080"/>
                  </a:cubicBezTo>
                  <a:cubicBezTo>
                    <a:pt x="4637" y="2080"/>
                    <a:pt x="4665" y="2075"/>
                    <a:pt x="4688" y="2065"/>
                  </a:cubicBezTo>
                  <a:cubicBezTo>
                    <a:pt x="4698" y="2060"/>
                    <a:pt x="4708" y="2058"/>
                    <a:pt x="4718" y="2058"/>
                  </a:cubicBezTo>
                  <a:cubicBezTo>
                    <a:pt x="4746" y="2058"/>
                    <a:pt x="4773" y="2075"/>
                    <a:pt x="4786" y="2102"/>
                  </a:cubicBezTo>
                  <a:cubicBezTo>
                    <a:pt x="4805" y="2139"/>
                    <a:pt x="4786" y="2182"/>
                    <a:pt x="4749" y="2200"/>
                  </a:cubicBezTo>
                  <a:cubicBezTo>
                    <a:pt x="4706" y="2218"/>
                    <a:pt x="4657" y="2231"/>
                    <a:pt x="4608" y="2231"/>
                  </a:cubicBezTo>
                  <a:cubicBezTo>
                    <a:pt x="4547" y="2231"/>
                    <a:pt x="4485" y="2212"/>
                    <a:pt x="4424" y="2188"/>
                  </a:cubicBezTo>
                  <a:cubicBezTo>
                    <a:pt x="4338" y="2151"/>
                    <a:pt x="4270" y="2083"/>
                    <a:pt x="4233" y="2016"/>
                  </a:cubicBezTo>
                  <a:cubicBezTo>
                    <a:pt x="4213" y="2019"/>
                    <a:pt x="4193" y="2020"/>
                    <a:pt x="4171" y="2020"/>
                  </a:cubicBezTo>
                  <a:cubicBezTo>
                    <a:pt x="4108" y="2020"/>
                    <a:pt x="4040" y="2006"/>
                    <a:pt x="3975" y="1979"/>
                  </a:cubicBezTo>
                  <a:cubicBezTo>
                    <a:pt x="3889" y="1942"/>
                    <a:pt x="3822" y="1880"/>
                    <a:pt x="3785" y="1807"/>
                  </a:cubicBezTo>
                  <a:cubicBezTo>
                    <a:pt x="3765" y="1810"/>
                    <a:pt x="3744" y="1811"/>
                    <a:pt x="3723" y="1811"/>
                  </a:cubicBezTo>
                  <a:cubicBezTo>
                    <a:pt x="3659" y="1811"/>
                    <a:pt x="3591" y="1798"/>
                    <a:pt x="3527" y="1770"/>
                  </a:cubicBezTo>
                  <a:cubicBezTo>
                    <a:pt x="3441" y="1733"/>
                    <a:pt x="3379" y="1672"/>
                    <a:pt x="3336" y="1598"/>
                  </a:cubicBezTo>
                  <a:cubicBezTo>
                    <a:pt x="3312" y="1604"/>
                    <a:pt x="3286" y="1606"/>
                    <a:pt x="3259" y="1606"/>
                  </a:cubicBezTo>
                  <a:cubicBezTo>
                    <a:pt x="3200" y="1606"/>
                    <a:pt x="3138" y="1593"/>
                    <a:pt x="3078" y="1567"/>
                  </a:cubicBezTo>
                  <a:cubicBezTo>
                    <a:pt x="2968" y="1512"/>
                    <a:pt x="2888" y="1426"/>
                    <a:pt x="2857" y="1321"/>
                  </a:cubicBezTo>
                  <a:cubicBezTo>
                    <a:pt x="2851" y="1285"/>
                    <a:pt x="2869" y="1242"/>
                    <a:pt x="2906" y="1229"/>
                  </a:cubicBezTo>
                  <a:cubicBezTo>
                    <a:pt x="2912" y="1229"/>
                    <a:pt x="2917" y="1228"/>
                    <a:pt x="2922" y="1228"/>
                  </a:cubicBezTo>
                  <a:close/>
                  <a:moveTo>
                    <a:pt x="1718" y="1281"/>
                  </a:moveTo>
                  <a:cubicBezTo>
                    <a:pt x="1751" y="1281"/>
                    <a:pt x="1778" y="1303"/>
                    <a:pt x="1788" y="1334"/>
                  </a:cubicBezTo>
                  <a:cubicBezTo>
                    <a:pt x="1807" y="1395"/>
                    <a:pt x="1856" y="1450"/>
                    <a:pt x="1929" y="1487"/>
                  </a:cubicBezTo>
                  <a:cubicBezTo>
                    <a:pt x="1969" y="1505"/>
                    <a:pt x="2012" y="1515"/>
                    <a:pt x="2053" y="1515"/>
                  </a:cubicBezTo>
                  <a:cubicBezTo>
                    <a:pt x="2082" y="1515"/>
                    <a:pt x="2109" y="1510"/>
                    <a:pt x="2132" y="1500"/>
                  </a:cubicBezTo>
                  <a:cubicBezTo>
                    <a:pt x="2141" y="1493"/>
                    <a:pt x="2152" y="1490"/>
                    <a:pt x="2163" y="1490"/>
                  </a:cubicBezTo>
                  <a:cubicBezTo>
                    <a:pt x="2174" y="1490"/>
                    <a:pt x="2184" y="1493"/>
                    <a:pt x="2194" y="1500"/>
                  </a:cubicBezTo>
                  <a:cubicBezTo>
                    <a:pt x="2218" y="1506"/>
                    <a:pt x="2230" y="1524"/>
                    <a:pt x="2237" y="1543"/>
                  </a:cubicBezTo>
                  <a:cubicBezTo>
                    <a:pt x="2255" y="1604"/>
                    <a:pt x="2304" y="1659"/>
                    <a:pt x="2378" y="1690"/>
                  </a:cubicBezTo>
                  <a:cubicBezTo>
                    <a:pt x="2415" y="1710"/>
                    <a:pt x="2456" y="1719"/>
                    <a:pt x="2494" y="1719"/>
                  </a:cubicBezTo>
                  <a:cubicBezTo>
                    <a:pt x="2526" y="1719"/>
                    <a:pt x="2556" y="1713"/>
                    <a:pt x="2581" y="1702"/>
                  </a:cubicBezTo>
                  <a:cubicBezTo>
                    <a:pt x="2590" y="1699"/>
                    <a:pt x="2601" y="1698"/>
                    <a:pt x="2611" y="1698"/>
                  </a:cubicBezTo>
                  <a:cubicBezTo>
                    <a:pt x="2622" y="1698"/>
                    <a:pt x="2633" y="1699"/>
                    <a:pt x="2642" y="1702"/>
                  </a:cubicBezTo>
                  <a:cubicBezTo>
                    <a:pt x="2660" y="1715"/>
                    <a:pt x="2679" y="1727"/>
                    <a:pt x="2685" y="1751"/>
                  </a:cubicBezTo>
                  <a:cubicBezTo>
                    <a:pt x="2697" y="1813"/>
                    <a:pt x="2753" y="1868"/>
                    <a:pt x="2826" y="1899"/>
                  </a:cubicBezTo>
                  <a:cubicBezTo>
                    <a:pt x="2864" y="1919"/>
                    <a:pt x="2904" y="1928"/>
                    <a:pt x="2943" y="1928"/>
                  </a:cubicBezTo>
                  <a:cubicBezTo>
                    <a:pt x="2974" y="1928"/>
                    <a:pt x="3004" y="1922"/>
                    <a:pt x="3029" y="1911"/>
                  </a:cubicBezTo>
                  <a:cubicBezTo>
                    <a:pt x="3037" y="1906"/>
                    <a:pt x="3046" y="1904"/>
                    <a:pt x="3055" y="1904"/>
                  </a:cubicBezTo>
                  <a:cubicBezTo>
                    <a:pt x="3067" y="1904"/>
                    <a:pt x="3080" y="1908"/>
                    <a:pt x="3091" y="1911"/>
                  </a:cubicBezTo>
                  <a:cubicBezTo>
                    <a:pt x="3109" y="1924"/>
                    <a:pt x="3127" y="1936"/>
                    <a:pt x="3134" y="1960"/>
                  </a:cubicBezTo>
                  <a:cubicBezTo>
                    <a:pt x="3146" y="2016"/>
                    <a:pt x="3201" y="2077"/>
                    <a:pt x="3275" y="2108"/>
                  </a:cubicBezTo>
                  <a:cubicBezTo>
                    <a:pt x="3314" y="2126"/>
                    <a:pt x="3358" y="2135"/>
                    <a:pt x="3398" y="2135"/>
                  </a:cubicBezTo>
                  <a:cubicBezTo>
                    <a:pt x="3427" y="2135"/>
                    <a:pt x="3454" y="2130"/>
                    <a:pt x="3478" y="2120"/>
                  </a:cubicBezTo>
                  <a:cubicBezTo>
                    <a:pt x="3487" y="2115"/>
                    <a:pt x="3498" y="2113"/>
                    <a:pt x="3508" y="2113"/>
                  </a:cubicBezTo>
                  <a:cubicBezTo>
                    <a:pt x="3536" y="2113"/>
                    <a:pt x="3562" y="2130"/>
                    <a:pt x="3576" y="2157"/>
                  </a:cubicBezTo>
                  <a:cubicBezTo>
                    <a:pt x="3588" y="2188"/>
                    <a:pt x="3576" y="2231"/>
                    <a:pt x="3539" y="2249"/>
                  </a:cubicBezTo>
                  <a:cubicBezTo>
                    <a:pt x="3496" y="2268"/>
                    <a:pt x="3447" y="2280"/>
                    <a:pt x="3392" y="2280"/>
                  </a:cubicBezTo>
                  <a:cubicBezTo>
                    <a:pt x="3330" y="2280"/>
                    <a:pt x="3269" y="2268"/>
                    <a:pt x="3207" y="2237"/>
                  </a:cubicBezTo>
                  <a:cubicBezTo>
                    <a:pt x="3127" y="2200"/>
                    <a:pt x="3060" y="2139"/>
                    <a:pt x="3017" y="2065"/>
                  </a:cubicBezTo>
                  <a:cubicBezTo>
                    <a:pt x="2992" y="2071"/>
                    <a:pt x="2966" y="2073"/>
                    <a:pt x="2940" y="2073"/>
                  </a:cubicBezTo>
                  <a:cubicBezTo>
                    <a:pt x="2881" y="2073"/>
                    <a:pt x="2820" y="2060"/>
                    <a:pt x="2765" y="2034"/>
                  </a:cubicBezTo>
                  <a:cubicBezTo>
                    <a:pt x="2679" y="1991"/>
                    <a:pt x="2611" y="1930"/>
                    <a:pt x="2568" y="1856"/>
                  </a:cubicBezTo>
                  <a:cubicBezTo>
                    <a:pt x="2544" y="1862"/>
                    <a:pt x="2518" y="1864"/>
                    <a:pt x="2491" y="1864"/>
                  </a:cubicBezTo>
                  <a:cubicBezTo>
                    <a:pt x="2433" y="1864"/>
                    <a:pt x="2372" y="1851"/>
                    <a:pt x="2316" y="1825"/>
                  </a:cubicBezTo>
                  <a:cubicBezTo>
                    <a:pt x="2230" y="1788"/>
                    <a:pt x="2163" y="1727"/>
                    <a:pt x="2120" y="1653"/>
                  </a:cubicBezTo>
                  <a:cubicBezTo>
                    <a:pt x="2097" y="1657"/>
                    <a:pt x="2072" y="1659"/>
                    <a:pt x="2048" y="1659"/>
                  </a:cubicBezTo>
                  <a:cubicBezTo>
                    <a:pt x="1987" y="1659"/>
                    <a:pt x="1925" y="1647"/>
                    <a:pt x="1868" y="1616"/>
                  </a:cubicBezTo>
                  <a:cubicBezTo>
                    <a:pt x="1757" y="1567"/>
                    <a:pt x="1677" y="1475"/>
                    <a:pt x="1647" y="1377"/>
                  </a:cubicBezTo>
                  <a:cubicBezTo>
                    <a:pt x="1634" y="1340"/>
                    <a:pt x="1659" y="1297"/>
                    <a:pt x="1696" y="1285"/>
                  </a:cubicBezTo>
                  <a:cubicBezTo>
                    <a:pt x="1704" y="1282"/>
                    <a:pt x="1711" y="1281"/>
                    <a:pt x="1718" y="1281"/>
                  </a:cubicBezTo>
                  <a:close/>
                  <a:moveTo>
                    <a:pt x="547" y="1"/>
                  </a:moveTo>
                  <a:cubicBezTo>
                    <a:pt x="486" y="7"/>
                    <a:pt x="424" y="13"/>
                    <a:pt x="369" y="25"/>
                  </a:cubicBezTo>
                  <a:cubicBezTo>
                    <a:pt x="307" y="37"/>
                    <a:pt x="252" y="62"/>
                    <a:pt x="215" y="111"/>
                  </a:cubicBezTo>
                  <a:cubicBezTo>
                    <a:pt x="0" y="517"/>
                    <a:pt x="1045" y="1309"/>
                    <a:pt x="2329" y="1973"/>
                  </a:cubicBezTo>
                  <a:cubicBezTo>
                    <a:pt x="2869" y="2249"/>
                    <a:pt x="3447" y="2501"/>
                    <a:pt x="3994" y="2698"/>
                  </a:cubicBezTo>
                  <a:cubicBezTo>
                    <a:pt x="4282" y="2569"/>
                    <a:pt x="4590" y="2483"/>
                    <a:pt x="4909" y="2433"/>
                  </a:cubicBezTo>
                  <a:cubicBezTo>
                    <a:pt x="5079" y="2406"/>
                    <a:pt x="5257" y="2392"/>
                    <a:pt x="5433" y="2392"/>
                  </a:cubicBezTo>
                  <a:cubicBezTo>
                    <a:pt x="5492" y="2392"/>
                    <a:pt x="5551" y="2393"/>
                    <a:pt x="5609" y="2397"/>
                  </a:cubicBezTo>
                  <a:cubicBezTo>
                    <a:pt x="4891" y="2065"/>
                    <a:pt x="4239" y="1598"/>
                    <a:pt x="3693" y="1027"/>
                  </a:cubicBezTo>
                  <a:cubicBezTo>
                    <a:pt x="3643" y="1033"/>
                    <a:pt x="3607" y="1039"/>
                    <a:pt x="3570" y="1063"/>
                  </a:cubicBezTo>
                  <a:cubicBezTo>
                    <a:pt x="3557" y="1068"/>
                    <a:pt x="3541" y="1072"/>
                    <a:pt x="3526" y="1072"/>
                  </a:cubicBezTo>
                  <a:cubicBezTo>
                    <a:pt x="3520" y="1072"/>
                    <a:pt x="3514" y="1071"/>
                    <a:pt x="3508" y="1070"/>
                  </a:cubicBezTo>
                  <a:cubicBezTo>
                    <a:pt x="3490" y="1063"/>
                    <a:pt x="3471" y="1045"/>
                    <a:pt x="3465" y="1027"/>
                  </a:cubicBezTo>
                  <a:cubicBezTo>
                    <a:pt x="3435" y="953"/>
                    <a:pt x="3361" y="885"/>
                    <a:pt x="3269" y="855"/>
                  </a:cubicBezTo>
                  <a:cubicBezTo>
                    <a:pt x="3229" y="841"/>
                    <a:pt x="3188" y="835"/>
                    <a:pt x="3149" y="835"/>
                  </a:cubicBezTo>
                  <a:cubicBezTo>
                    <a:pt x="3097" y="835"/>
                    <a:pt x="3049" y="846"/>
                    <a:pt x="3011" y="867"/>
                  </a:cubicBezTo>
                  <a:cubicBezTo>
                    <a:pt x="2999" y="874"/>
                    <a:pt x="2986" y="880"/>
                    <a:pt x="2972" y="880"/>
                  </a:cubicBezTo>
                  <a:cubicBezTo>
                    <a:pt x="2964" y="880"/>
                    <a:pt x="2956" y="878"/>
                    <a:pt x="2949" y="873"/>
                  </a:cubicBezTo>
                  <a:cubicBezTo>
                    <a:pt x="2931" y="867"/>
                    <a:pt x="2912" y="855"/>
                    <a:pt x="2906" y="836"/>
                  </a:cubicBezTo>
                  <a:cubicBezTo>
                    <a:pt x="2875" y="762"/>
                    <a:pt x="2802" y="695"/>
                    <a:pt x="2710" y="664"/>
                  </a:cubicBezTo>
                  <a:cubicBezTo>
                    <a:pt x="2670" y="651"/>
                    <a:pt x="2629" y="644"/>
                    <a:pt x="2590" y="644"/>
                  </a:cubicBezTo>
                  <a:cubicBezTo>
                    <a:pt x="2538" y="644"/>
                    <a:pt x="2490" y="655"/>
                    <a:pt x="2452" y="676"/>
                  </a:cubicBezTo>
                  <a:cubicBezTo>
                    <a:pt x="2441" y="684"/>
                    <a:pt x="2428" y="687"/>
                    <a:pt x="2415" y="687"/>
                  </a:cubicBezTo>
                  <a:cubicBezTo>
                    <a:pt x="2406" y="687"/>
                    <a:pt x="2398" y="685"/>
                    <a:pt x="2390" y="683"/>
                  </a:cubicBezTo>
                  <a:cubicBezTo>
                    <a:pt x="2372" y="676"/>
                    <a:pt x="2353" y="664"/>
                    <a:pt x="2347" y="640"/>
                  </a:cubicBezTo>
                  <a:cubicBezTo>
                    <a:pt x="2316" y="566"/>
                    <a:pt x="2243" y="504"/>
                    <a:pt x="2151" y="474"/>
                  </a:cubicBezTo>
                  <a:cubicBezTo>
                    <a:pt x="2108" y="460"/>
                    <a:pt x="2064" y="452"/>
                    <a:pt x="2021" y="452"/>
                  </a:cubicBezTo>
                  <a:cubicBezTo>
                    <a:pt x="1970" y="452"/>
                    <a:pt x="1923" y="463"/>
                    <a:pt x="1886" y="486"/>
                  </a:cubicBezTo>
                  <a:cubicBezTo>
                    <a:pt x="1877" y="492"/>
                    <a:pt x="1865" y="495"/>
                    <a:pt x="1853" y="495"/>
                  </a:cubicBezTo>
                  <a:cubicBezTo>
                    <a:pt x="1827" y="495"/>
                    <a:pt x="1801" y="482"/>
                    <a:pt x="1788" y="461"/>
                  </a:cubicBezTo>
                  <a:cubicBezTo>
                    <a:pt x="1770" y="424"/>
                    <a:pt x="1782" y="381"/>
                    <a:pt x="1813" y="357"/>
                  </a:cubicBezTo>
                  <a:cubicBezTo>
                    <a:pt x="1873" y="322"/>
                    <a:pt x="1947" y="305"/>
                    <a:pt x="2023" y="305"/>
                  </a:cubicBezTo>
                  <a:cubicBezTo>
                    <a:pt x="2080" y="305"/>
                    <a:pt x="2139" y="314"/>
                    <a:pt x="2194" y="332"/>
                  </a:cubicBezTo>
                  <a:cubicBezTo>
                    <a:pt x="2304" y="369"/>
                    <a:pt x="2390" y="437"/>
                    <a:pt x="2445" y="523"/>
                  </a:cubicBezTo>
                  <a:cubicBezTo>
                    <a:pt x="2488" y="506"/>
                    <a:pt x="2534" y="498"/>
                    <a:pt x="2582" y="498"/>
                  </a:cubicBezTo>
                  <a:cubicBezTo>
                    <a:pt x="2639" y="498"/>
                    <a:pt x="2699" y="509"/>
                    <a:pt x="2759" y="529"/>
                  </a:cubicBezTo>
                  <a:cubicBezTo>
                    <a:pt x="2863" y="566"/>
                    <a:pt x="2949" y="633"/>
                    <a:pt x="3004" y="713"/>
                  </a:cubicBezTo>
                  <a:cubicBezTo>
                    <a:pt x="3051" y="699"/>
                    <a:pt x="3101" y="691"/>
                    <a:pt x="3152" y="691"/>
                  </a:cubicBezTo>
                  <a:cubicBezTo>
                    <a:pt x="3207" y="691"/>
                    <a:pt x="3263" y="700"/>
                    <a:pt x="3318" y="719"/>
                  </a:cubicBezTo>
                  <a:cubicBezTo>
                    <a:pt x="3398" y="744"/>
                    <a:pt x="3465" y="793"/>
                    <a:pt x="3521" y="848"/>
                  </a:cubicBezTo>
                  <a:cubicBezTo>
                    <a:pt x="3435" y="750"/>
                    <a:pt x="3355" y="652"/>
                    <a:pt x="3275" y="553"/>
                  </a:cubicBezTo>
                  <a:cubicBezTo>
                    <a:pt x="3195" y="529"/>
                    <a:pt x="3115" y="510"/>
                    <a:pt x="3041" y="492"/>
                  </a:cubicBezTo>
                  <a:cubicBezTo>
                    <a:pt x="2568" y="369"/>
                    <a:pt x="2095" y="246"/>
                    <a:pt x="1622" y="148"/>
                  </a:cubicBezTo>
                  <a:cubicBezTo>
                    <a:pt x="1383" y="99"/>
                    <a:pt x="1149" y="56"/>
                    <a:pt x="910" y="25"/>
                  </a:cubicBezTo>
                  <a:cubicBezTo>
                    <a:pt x="787" y="13"/>
                    <a:pt x="664" y="1"/>
                    <a:pt x="547"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20" name="Google Shape;2220;p38"/>
            <p:cNvSpPr/>
            <p:nvPr/>
          </p:nvSpPr>
          <p:spPr>
            <a:xfrm>
              <a:off x="3100619" y="4068230"/>
              <a:ext cx="180007" cy="91430"/>
            </a:xfrm>
            <a:custGeom>
              <a:rect b="b" l="l" r="r" t="t"/>
              <a:pathLst>
                <a:path extrusionOk="0" h="993" w="1955">
                  <a:moveTo>
                    <a:pt x="82" y="0"/>
                  </a:moveTo>
                  <a:cubicBezTo>
                    <a:pt x="75" y="0"/>
                    <a:pt x="68" y="1"/>
                    <a:pt x="62" y="4"/>
                  </a:cubicBezTo>
                  <a:cubicBezTo>
                    <a:pt x="25" y="10"/>
                    <a:pt x="0" y="53"/>
                    <a:pt x="13" y="90"/>
                  </a:cubicBezTo>
                  <a:cubicBezTo>
                    <a:pt x="37" y="194"/>
                    <a:pt x="123" y="286"/>
                    <a:pt x="234" y="335"/>
                  </a:cubicBezTo>
                  <a:cubicBezTo>
                    <a:pt x="289" y="361"/>
                    <a:pt x="350" y="375"/>
                    <a:pt x="409" y="375"/>
                  </a:cubicBezTo>
                  <a:cubicBezTo>
                    <a:pt x="435" y="375"/>
                    <a:pt x="461" y="372"/>
                    <a:pt x="486" y="366"/>
                  </a:cubicBezTo>
                  <a:cubicBezTo>
                    <a:pt x="529" y="440"/>
                    <a:pt x="596" y="501"/>
                    <a:pt x="676" y="538"/>
                  </a:cubicBezTo>
                  <a:cubicBezTo>
                    <a:pt x="736" y="568"/>
                    <a:pt x="800" y="583"/>
                    <a:pt x="860" y="583"/>
                  </a:cubicBezTo>
                  <a:cubicBezTo>
                    <a:pt x="885" y="583"/>
                    <a:pt x="910" y="580"/>
                    <a:pt x="934" y="575"/>
                  </a:cubicBezTo>
                  <a:cubicBezTo>
                    <a:pt x="977" y="649"/>
                    <a:pt x="1045" y="710"/>
                    <a:pt x="1125" y="747"/>
                  </a:cubicBezTo>
                  <a:cubicBezTo>
                    <a:pt x="1189" y="775"/>
                    <a:pt x="1257" y="788"/>
                    <a:pt x="1321" y="788"/>
                  </a:cubicBezTo>
                  <a:cubicBezTo>
                    <a:pt x="1342" y="788"/>
                    <a:pt x="1363" y="787"/>
                    <a:pt x="1383" y="784"/>
                  </a:cubicBezTo>
                  <a:cubicBezTo>
                    <a:pt x="1420" y="851"/>
                    <a:pt x="1493" y="913"/>
                    <a:pt x="1573" y="956"/>
                  </a:cubicBezTo>
                  <a:cubicBezTo>
                    <a:pt x="1635" y="980"/>
                    <a:pt x="1696" y="993"/>
                    <a:pt x="1758" y="993"/>
                  </a:cubicBezTo>
                  <a:cubicBezTo>
                    <a:pt x="1807" y="993"/>
                    <a:pt x="1856" y="987"/>
                    <a:pt x="1899" y="968"/>
                  </a:cubicBezTo>
                  <a:cubicBezTo>
                    <a:pt x="1936" y="950"/>
                    <a:pt x="1954" y="907"/>
                    <a:pt x="1936" y="870"/>
                  </a:cubicBezTo>
                  <a:cubicBezTo>
                    <a:pt x="1926" y="842"/>
                    <a:pt x="1900" y="828"/>
                    <a:pt x="1872" y="828"/>
                  </a:cubicBezTo>
                  <a:cubicBezTo>
                    <a:pt x="1862" y="828"/>
                    <a:pt x="1853" y="830"/>
                    <a:pt x="1844" y="833"/>
                  </a:cubicBezTo>
                  <a:cubicBezTo>
                    <a:pt x="1819" y="844"/>
                    <a:pt x="1789" y="850"/>
                    <a:pt x="1757" y="850"/>
                  </a:cubicBezTo>
                  <a:cubicBezTo>
                    <a:pt x="1718" y="850"/>
                    <a:pt x="1675" y="841"/>
                    <a:pt x="1635" y="821"/>
                  </a:cubicBezTo>
                  <a:cubicBezTo>
                    <a:pt x="1567" y="790"/>
                    <a:pt x="1512" y="735"/>
                    <a:pt x="1493" y="673"/>
                  </a:cubicBezTo>
                  <a:cubicBezTo>
                    <a:pt x="1487" y="655"/>
                    <a:pt x="1475" y="636"/>
                    <a:pt x="1457" y="630"/>
                  </a:cubicBezTo>
                  <a:cubicBezTo>
                    <a:pt x="1447" y="624"/>
                    <a:pt x="1437" y="621"/>
                    <a:pt x="1426" y="621"/>
                  </a:cubicBezTo>
                  <a:cubicBezTo>
                    <a:pt x="1415" y="621"/>
                    <a:pt x="1404" y="624"/>
                    <a:pt x="1395" y="630"/>
                  </a:cubicBezTo>
                  <a:cubicBezTo>
                    <a:pt x="1372" y="640"/>
                    <a:pt x="1345" y="645"/>
                    <a:pt x="1315" y="645"/>
                  </a:cubicBezTo>
                  <a:cubicBezTo>
                    <a:pt x="1274" y="645"/>
                    <a:pt x="1229" y="636"/>
                    <a:pt x="1186" y="618"/>
                  </a:cubicBezTo>
                  <a:cubicBezTo>
                    <a:pt x="1119" y="581"/>
                    <a:pt x="1063" y="526"/>
                    <a:pt x="1045" y="464"/>
                  </a:cubicBezTo>
                  <a:cubicBezTo>
                    <a:pt x="1039" y="446"/>
                    <a:pt x="1026" y="427"/>
                    <a:pt x="1008" y="421"/>
                  </a:cubicBezTo>
                  <a:cubicBezTo>
                    <a:pt x="999" y="415"/>
                    <a:pt x="988" y="412"/>
                    <a:pt x="977" y="412"/>
                  </a:cubicBezTo>
                  <a:cubicBezTo>
                    <a:pt x="967" y="412"/>
                    <a:pt x="956" y="415"/>
                    <a:pt x="947" y="421"/>
                  </a:cubicBezTo>
                  <a:cubicBezTo>
                    <a:pt x="924" y="432"/>
                    <a:pt x="896" y="437"/>
                    <a:pt x="867" y="437"/>
                  </a:cubicBezTo>
                  <a:cubicBezTo>
                    <a:pt x="827" y="437"/>
                    <a:pt x="783" y="427"/>
                    <a:pt x="744" y="409"/>
                  </a:cubicBezTo>
                  <a:cubicBezTo>
                    <a:pt x="670" y="378"/>
                    <a:pt x="615" y="317"/>
                    <a:pt x="603" y="262"/>
                  </a:cubicBezTo>
                  <a:cubicBezTo>
                    <a:pt x="596" y="237"/>
                    <a:pt x="578" y="225"/>
                    <a:pt x="560" y="212"/>
                  </a:cubicBezTo>
                  <a:cubicBezTo>
                    <a:pt x="550" y="209"/>
                    <a:pt x="540" y="208"/>
                    <a:pt x="529" y="208"/>
                  </a:cubicBezTo>
                  <a:cubicBezTo>
                    <a:pt x="518" y="208"/>
                    <a:pt x="507" y="209"/>
                    <a:pt x="498" y="212"/>
                  </a:cubicBezTo>
                  <a:cubicBezTo>
                    <a:pt x="475" y="223"/>
                    <a:pt x="448" y="228"/>
                    <a:pt x="419" y="228"/>
                  </a:cubicBezTo>
                  <a:cubicBezTo>
                    <a:pt x="378" y="228"/>
                    <a:pt x="335" y="218"/>
                    <a:pt x="295" y="200"/>
                  </a:cubicBezTo>
                  <a:cubicBezTo>
                    <a:pt x="222" y="169"/>
                    <a:pt x="166" y="114"/>
                    <a:pt x="154" y="53"/>
                  </a:cubicBezTo>
                  <a:cubicBezTo>
                    <a:pt x="144" y="22"/>
                    <a:pt x="113" y="0"/>
                    <a:pt x="8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21" name="Google Shape;2221;p38"/>
            <p:cNvSpPr/>
            <p:nvPr/>
          </p:nvSpPr>
          <p:spPr>
            <a:xfrm>
              <a:off x="3015725" y="3990702"/>
              <a:ext cx="180007" cy="91523"/>
            </a:xfrm>
            <a:custGeom>
              <a:rect b="b" l="l" r="r" t="t"/>
              <a:pathLst>
                <a:path extrusionOk="0" h="994" w="1955">
                  <a:moveTo>
                    <a:pt x="88" y="0"/>
                  </a:moveTo>
                  <a:cubicBezTo>
                    <a:pt x="80" y="0"/>
                    <a:pt x="71" y="1"/>
                    <a:pt x="62" y="4"/>
                  </a:cubicBezTo>
                  <a:cubicBezTo>
                    <a:pt x="26" y="10"/>
                    <a:pt x="1" y="53"/>
                    <a:pt x="13" y="90"/>
                  </a:cubicBezTo>
                  <a:cubicBezTo>
                    <a:pt x="44" y="194"/>
                    <a:pt x="124" y="280"/>
                    <a:pt x="234" y="336"/>
                  </a:cubicBezTo>
                  <a:cubicBezTo>
                    <a:pt x="294" y="361"/>
                    <a:pt x="353" y="375"/>
                    <a:pt x="413" y="375"/>
                  </a:cubicBezTo>
                  <a:cubicBezTo>
                    <a:pt x="439" y="375"/>
                    <a:pt x="466" y="372"/>
                    <a:pt x="492" y="366"/>
                  </a:cubicBezTo>
                  <a:cubicBezTo>
                    <a:pt x="529" y="440"/>
                    <a:pt x="597" y="502"/>
                    <a:pt x="683" y="538"/>
                  </a:cubicBezTo>
                  <a:cubicBezTo>
                    <a:pt x="739" y="569"/>
                    <a:pt x="801" y="584"/>
                    <a:pt x="860" y="584"/>
                  </a:cubicBezTo>
                  <a:cubicBezTo>
                    <a:pt x="886" y="584"/>
                    <a:pt x="911" y="581"/>
                    <a:pt x="935" y="575"/>
                  </a:cubicBezTo>
                  <a:cubicBezTo>
                    <a:pt x="978" y="649"/>
                    <a:pt x="1045" y="710"/>
                    <a:pt x="1131" y="747"/>
                  </a:cubicBezTo>
                  <a:cubicBezTo>
                    <a:pt x="1191" y="775"/>
                    <a:pt x="1258" y="789"/>
                    <a:pt x="1321" y="789"/>
                  </a:cubicBezTo>
                  <a:cubicBezTo>
                    <a:pt x="1343" y="789"/>
                    <a:pt x="1363" y="787"/>
                    <a:pt x="1383" y="784"/>
                  </a:cubicBezTo>
                  <a:cubicBezTo>
                    <a:pt x="1426" y="852"/>
                    <a:pt x="1494" y="913"/>
                    <a:pt x="1580" y="956"/>
                  </a:cubicBezTo>
                  <a:cubicBezTo>
                    <a:pt x="1635" y="981"/>
                    <a:pt x="1703" y="993"/>
                    <a:pt x="1764" y="993"/>
                  </a:cubicBezTo>
                  <a:cubicBezTo>
                    <a:pt x="1813" y="993"/>
                    <a:pt x="1862" y="987"/>
                    <a:pt x="1905" y="968"/>
                  </a:cubicBezTo>
                  <a:cubicBezTo>
                    <a:pt x="1942" y="950"/>
                    <a:pt x="1955" y="907"/>
                    <a:pt x="1942" y="870"/>
                  </a:cubicBezTo>
                  <a:cubicBezTo>
                    <a:pt x="1929" y="843"/>
                    <a:pt x="1902" y="826"/>
                    <a:pt x="1874" y="826"/>
                  </a:cubicBezTo>
                  <a:cubicBezTo>
                    <a:pt x="1864" y="826"/>
                    <a:pt x="1854" y="828"/>
                    <a:pt x="1844" y="833"/>
                  </a:cubicBezTo>
                  <a:cubicBezTo>
                    <a:pt x="1821" y="844"/>
                    <a:pt x="1794" y="848"/>
                    <a:pt x="1765" y="848"/>
                  </a:cubicBezTo>
                  <a:cubicBezTo>
                    <a:pt x="1724" y="848"/>
                    <a:pt x="1681" y="839"/>
                    <a:pt x="1641" y="821"/>
                  </a:cubicBezTo>
                  <a:cubicBezTo>
                    <a:pt x="1568" y="790"/>
                    <a:pt x="1512" y="729"/>
                    <a:pt x="1500" y="674"/>
                  </a:cubicBezTo>
                  <a:cubicBezTo>
                    <a:pt x="1494" y="649"/>
                    <a:pt x="1475" y="637"/>
                    <a:pt x="1457" y="624"/>
                  </a:cubicBezTo>
                  <a:cubicBezTo>
                    <a:pt x="1448" y="621"/>
                    <a:pt x="1437" y="620"/>
                    <a:pt x="1426" y="620"/>
                  </a:cubicBezTo>
                  <a:cubicBezTo>
                    <a:pt x="1416" y="620"/>
                    <a:pt x="1405" y="621"/>
                    <a:pt x="1396" y="624"/>
                  </a:cubicBezTo>
                  <a:cubicBezTo>
                    <a:pt x="1371" y="635"/>
                    <a:pt x="1341" y="642"/>
                    <a:pt x="1309" y="642"/>
                  </a:cubicBezTo>
                  <a:cubicBezTo>
                    <a:pt x="1271" y="642"/>
                    <a:pt x="1230" y="632"/>
                    <a:pt x="1193" y="612"/>
                  </a:cubicBezTo>
                  <a:cubicBezTo>
                    <a:pt x="1119" y="581"/>
                    <a:pt x="1064" y="526"/>
                    <a:pt x="1052" y="465"/>
                  </a:cubicBezTo>
                  <a:cubicBezTo>
                    <a:pt x="1045" y="446"/>
                    <a:pt x="1027" y="428"/>
                    <a:pt x="1009" y="422"/>
                  </a:cubicBezTo>
                  <a:cubicBezTo>
                    <a:pt x="999" y="416"/>
                    <a:pt x="989" y="412"/>
                    <a:pt x="978" y="412"/>
                  </a:cubicBezTo>
                  <a:cubicBezTo>
                    <a:pt x="967" y="412"/>
                    <a:pt x="956" y="416"/>
                    <a:pt x="947" y="422"/>
                  </a:cubicBezTo>
                  <a:cubicBezTo>
                    <a:pt x="924" y="432"/>
                    <a:pt x="897" y="437"/>
                    <a:pt x="868" y="437"/>
                  </a:cubicBezTo>
                  <a:cubicBezTo>
                    <a:pt x="827" y="437"/>
                    <a:pt x="784" y="427"/>
                    <a:pt x="744" y="409"/>
                  </a:cubicBezTo>
                  <a:cubicBezTo>
                    <a:pt x="671" y="379"/>
                    <a:pt x="621" y="317"/>
                    <a:pt x="603" y="262"/>
                  </a:cubicBezTo>
                  <a:cubicBezTo>
                    <a:pt x="597" y="237"/>
                    <a:pt x="585" y="219"/>
                    <a:pt x="560" y="213"/>
                  </a:cubicBezTo>
                  <a:cubicBezTo>
                    <a:pt x="551" y="207"/>
                    <a:pt x="542" y="204"/>
                    <a:pt x="532" y="204"/>
                  </a:cubicBezTo>
                  <a:cubicBezTo>
                    <a:pt x="522" y="204"/>
                    <a:pt x="511" y="207"/>
                    <a:pt x="499" y="213"/>
                  </a:cubicBezTo>
                  <a:cubicBezTo>
                    <a:pt x="476" y="223"/>
                    <a:pt x="448" y="228"/>
                    <a:pt x="419" y="228"/>
                  </a:cubicBezTo>
                  <a:cubicBezTo>
                    <a:pt x="379" y="228"/>
                    <a:pt x="335" y="218"/>
                    <a:pt x="296" y="201"/>
                  </a:cubicBezTo>
                  <a:cubicBezTo>
                    <a:pt x="222" y="170"/>
                    <a:pt x="173" y="108"/>
                    <a:pt x="155" y="53"/>
                  </a:cubicBezTo>
                  <a:cubicBezTo>
                    <a:pt x="145" y="19"/>
                    <a:pt x="119" y="0"/>
                    <a:pt x="8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22" name="Google Shape;2222;p38"/>
            <p:cNvSpPr/>
            <p:nvPr/>
          </p:nvSpPr>
          <p:spPr>
            <a:xfrm>
              <a:off x="3212030" y="4063166"/>
              <a:ext cx="180559" cy="91983"/>
            </a:xfrm>
            <a:custGeom>
              <a:rect b="b" l="l" r="r" t="t"/>
              <a:pathLst>
                <a:path extrusionOk="0" h="999" w="1961">
                  <a:moveTo>
                    <a:pt x="84" y="0"/>
                  </a:moveTo>
                  <a:cubicBezTo>
                    <a:pt x="77" y="0"/>
                    <a:pt x="70" y="1"/>
                    <a:pt x="62" y="3"/>
                  </a:cubicBezTo>
                  <a:cubicBezTo>
                    <a:pt x="25" y="16"/>
                    <a:pt x="1" y="59"/>
                    <a:pt x="13" y="95"/>
                  </a:cubicBezTo>
                  <a:cubicBezTo>
                    <a:pt x="44" y="194"/>
                    <a:pt x="124" y="286"/>
                    <a:pt x="234" y="335"/>
                  </a:cubicBezTo>
                  <a:cubicBezTo>
                    <a:pt x="294" y="365"/>
                    <a:pt x="358" y="380"/>
                    <a:pt x="418" y="380"/>
                  </a:cubicBezTo>
                  <a:cubicBezTo>
                    <a:pt x="443" y="380"/>
                    <a:pt x="468" y="377"/>
                    <a:pt x="492" y="372"/>
                  </a:cubicBezTo>
                  <a:cubicBezTo>
                    <a:pt x="529" y="446"/>
                    <a:pt x="597" y="507"/>
                    <a:pt x="683" y="544"/>
                  </a:cubicBezTo>
                  <a:cubicBezTo>
                    <a:pt x="747" y="572"/>
                    <a:pt x="812" y="585"/>
                    <a:pt x="876" y="585"/>
                  </a:cubicBezTo>
                  <a:cubicBezTo>
                    <a:pt x="898" y="585"/>
                    <a:pt x="919" y="584"/>
                    <a:pt x="941" y="581"/>
                  </a:cubicBezTo>
                  <a:cubicBezTo>
                    <a:pt x="978" y="648"/>
                    <a:pt x="1045" y="710"/>
                    <a:pt x="1131" y="753"/>
                  </a:cubicBezTo>
                  <a:cubicBezTo>
                    <a:pt x="1191" y="780"/>
                    <a:pt x="1258" y="794"/>
                    <a:pt x="1324" y="794"/>
                  </a:cubicBezTo>
                  <a:cubicBezTo>
                    <a:pt x="1346" y="794"/>
                    <a:pt x="1368" y="793"/>
                    <a:pt x="1389" y="790"/>
                  </a:cubicBezTo>
                  <a:cubicBezTo>
                    <a:pt x="1426" y="857"/>
                    <a:pt x="1494" y="919"/>
                    <a:pt x="1580" y="962"/>
                  </a:cubicBezTo>
                  <a:cubicBezTo>
                    <a:pt x="1641" y="986"/>
                    <a:pt x="1703" y="999"/>
                    <a:pt x="1764" y="999"/>
                  </a:cubicBezTo>
                  <a:cubicBezTo>
                    <a:pt x="1813" y="999"/>
                    <a:pt x="1862" y="992"/>
                    <a:pt x="1905" y="968"/>
                  </a:cubicBezTo>
                  <a:cubicBezTo>
                    <a:pt x="1942" y="956"/>
                    <a:pt x="1961" y="913"/>
                    <a:pt x="1942" y="876"/>
                  </a:cubicBezTo>
                  <a:cubicBezTo>
                    <a:pt x="1929" y="849"/>
                    <a:pt x="1902" y="832"/>
                    <a:pt x="1874" y="832"/>
                  </a:cubicBezTo>
                  <a:cubicBezTo>
                    <a:pt x="1864" y="832"/>
                    <a:pt x="1854" y="834"/>
                    <a:pt x="1844" y="839"/>
                  </a:cubicBezTo>
                  <a:cubicBezTo>
                    <a:pt x="1821" y="849"/>
                    <a:pt x="1793" y="854"/>
                    <a:pt x="1764" y="854"/>
                  </a:cubicBezTo>
                  <a:cubicBezTo>
                    <a:pt x="1724" y="854"/>
                    <a:pt x="1680" y="844"/>
                    <a:pt x="1641" y="827"/>
                  </a:cubicBezTo>
                  <a:cubicBezTo>
                    <a:pt x="1567" y="796"/>
                    <a:pt x="1512" y="734"/>
                    <a:pt x="1500" y="679"/>
                  </a:cubicBezTo>
                  <a:cubicBezTo>
                    <a:pt x="1494" y="654"/>
                    <a:pt x="1475" y="642"/>
                    <a:pt x="1457" y="630"/>
                  </a:cubicBezTo>
                  <a:cubicBezTo>
                    <a:pt x="1448" y="627"/>
                    <a:pt x="1437" y="625"/>
                    <a:pt x="1426" y="625"/>
                  </a:cubicBezTo>
                  <a:cubicBezTo>
                    <a:pt x="1415" y="625"/>
                    <a:pt x="1405" y="627"/>
                    <a:pt x="1395" y="630"/>
                  </a:cubicBezTo>
                  <a:cubicBezTo>
                    <a:pt x="1372" y="640"/>
                    <a:pt x="1345" y="645"/>
                    <a:pt x="1316" y="645"/>
                  </a:cubicBezTo>
                  <a:cubicBezTo>
                    <a:pt x="1276" y="645"/>
                    <a:pt x="1232" y="636"/>
                    <a:pt x="1193" y="618"/>
                  </a:cubicBezTo>
                  <a:cubicBezTo>
                    <a:pt x="1119" y="587"/>
                    <a:pt x="1070" y="532"/>
                    <a:pt x="1051" y="470"/>
                  </a:cubicBezTo>
                  <a:cubicBezTo>
                    <a:pt x="1045" y="452"/>
                    <a:pt x="1033" y="433"/>
                    <a:pt x="1008" y="421"/>
                  </a:cubicBezTo>
                  <a:cubicBezTo>
                    <a:pt x="999" y="418"/>
                    <a:pt x="990" y="416"/>
                    <a:pt x="980" y="416"/>
                  </a:cubicBezTo>
                  <a:cubicBezTo>
                    <a:pt x="970" y="416"/>
                    <a:pt x="959" y="418"/>
                    <a:pt x="947" y="421"/>
                  </a:cubicBezTo>
                  <a:cubicBezTo>
                    <a:pt x="922" y="432"/>
                    <a:pt x="892" y="438"/>
                    <a:pt x="861" y="438"/>
                  </a:cubicBezTo>
                  <a:cubicBezTo>
                    <a:pt x="822" y="438"/>
                    <a:pt x="781" y="429"/>
                    <a:pt x="744" y="409"/>
                  </a:cubicBezTo>
                  <a:cubicBezTo>
                    <a:pt x="670" y="378"/>
                    <a:pt x="621" y="323"/>
                    <a:pt x="603" y="261"/>
                  </a:cubicBezTo>
                  <a:cubicBezTo>
                    <a:pt x="597" y="243"/>
                    <a:pt x="584" y="224"/>
                    <a:pt x="560" y="218"/>
                  </a:cubicBezTo>
                  <a:cubicBezTo>
                    <a:pt x="551" y="212"/>
                    <a:pt x="541" y="209"/>
                    <a:pt x="531" y="209"/>
                  </a:cubicBezTo>
                  <a:cubicBezTo>
                    <a:pt x="521" y="209"/>
                    <a:pt x="511" y="212"/>
                    <a:pt x="498" y="218"/>
                  </a:cubicBezTo>
                  <a:cubicBezTo>
                    <a:pt x="475" y="229"/>
                    <a:pt x="449" y="233"/>
                    <a:pt x="421" y="233"/>
                  </a:cubicBezTo>
                  <a:cubicBezTo>
                    <a:pt x="382" y="233"/>
                    <a:pt x="339" y="224"/>
                    <a:pt x="296" y="206"/>
                  </a:cubicBezTo>
                  <a:cubicBezTo>
                    <a:pt x="228" y="169"/>
                    <a:pt x="173" y="114"/>
                    <a:pt x="154" y="52"/>
                  </a:cubicBezTo>
                  <a:cubicBezTo>
                    <a:pt x="144" y="22"/>
                    <a:pt x="117" y="0"/>
                    <a:pt x="84"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23" name="Google Shape;2223;p38"/>
            <p:cNvSpPr/>
            <p:nvPr/>
          </p:nvSpPr>
          <p:spPr>
            <a:xfrm>
              <a:off x="3113049" y="3978272"/>
              <a:ext cx="176600" cy="70345"/>
            </a:xfrm>
            <a:custGeom>
              <a:rect b="b" l="l" r="r" t="t"/>
              <a:pathLst>
                <a:path extrusionOk="0" h="764" w="1918">
                  <a:moveTo>
                    <a:pt x="254" y="1"/>
                  </a:moveTo>
                  <a:cubicBezTo>
                    <a:pt x="178" y="1"/>
                    <a:pt x="104" y="18"/>
                    <a:pt x="44" y="53"/>
                  </a:cubicBezTo>
                  <a:cubicBezTo>
                    <a:pt x="13" y="71"/>
                    <a:pt x="1" y="120"/>
                    <a:pt x="19" y="151"/>
                  </a:cubicBezTo>
                  <a:cubicBezTo>
                    <a:pt x="32" y="177"/>
                    <a:pt x="59" y="190"/>
                    <a:pt x="85" y="190"/>
                  </a:cubicBezTo>
                  <a:cubicBezTo>
                    <a:pt x="97" y="190"/>
                    <a:pt x="108" y="188"/>
                    <a:pt x="117" y="182"/>
                  </a:cubicBezTo>
                  <a:cubicBezTo>
                    <a:pt x="155" y="158"/>
                    <a:pt x="202" y="145"/>
                    <a:pt x="253" y="145"/>
                  </a:cubicBezTo>
                  <a:cubicBezTo>
                    <a:pt x="293" y="145"/>
                    <a:pt x="335" y="153"/>
                    <a:pt x="375" y="170"/>
                  </a:cubicBezTo>
                  <a:cubicBezTo>
                    <a:pt x="468" y="200"/>
                    <a:pt x="547" y="262"/>
                    <a:pt x="572" y="336"/>
                  </a:cubicBezTo>
                  <a:cubicBezTo>
                    <a:pt x="584" y="354"/>
                    <a:pt x="597" y="372"/>
                    <a:pt x="621" y="379"/>
                  </a:cubicBezTo>
                  <a:cubicBezTo>
                    <a:pt x="629" y="381"/>
                    <a:pt x="637" y="383"/>
                    <a:pt x="646" y="383"/>
                  </a:cubicBezTo>
                  <a:cubicBezTo>
                    <a:pt x="658" y="383"/>
                    <a:pt x="669" y="380"/>
                    <a:pt x="676" y="372"/>
                  </a:cubicBezTo>
                  <a:cubicBezTo>
                    <a:pt x="715" y="351"/>
                    <a:pt x="765" y="340"/>
                    <a:pt x="818" y="340"/>
                  </a:cubicBezTo>
                  <a:cubicBezTo>
                    <a:pt x="859" y="340"/>
                    <a:pt x="901" y="347"/>
                    <a:pt x="941" y="360"/>
                  </a:cubicBezTo>
                  <a:cubicBezTo>
                    <a:pt x="1033" y="391"/>
                    <a:pt x="1106" y="452"/>
                    <a:pt x="1137" y="526"/>
                  </a:cubicBezTo>
                  <a:cubicBezTo>
                    <a:pt x="1143" y="544"/>
                    <a:pt x="1156" y="563"/>
                    <a:pt x="1180" y="569"/>
                  </a:cubicBezTo>
                  <a:cubicBezTo>
                    <a:pt x="1188" y="572"/>
                    <a:pt x="1197" y="573"/>
                    <a:pt x="1205" y="573"/>
                  </a:cubicBezTo>
                  <a:cubicBezTo>
                    <a:pt x="1218" y="573"/>
                    <a:pt x="1231" y="570"/>
                    <a:pt x="1242" y="563"/>
                  </a:cubicBezTo>
                  <a:cubicBezTo>
                    <a:pt x="1280" y="542"/>
                    <a:pt x="1328" y="531"/>
                    <a:pt x="1380" y="531"/>
                  </a:cubicBezTo>
                  <a:cubicBezTo>
                    <a:pt x="1419" y="531"/>
                    <a:pt x="1460" y="537"/>
                    <a:pt x="1500" y="551"/>
                  </a:cubicBezTo>
                  <a:cubicBezTo>
                    <a:pt x="1592" y="581"/>
                    <a:pt x="1666" y="649"/>
                    <a:pt x="1696" y="716"/>
                  </a:cubicBezTo>
                  <a:cubicBezTo>
                    <a:pt x="1702" y="741"/>
                    <a:pt x="1721" y="753"/>
                    <a:pt x="1739" y="759"/>
                  </a:cubicBezTo>
                  <a:cubicBezTo>
                    <a:pt x="1747" y="762"/>
                    <a:pt x="1756" y="763"/>
                    <a:pt x="1764" y="763"/>
                  </a:cubicBezTo>
                  <a:cubicBezTo>
                    <a:pt x="1777" y="763"/>
                    <a:pt x="1790" y="760"/>
                    <a:pt x="1801" y="753"/>
                  </a:cubicBezTo>
                  <a:cubicBezTo>
                    <a:pt x="1831" y="735"/>
                    <a:pt x="1874" y="723"/>
                    <a:pt x="1917" y="723"/>
                  </a:cubicBezTo>
                  <a:cubicBezTo>
                    <a:pt x="1881" y="680"/>
                    <a:pt x="1844" y="637"/>
                    <a:pt x="1801" y="594"/>
                  </a:cubicBezTo>
                  <a:cubicBezTo>
                    <a:pt x="1801" y="600"/>
                    <a:pt x="1801" y="600"/>
                    <a:pt x="1795" y="600"/>
                  </a:cubicBezTo>
                  <a:cubicBezTo>
                    <a:pt x="1782" y="575"/>
                    <a:pt x="1764" y="557"/>
                    <a:pt x="1752" y="538"/>
                  </a:cubicBezTo>
                  <a:lnTo>
                    <a:pt x="1745" y="538"/>
                  </a:lnTo>
                  <a:cubicBezTo>
                    <a:pt x="1696" y="483"/>
                    <a:pt x="1623" y="440"/>
                    <a:pt x="1549" y="409"/>
                  </a:cubicBezTo>
                  <a:cubicBezTo>
                    <a:pt x="1497" y="394"/>
                    <a:pt x="1443" y="386"/>
                    <a:pt x="1390" y="386"/>
                  </a:cubicBezTo>
                  <a:cubicBezTo>
                    <a:pt x="1337" y="386"/>
                    <a:pt x="1285" y="394"/>
                    <a:pt x="1235" y="409"/>
                  </a:cubicBezTo>
                  <a:cubicBezTo>
                    <a:pt x="1180" y="323"/>
                    <a:pt x="1094" y="256"/>
                    <a:pt x="990" y="219"/>
                  </a:cubicBezTo>
                  <a:cubicBezTo>
                    <a:pt x="929" y="202"/>
                    <a:pt x="868" y="192"/>
                    <a:pt x="811" y="192"/>
                  </a:cubicBezTo>
                  <a:cubicBezTo>
                    <a:pt x="763" y="192"/>
                    <a:pt x="718" y="199"/>
                    <a:pt x="676" y="213"/>
                  </a:cubicBezTo>
                  <a:cubicBezTo>
                    <a:pt x="621" y="133"/>
                    <a:pt x="535" y="65"/>
                    <a:pt x="425" y="28"/>
                  </a:cubicBezTo>
                  <a:cubicBezTo>
                    <a:pt x="370" y="10"/>
                    <a:pt x="311" y="1"/>
                    <a:pt x="254"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24" name="Google Shape;2224;p38"/>
            <p:cNvSpPr/>
            <p:nvPr/>
          </p:nvSpPr>
          <p:spPr>
            <a:xfrm>
              <a:off x="2969964" y="3945401"/>
              <a:ext cx="281749" cy="55337"/>
            </a:xfrm>
            <a:custGeom>
              <a:rect b="b" l="l" r="r" t="t"/>
              <a:pathLst>
                <a:path extrusionOk="0" h="601" w="3060">
                  <a:moveTo>
                    <a:pt x="22" y="136"/>
                  </a:moveTo>
                  <a:lnTo>
                    <a:pt x="22" y="136"/>
                  </a:lnTo>
                  <a:cubicBezTo>
                    <a:pt x="18" y="139"/>
                    <a:pt x="15" y="143"/>
                    <a:pt x="12" y="147"/>
                  </a:cubicBezTo>
                  <a:lnTo>
                    <a:pt x="12" y="147"/>
                  </a:lnTo>
                  <a:cubicBezTo>
                    <a:pt x="14" y="144"/>
                    <a:pt x="16" y="142"/>
                    <a:pt x="19" y="140"/>
                  </a:cubicBezTo>
                  <a:cubicBezTo>
                    <a:pt x="20" y="138"/>
                    <a:pt x="21" y="137"/>
                    <a:pt x="22" y="136"/>
                  </a:cubicBezTo>
                  <a:close/>
                  <a:moveTo>
                    <a:pt x="12" y="147"/>
                  </a:moveTo>
                  <a:lnTo>
                    <a:pt x="12" y="147"/>
                  </a:lnTo>
                  <a:cubicBezTo>
                    <a:pt x="8" y="151"/>
                    <a:pt x="4" y="157"/>
                    <a:pt x="0" y="164"/>
                  </a:cubicBezTo>
                  <a:cubicBezTo>
                    <a:pt x="4" y="158"/>
                    <a:pt x="8" y="152"/>
                    <a:pt x="12" y="147"/>
                  </a:cubicBezTo>
                  <a:close/>
                  <a:moveTo>
                    <a:pt x="560" y="1"/>
                  </a:moveTo>
                  <a:cubicBezTo>
                    <a:pt x="482" y="1"/>
                    <a:pt x="404" y="5"/>
                    <a:pt x="326" y="17"/>
                  </a:cubicBezTo>
                  <a:cubicBezTo>
                    <a:pt x="265" y="23"/>
                    <a:pt x="203" y="29"/>
                    <a:pt x="148" y="54"/>
                  </a:cubicBezTo>
                  <a:cubicBezTo>
                    <a:pt x="100" y="71"/>
                    <a:pt x="52" y="95"/>
                    <a:pt x="22" y="136"/>
                  </a:cubicBezTo>
                  <a:lnTo>
                    <a:pt x="22" y="136"/>
                  </a:lnTo>
                  <a:cubicBezTo>
                    <a:pt x="55" y="102"/>
                    <a:pt x="104" y="87"/>
                    <a:pt x="154" y="72"/>
                  </a:cubicBezTo>
                  <a:cubicBezTo>
                    <a:pt x="209" y="60"/>
                    <a:pt x="271" y="54"/>
                    <a:pt x="332" y="54"/>
                  </a:cubicBezTo>
                  <a:cubicBezTo>
                    <a:pt x="449" y="54"/>
                    <a:pt x="572" y="60"/>
                    <a:pt x="688" y="78"/>
                  </a:cubicBezTo>
                  <a:cubicBezTo>
                    <a:pt x="934" y="103"/>
                    <a:pt x="1168" y="152"/>
                    <a:pt x="1407" y="201"/>
                  </a:cubicBezTo>
                  <a:cubicBezTo>
                    <a:pt x="1880" y="299"/>
                    <a:pt x="2353" y="416"/>
                    <a:pt x="2820" y="539"/>
                  </a:cubicBezTo>
                  <a:cubicBezTo>
                    <a:pt x="2900" y="557"/>
                    <a:pt x="2980" y="582"/>
                    <a:pt x="3060" y="600"/>
                  </a:cubicBezTo>
                  <a:cubicBezTo>
                    <a:pt x="3011" y="539"/>
                    <a:pt x="2962" y="477"/>
                    <a:pt x="2912" y="410"/>
                  </a:cubicBezTo>
                  <a:cubicBezTo>
                    <a:pt x="2894" y="410"/>
                    <a:pt x="2876" y="404"/>
                    <a:pt x="2857" y="398"/>
                  </a:cubicBezTo>
                  <a:cubicBezTo>
                    <a:pt x="2384" y="275"/>
                    <a:pt x="1911" y="164"/>
                    <a:pt x="1426" y="84"/>
                  </a:cubicBezTo>
                  <a:cubicBezTo>
                    <a:pt x="1186" y="47"/>
                    <a:pt x="940" y="17"/>
                    <a:pt x="695" y="4"/>
                  </a:cubicBezTo>
                  <a:cubicBezTo>
                    <a:pt x="650" y="2"/>
                    <a:pt x="605" y="1"/>
                    <a:pt x="560" y="1"/>
                  </a:cubicBezTo>
                  <a:close/>
                </a:path>
              </a:pathLst>
            </a:custGeom>
            <a:solidFill>
              <a:srgbClr val="FFF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25" name="Google Shape;2225;p38"/>
            <p:cNvSpPr/>
            <p:nvPr/>
          </p:nvSpPr>
          <p:spPr>
            <a:xfrm>
              <a:off x="3176949" y="3875608"/>
              <a:ext cx="350253" cy="303847"/>
            </a:xfrm>
            <a:custGeom>
              <a:rect b="b" l="l" r="r" t="t"/>
              <a:pathLst>
                <a:path extrusionOk="0" h="3300" w="3804">
                  <a:moveTo>
                    <a:pt x="1" y="1"/>
                  </a:moveTo>
                  <a:cubicBezTo>
                    <a:pt x="179" y="412"/>
                    <a:pt x="400" y="805"/>
                    <a:pt x="664" y="1174"/>
                  </a:cubicBezTo>
                  <a:cubicBezTo>
                    <a:pt x="714" y="1235"/>
                    <a:pt x="763" y="1297"/>
                    <a:pt x="812" y="1364"/>
                  </a:cubicBezTo>
                  <a:cubicBezTo>
                    <a:pt x="892" y="1463"/>
                    <a:pt x="972" y="1561"/>
                    <a:pt x="1058" y="1659"/>
                  </a:cubicBezTo>
                  <a:cubicBezTo>
                    <a:pt x="1076" y="1678"/>
                    <a:pt x="1094" y="1696"/>
                    <a:pt x="1113" y="1715"/>
                  </a:cubicBezTo>
                  <a:cubicBezTo>
                    <a:pt x="1150" y="1758"/>
                    <a:pt x="1187" y="1801"/>
                    <a:pt x="1230" y="1844"/>
                  </a:cubicBezTo>
                  <a:cubicBezTo>
                    <a:pt x="1776" y="2409"/>
                    <a:pt x="2428" y="2876"/>
                    <a:pt x="3146" y="3208"/>
                  </a:cubicBezTo>
                  <a:cubicBezTo>
                    <a:pt x="3152" y="3208"/>
                    <a:pt x="3159" y="3208"/>
                    <a:pt x="3159" y="3214"/>
                  </a:cubicBezTo>
                  <a:cubicBezTo>
                    <a:pt x="3380" y="3220"/>
                    <a:pt x="3595" y="3251"/>
                    <a:pt x="3804" y="3300"/>
                  </a:cubicBezTo>
                  <a:lnTo>
                    <a:pt x="3257" y="1616"/>
                  </a:lnTo>
                  <a:cubicBezTo>
                    <a:pt x="3097" y="1451"/>
                    <a:pt x="2925" y="1291"/>
                    <a:pt x="2747" y="1143"/>
                  </a:cubicBezTo>
                  <a:cubicBezTo>
                    <a:pt x="1967" y="523"/>
                    <a:pt x="984" y="99"/>
                    <a:pt x="1"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26" name="Google Shape;2226;p38"/>
            <p:cNvSpPr/>
            <p:nvPr/>
          </p:nvSpPr>
          <p:spPr>
            <a:xfrm>
              <a:off x="3437154" y="4269322"/>
              <a:ext cx="14272" cy="2946"/>
            </a:xfrm>
            <a:custGeom>
              <a:rect b="b" l="l" r="r" t="t"/>
              <a:pathLst>
                <a:path extrusionOk="0" h="32" w="155">
                  <a:moveTo>
                    <a:pt x="154" y="1"/>
                  </a:moveTo>
                  <a:cubicBezTo>
                    <a:pt x="99" y="13"/>
                    <a:pt x="50" y="19"/>
                    <a:pt x="1" y="31"/>
                  </a:cubicBezTo>
                  <a:cubicBezTo>
                    <a:pt x="50" y="19"/>
                    <a:pt x="99" y="13"/>
                    <a:pt x="154"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27" name="Google Shape;2227;p38"/>
            <p:cNvSpPr/>
            <p:nvPr/>
          </p:nvSpPr>
          <p:spPr>
            <a:xfrm>
              <a:off x="3463211" y="4263061"/>
              <a:ext cx="11417" cy="3499"/>
            </a:xfrm>
            <a:custGeom>
              <a:rect b="b" l="l" r="r" t="t"/>
              <a:pathLst>
                <a:path extrusionOk="0" h="38" w="124">
                  <a:moveTo>
                    <a:pt x="123" y="1"/>
                  </a:moveTo>
                  <a:cubicBezTo>
                    <a:pt x="87" y="13"/>
                    <a:pt x="43" y="26"/>
                    <a:pt x="0" y="38"/>
                  </a:cubicBezTo>
                  <a:cubicBezTo>
                    <a:pt x="43" y="26"/>
                    <a:pt x="87" y="13"/>
                    <a:pt x="123"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28" name="Google Shape;2228;p38"/>
            <p:cNvSpPr/>
            <p:nvPr/>
          </p:nvSpPr>
          <p:spPr>
            <a:xfrm>
              <a:off x="3384579" y="4278346"/>
              <a:ext cx="10865" cy="645"/>
            </a:xfrm>
            <a:custGeom>
              <a:rect b="b" l="l" r="r" t="t"/>
              <a:pathLst>
                <a:path extrusionOk="0" h="7" w="118">
                  <a:moveTo>
                    <a:pt x="117" y="1"/>
                  </a:moveTo>
                  <a:cubicBezTo>
                    <a:pt x="80" y="1"/>
                    <a:pt x="44" y="7"/>
                    <a:pt x="1" y="7"/>
                  </a:cubicBezTo>
                  <a:cubicBezTo>
                    <a:pt x="44" y="7"/>
                    <a:pt x="80" y="1"/>
                    <a:pt x="117"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29" name="Google Shape;2229;p38"/>
            <p:cNvSpPr/>
            <p:nvPr/>
          </p:nvSpPr>
          <p:spPr>
            <a:xfrm>
              <a:off x="3408334" y="4275584"/>
              <a:ext cx="10312" cy="1197"/>
            </a:xfrm>
            <a:custGeom>
              <a:rect b="b" l="l" r="r" t="t"/>
              <a:pathLst>
                <a:path extrusionOk="0" h="13" w="112">
                  <a:moveTo>
                    <a:pt x="111" y="0"/>
                  </a:moveTo>
                  <a:cubicBezTo>
                    <a:pt x="74" y="6"/>
                    <a:pt x="37" y="6"/>
                    <a:pt x="1" y="12"/>
                  </a:cubicBezTo>
                  <a:cubicBezTo>
                    <a:pt x="37" y="6"/>
                    <a:pt x="74" y="6"/>
                    <a:pt x="111"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30" name="Google Shape;2230;p38"/>
            <p:cNvSpPr/>
            <p:nvPr/>
          </p:nvSpPr>
          <p:spPr>
            <a:xfrm>
              <a:off x="3507315" y="4247869"/>
              <a:ext cx="11970" cy="4604"/>
            </a:xfrm>
            <a:custGeom>
              <a:rect b="b" l="l" r="r" t="t"/>
              <a:pathLst>
                <a:path extrusionOk="0" h="50" w="130">
                  <a:moveTo>
                    <a:pt x="130" y="0"/>
                  </a:moveTo>
                  <a:cubicBezTo>
                    <a:pt x="87" y="19"/>
                    <a:pt x="44" y="31"/>
                    <a:pt x="1" y="49"/>
                  </a:cubicBezTo>
                  <a:cubicBezTo>
                    <a:pt x="44" y="31"/>
                    <a:pt x="87" y="19"/>
                    <a:pt x="13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31" name="Google Shape;2231;p38"/>
            <p:cNvSpPr/>
            <p:nvPr/>
          </p:nvSpPr>
          <p:spPr>
            <a:xfrm>
              <a:off x="3485862" y="4255787"/>
              <a:ext cx="11325" cy="4051"/>
            </a:xfrm>
            <a:custGeom>
              <a:rect b="b" l="l" r="r" t="t"/>
              <a:pathLst>
                <a:path extrusionOk="0" h="44" w="123">
                  <a:moveTo>
                    <a:pt x="123" y="0"/>
                  </a:moveTo>
                  <a:lnTo>
                    <a:pt x="123" y="0"/>
                  </a:lnTo>
                  <a:cubicBezTo>
                    <a:pt x="80" y="19"/>
                    <a:pt x="37" y="31"/>
                    <a:pt x="0" y="43"/>
                  </a:cubicBezTo>
                  <a:cubicBezTo>
                    <a:pt x="43" y="31"/>
                    <a:pt x="80" y="19"/>
                    <a:pt x="123"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32" name="Google Shape;2232;p38"/>
            <p:cNvSpPr/>
            <p:nvPr/>
          </p:nvSpPr>
          <p:spPr>
            <a:xfrm>
              <a:off x="3223355" y="4250079"/>
              <a:ext cx="12522" cy="10865"/>
            </a:xfrm>
            <a:custGeom>
              <a:rect b="b" l="l" r="r" t="t"/>
              <a:pathLst>
                <a:path extrusionOk="0" h="118" w="136">
                  <a:moveTo>
                    <a:pt x="136" y="1"/>
                  </a:moveTo>
                  <a:cubicBezTo>
                    <a:pt x="93" y="38"/>
                    <a:pt x="44" y="81"/>
                    <a:pt x="1" y="117"/>
                  </a:cubicBezTo>
                  <a:cubicBezTo>
                    <a:pt x="1" y="117"/>
                    <a:pt x="7" y="117"/>
                    <a:pt x="7" y="117"/>
                  </a:cubicBezTo>
                  <a:cubicBezTo>
                    <a:pt x="7" y="117"/>
                    <a:pt x="1" y="117"/>
                    <a:pt x="1" y="117"/>
                  </a:cubicBezTo>
                  <a:cubicBezTo>
                    <a:pt x="44" y="81"/>
                    <a:pt x="93" y="38"/>
                    <a:pt x="136"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33" name="Google Shape;2233;p38"/>
            <p:cNvSpPr/>
            <p:nvPr/>
          </p:nvSpPr>
          <p:spPr>
            <a:xfrm>
              <a:off x="3361376" y="4280095"/>
              <a:ext cx="10865" cy="92"/>
            </a:xfrm>
            <a:custGeom>
              <a:rect b="b" l="l" r="r" t="t"/>
              <a:pathLst>
                <a:path extrusionOk="0" h="1" w="118">
                  <a:moveTo>
                    <a:pt x="117" y="0"/>
                  </a:moveTo>
                  <a:cubicBezTo>
                    <a:pt x="74" y="0"/>
                    <a:pt x="38" y="0"/>
                    <a:pt x="1" y="0"/>
                  </a:cubicBezTo>
                  <a:cubicBezTo>
                    <a:pt x="38" y="0"/>
                    <a:pt x="74" y="0"/>
                    <a:pt x="117"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34" name="Google Shape;2234;p38"/>
            <p:cNvSpPr/>
            <p:nvPr/>
          </p:nvSpPr>
          <p:spPr>
            <a:xfrm>
              <a:off x="3238640" y="4170433"/>
              <a:ext cx="305597" cy="83236"/>
            </a:xfrm>
            <a:custGeom>
              <a:rect b="b" l="l" r="r" t="t"/>
              <a:pathLst>
                <a:path extrusionOk="0" h="904" w="3319">
                  <a:moveTo>
                    <a:pt x="2300" y="1"/>
                  </a:moveTo>
                  <a:cubicBezTo>
                    <a:pt x="2124" y="1"/>
                    <a:pt x="1946" y="15"/>
                    <a:pt x="1776" y="42"/>
                  </a:cubicBezTo>
                  <a:cubicBezTo>
                    <a:pt x="1457" y="92"/>
                    <a:pt x="1149" y="178"/>
                    <a:pt x="861" y="307"/>
                  </a:cubicBezTo>
                  <a:cubicBezTo>
                    <a:pt x="775" y="343"/>
                    <a:pt x="689" y="386"/>
                    <a:pt x="609" y="429"/>
                  </a:cubicBezTo>
                  <a:cubicBezTo>
                    <a:pt x="446" y="518"/>
                    <a:pt x="287" y="620"/>
                    <a:pt x="139" y="731"/>
                  </a:cubicBezTo>
                  <a:lnTo>
                    <a:pt x="139" y="731"/>
                  </a:lnTo>
                  <a:cubicBezTo>
                    <a:pt x="138" y="731"/>
                    <a:pt x="137" y="731"/>
                    <a:pt x="136" y="730"/>
                  </a:cubicBezTo>
                  <a:cubicBezTo>
                    <a:pt x="93" y="767"/>
                    <a:pt x="44" y="804"/>
                    <a:pt x="1" y="841"/>
                  </a:cubicBezTo>
                  <a:cubicBezTo>
                    <a:pt x="45" y="804"/>
                    <a:pt x="92" y="767"/>
                    <a:pt x="139" y="731"/>
                  </a:cubicBezTo>
                  <a:lnTo>
                    <a:pt x="139" y="731"/>
                  </a:lnTo>
                  <a:cubicBezTo>
                    <a:pt x="610" y="847"/>
                    <a:pt x="1105" y="904"/>
                    <a:pt x="1600" y="904"/>
                  </a:cubicBezTo>
                  <a:cubicBezTo>
                    <a:pt x="2183" y="904"/>
                    <a:pt x="2768" y="825"/>
                    <a:pt x="3318" y="669"/>
                  </a:cubicBezTo>
                  <a:lnTo>
                    <a:pt x="3134" y="98"/>
                  </a:lnTo>
                  <a:cubicBezTo>
                    <a:pt x="2919" y="49"/>
                    <a:pt x="2704" y="18"/>
                    <a:pt x="2489" y="6"/>
                  </a:cubicBezTo>
                  <a:lnTo>
                    <a:pt x="2476" y="6"/>
                  </a:lnTo>
                  <a:cubicBezTo>
                    <a:pt x="2418" y="2"/>
                    <a:pt x="2359" y="1"/>
                    <a:pt x="2300"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35" name="Google Shape;2235;p38"/>
            <p:cNvSpPr/>
            <p:nvPr/>
          </p:nvSpPr>
          <p:spPr>
            <a:xfrm>
              <a:off x="3268656" y="4272177"/>
              <a:ext cx="9115" cy="1749"/>
            </a:xfrm>
            <a:custGeom>
              <a:rect b="b" l="l" r="r" t="t"/>
              <a:pathLst>
                <a:path extrusionOk="0" h="19" w="99">
                  <a:moveTo>
                    <a:pt x="98" y="19"/>
                  </a:moveTo>
                  <a:cubicBezTo>
                    <a:pt x="62" y="13"/>
                    <a:pt x="31" y="6"/>
                    <a:pt x="0" y="0"/>
                  </a:cubicBezTo>
                  <a:cubicBezTo>
                    <a:pt x="31" y="6"/>
                    <a:pt x="62" y="13"/>
                    <a:pt x="98" y="19"/>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36" name="Google Shape;2236;p38"/>
            <p:cNvSpPr/>
            <p:nvPr/>
          </p:nvSpPr>
          <p:spPr>
            <a:xfrm>
              <a:off x="3314418" y="4278898"/>
              <a:ext cx="10312" cy="737"/>
            </a:xfrm>
            <a:custGeom>
              <a:rect b="b" l="l" r="r" t="t"/>
              <a:pathLst>
                <a:path extrusionOk="0" h="8" w="112">
                  <a:moveTo>
                    <a:pt x="111" y="7"/>
                  </a:moveTo>
                  <a:cubicBezTo>
                    <a:pt x="74" y="7"/>
                    <a:pt x="38" y="1"/>
                    <a:pt x="1" y="1"/>
                  </a:cubicBezTo>
                  <a:cubicBezTo>
                    <a:pt x="38" y="1"/>
                    <a:pt x="74" y="7"/>
                    <a:pt x="111" y="7"/>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37" name="Google Shape;2237;p38"/>
            <p:cNvSpPr/>
            <p:nvPr/>
          </p:nvSpPr>
          <p:spPr>
            <a:xfrm>
              <a:off x="3291215" y="4276136"/>
              <a:ext cx="10312" cy="1197"/>
            </a:xfrm>
            <a:custGeom>
              <a:rect b="b" l="l" r="r" t="t"/>
              <a:pathLst>
                <a:path extrusionOk="0" h="13" w="112">
                  <a:moveTo>
                    <a:pt x="111" y="13"/>
                  </a:moveTo>
                  <a:cubicBezTo>
                    <a:pt x="75" y="13"/>
                    <a:pt x="38" y="6"/>
                    <a:pt x="1" y="0"/>
                  </a:cubicBezTo>
                  <a:cubicBezTo>
                    <a:pt x="38" y="6"/>
                    <a:pt x="75" y="13"/>
                    <a:pt x="111" y="13"/>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38" name="Google Shape;2238;p38"/>
            <p:cNvSpPr/>
            <p:nvPr/>
          </p:nvSpPr>
          <p:spPr>
            <a:xfrm>
              <a:off x="3246006" y="4267021"/>
              <a:ext cx="7458" cy="1842"/>
            </a:xfrm>
            <a:custGeom>
              <a:rect b="b" l="l" r="r" t="t"/>
              <a:pathLst>
                <a:path extrusionOk="0" h="20" w="81">
                  <a:moveTo>
                    <a:pt x="0" y="1"/>
                  </a:moveTo>
                  <a:cubicBezTo>
                    <a:pt x="25" y="13"/>
                    <a:pt x="56" y="13"/>
                    <a:pt x="80" y="19"/>
                  </a:cubicBezTo>
                  <a:cubicBezTo>
                    <a:pt x="56" y="13"/>
                    <a:pt x="25" y="7"/>
                    <a:pt x="0"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39" name="Google Shape;2239;p38"/>
            <p:cNvSpPr/>
            <p:nvPr/>
          </p:nvSpPr>
          <p:spPr>
            <a:xfrm>
              <a:off x="3337621" y="4280095"/>
              <a:ext cx="10865" cy="92"/>
            </a:xfrm>
            <a:custGeom>
              <a:rect b="b" l="l" r="r" t="t"/>
              <a:pathLst>
                <a:path extrusionOk="0" h="1" w="118">
                  <a:moveTo>
                    <a:pt x="117" y="0"/>
                  </a:moveTo>
                  <a:cubicBezTo>
                    <a:pt x="80" y="0"/>
                    <a:pt x="44" y="0"/>
                    <a:pt x="1" y="0"/>
                  </a:cubicBezTo>
                  <a:cubicBezTo>
                    <a:pt x="44" y="0"/>
                    <a:pt x="80" y="0"/>
                    <a:pt x="117"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40" name="Google Shape;2240;p38"/>
            <p:cNvSpPr/>
            <p:nvPr/>
          </p:nvSpPr>
          <p:spPr>
            <a:xfrm>
              <a:off x="3223355" y="4232032"/>
              <a:ext cx="321986" cy="48155"/>
            </a:xfrm>
            <a:custGeom>
              <a:rect b="b" l="l" r="r" t="t"/>
              <a:pathLst>
                <a:path extrusionOk="0" h="523" w="3497">
                  <a:moveTo>
                    <a:pt x="3484" y="0"/>
                  </a:moveTo>
                  <a:cubicBezTo>
                    <a:pt x="2934" y="156"/>
                    <a:pt x="2349" y="235"/>
                    <a:pt x="1766" y="235"/>
                  </a:cubicBezTo>
                  <a:cubicBezTo>
                    <a:pt x="1270" y="235"/>
                    <a:pt x="774" y="177"/>
                    <a:pt x="302" y="61"/>
                  </a:cubicBezTo>
                  <a:cubicBezTo>
                    <a:pt x="253" y="98"/>
                    <a:pt x="210" y="135"/>
                    <a:pt x="160" y="172"/>
                  </a:cubicBezTo>
                  <a:lnTo>
                    <a:pt x="136" y="197"/>
                  </a:lnTo>
                  <a:cubicBezTo>
                    <a:pt x="93" y="234"/>
                    <a:pt x="44" y="277"/>
                    <a:pt x="1" y="313"/>
                  </a:cubicBezTo>
                  <a:lnTo>
                    <a:pt x="7" y="313"/>
                  </a:lnTo>
                  <a:cubicBezTo>
                    <a:pt x="87" y="338"/>
                    <a:pt x="167" y="363"/>
                    <a:pt x="246" y="381"/>
                  </a:cubicBezTo>
                  <a:cubicBezTo>
                    <a:pt x="271" y="387"/>
                    <a:pt x="302" y="393"/>
                    <a:pt x="326" y="399"/>
                  </a:cubicBezTo>
                  <a:cubicBezTo>
                    <a:pt x="382" y="412"/>
                    <a:pt x="437" y="424"/>
                    <a:pt x="492" y="436"/>
                  </a:cubicBezTo>
                  <a:cubicBezTo>
                    <a:pt x="523" y="442"/>
                    <a:pt x="554" y="449"/>
                    <a:pt x="590" y="455"/>
                  </a:cubicBezTo>
                  <a:cubicBezTo>
                    <a:pt x="640" y="461"/>
                    <a:pt x="689" y="473"/>
                    <a:pt x="738" y="479"/>
                  </a:cubicBezTo>
                  <a:cubicBezTo>
                    <a:pt x="775" y="485"/>
                    <a:pt x="812" y="485"/>
                    <a:pt x="848" y="492"/>
                  </a:cubicBezTo>
                  <a:cubicBezTo>
                    <a:pt x="898" y="498"/>
                    <a:pt x="941" y="504"/>
                    <a:pt x="990" y="504"/>
                  </a:cubicBezTo>
                  <a:cubicBezTo>
                    <a:pt x="1027" y="510"/>
                    <a:pt x="1063" y="510"/>
                    <a:pt x="1106" y="516"/>
                  </a:cubicBezTo>
                  <a:cubicBezTo>
                    <a:pt x="1149" y="516"/>
                    <a:pt x="1199" y="522"/>
                    <a:pt x="1248" y="522"/>
                  </a:cubicBezTo>
                  <a:lnTo>
                    <a:pt x="1500" y="522"/>
                  </a:lnTo>
                  <a:cubicBezTo>
                    <a:pt x="1537" y="522"/>
                    <a:pt x="1573" y="522"/>
                    <a:pt x="1616" y="516"/>
                  </a:cubicBezTo>
                  <a:cubicBezTo>
                    <a:pt x="1659" y="516"/>
                    <a:pt x="1709" y="510"/>
                    <a:pt x="1752" y="510"/>
                  </a:cubicBezTo>
                  <a:cubicBezTo>
                    <a:pt x="1795" y="504"/>
                    <a:pt x="1831" y="504"/>
                    <a:pt x="1868" y="498"/>
                  </a:cubicBezTo>
                  <a:cubicBezTo>
                    <a:pt x="1917" y="498"/>
                    <a:pt x="1967" y="492"/>
                    <a:pt x="2010" y="485"/>
                  </a:cubicBezTo>
                  <a:cubicBezTo>
                    <a:pt x="2046" y="479"/>
                    <a:pt x="2083" y="473"/>
                    <a:pt x="2120" y="467"/>
                  </a:cubicBezTo>
                  <a:cubicBezTo>
                    <a:pt x="2188" y="461"/>
                    <a:pt x="2255" y="449"/>
                    <a:pt x="2323" y="436"/>
                  </a:cubicBezTo>
                  <a:cubicBezTo>
                    <a:pt x="2372" y="424"/>
                    <a:pt x="2421" y="412"/>
                    <a:pt x="2476" y="399"/>
                  </a:cubicBezTo>
                  <a:cubicBezTo>
                    <a:pt x="2519" y="393"/>
                    <a:pt x="2562" y="381"/>
                    <a:pt x="2605" y="369"/>
                  </a:cubicBezTo>
                  <a:cubicBezTo>
                    <a:pt x="2648" y="363"/>
                    <a:pt x="2692" y="350"/>
                    <a:pt x="2735" y="338"/>
                  </a:cubicBezTo>
                  <a:cubicBezTo>
                    <a:pt x="2771" y="326"/>
                    <a:pt x="2808" y="313"/>
                    <a:pt x="2851" y="301"/>
                  </a:cubicBezTo>
                  <a:cubicBezTo>
                    <a:pt x="2894" y="289"/>
                    <a:pt x="2931" y="270"/>
                    <a:pt x="2974" y="258"/>
                  </a:cubicBezTo>
                  <a:cubicBezTo>
                    <a:pt x="3011" y="246"/>
                    <a:pt x="3048" y="234"/>
                    <a:pt x="3085" y="221"/>
                  </a:cubicBezTo>
                  <a:cubicBezTo>
                    <a:pt x="3128" y="203"/>
                    <a:pt x="3171" y="184"/>
                    <a:pt x="3214" y="172"/>
                  </a:cubicBezTo>
                  <a:cubicBezTo>
                    <a:pt x="3244" y="154"/>
                    <a:pt x="3281" y="141"/>
                    <a:pt x="3318" y="123"/>
                  </a:cubicBezTo>
                  <a:cubicBezTo>
                    <a:pt x="3361" y="104"/>
                    <a:pt x="3398" y="86"/>
                    <a:pt x="3441" y="68"/>
                  </a:cubicBezTo>
                  <a:cubicBezTo>
                    <a:pt x="3459" y="61"/>
                    <a:pt x="3478" y="49"/>
                    <a:pt x="3496" y="43"/>
                  </a:cubicBezTo>
                  <a:lnTo>
                    <a:pt x="3484" y="0"/>
                  </a:lnTo>
                  <a:close/>
                </a:path>
              </a:pathLst>
            </a:custGeom>
            <a:solidFill>
              <a:srgbClr val="E4F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41" name="Google Shape;2241;p38"/>
            <p:cNvSpPr/>
            <p:nvPr/>
          </p:nvSpPr>
          <p:spPr>
            <a:xfrm>
              <a:off x="3827461" y="5087320"/>
              <a:ext cx="4696" cy="2854"/>
            </a:xfrm>
            <a:custGeom>
              <a:rect b="b" l="l" r="r" t="t"/>
              <a:pathLst>
                <a:path extrusionOk="0" h="31" w="51">
                  <a:moveTo>
                    <a:pt x="1" y="0"/>
                  </a:moveTo>
                  <a:cubicBezTo>
                    <a:pt x="13" y="12"/>
                    <a:pt x="32" y="19"/>
                    <a:pt x="50" y="31"/>
                  </a:cubicBezTo>
                  <a:cubicBezTo>
                    <a:pt x="32" y="19"/>
                    <a:pt x="19" y="12"/>
                    <a:pt x="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42" name="Google Shape;2242;p38"/>
            <p:cNvSpPr/>
            <p:nvPr/>
          </p:nvSpPr>
          <p:spPr>
            <a:xfrm>
              <a:off x="3818990" y="5082164"/>
              <a:ext cx="645" cy="645"/>
            </a:xfrm>
            <a:custGeom>
              <a:rect b="b" l="l" r="r" t="t"/>
              <a:pathLst>
                <a:path extrusionOk="0" h="7" w="7">
                  <a:moveTo>
                    <a:pt x="1" y="1"/>
                  </a:moveTo>
                  <a:cubicBezTo>
                    <a:pt x="1" y="1"/>
                    <a:pt x="7" y="1"/>
                    <a:pt x="7" y="7"/>
                  </a:cubicBezTo>
                  <a:cubicBezTo>
                    <a:pt x="7" y="1"/>
                    <a:pt x="1" y="1"/>
                    <a:pt x="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43" name="Google Shape;2243;p38"/>
            <p:cNvSpPr/>
            <p:nvPr/>
          </p:nvSpPr>
          <p:spPr>
            <a:xfrm>
              <a:off x="3467171" y="5144407"/>
              <a:ext cx="6353" cy="5156"/>
            </a:xfrm>
            <a:custGeom>
              <a:rect b="b" l="l" r="r" t="t"/>
              <a:pathLst>
                <a:path extrusionOk="0" h="56" w="69">
                  <a:moveTo>
                    <a:pt x="0" y="1"/>
                  </a:moveTo>
                  <a:lnTo>
                    <a:pt x="0" y="1"/>
                  </a:lnTo>
                  <a:cubicBezTo>
                    <a:pt x="13" y="19"/>
                    <a:pt x="25" y="37"/>
                    <a:pt x="37" y="56"/>
                  </a:cubicBezTo>
                  <a:lnTo>
                    <a:pt x="37" y="56"/>
                  </a:lnTo>
                  <a:cubicBezTo>
                    <a:pt x="41" y="55"/>
                    <a:pt x="52" y="54"/>
                    <a:pt x="68" y="50"/>
                  </a:cubicBezTo>
                  <a:lnTo>
                    <a:pt x="0" y="1"/>
                  </a:lnTo>
                  <a:close/>
                  <a:moveTo>
                    <a:pt x="37" y="56"/>
                  </a:moveTo>
                  <a:lnTo>
                    <a:pt x="37" y="56"/>
                  </a:lnTo>
                  <a:cubicBezTo>
                    <a:pt x="35" y="56"/>
                    <a:pt x="35" y="56"/>
                    <a:pt x="37" y="56"/>
                  </a:cubicBezTo>
                  <a:cubicBezTo>
                    <a:pt x="37" y="56"/>
                    <a:pt x="37" y="56"/>
                    <a:pt x="37" y="5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grpSp>
          <p:nvGrpSpPr>
            <p:cNvPr id="2244" name="Google Shape;2244;p38"/>
            <p:cNvGrpSpPr/>
            <p:nvPr/>
          </p:nvGrpSpPr>
          <p:grpSpPr>
            <a:xfrm>
              <a:off x="3528217" y="4860447"/>
              <a:ext cx="276778" cy="260849"/>
              <a:chOff x="4145967" y="3845972"/>
              <a:chExt cx="276778" cy="260849"/>
            </a:xfrm>
          </p:grpSpPr>
          <p:sp>
            <p:nvSpPr>
              <p:cNvPr id="2245" name="Google Shape;2245;p38"/>
              <p:cNvSpPr/>
              <p:nvPr/>
            </p:nvSpPr>
            <p:spPr>
              <a:xfrm>
                <a:off x="4202593" y="3893482"/>
                <a:ext cx="47050" cy="78724"/>
              </a:xfrm>
              <a:custGeom>
                <a:rect b="b" l="l" r="r" t="t"/>
                <a:pathLst>
                  <a:path extrusionOk="0" h="855" w="511">
                    <a:moveTo>
                      <a:pt x="492" y="1"/>
                    </a:moveTo>
                    <a:cubicBezTo>
                      <a:pt x="326" y="99"/>
                      <a:pt x="166" y="191"/>
                      <a:pt x="0" y="289"/>
                    </a:cubicBezTo>
                    <a:cubicBezTo>
                      <a:pt x="6" y="480"/>
                      <a:pt x="13" y="664"/>
                      <a:pt x="13" y="855"/>
                    </a:cubicBezTo>
                    <a:cubicBezTo>
                      <a:pt x="185" y="762"/>
                      <a:pt x="344" y="664"/>
                      <a:pt x="510" y="566"/>
                    </a:cubicBezTo>
                    <a:cubicBezTo>
                      <a:pt x="504" y="381"/>
                      <a:pt x="498" y="191"/>
                      <a:pt x="492"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46" name="Google Shape;2246;p38"/>
              <p:cNvSpPr/>
              <p:nvPr/>
            </p:nvSpPr>
            <p:spPr>
              <a:xfrm>
                <a:off x="4145966" y="3926261"/>
                <a:ext cx="46498" cy="76514"/>
              </a:xfrm>
              <a:custGeom>
                <a:rect b="b" l="l" r="r" t="t"/>
                <a:pathLst>
                  <a:path extrusionOk="0" h="831" w="505">
                    <a:moveTo>
                      <a:pt x="492" y="1"/>
                    </a:moveTo>
                    <a:cubicBezTo>
                      <a:pt x="333" y="93"/>
                      <a:pt x="167" y="185"/>
                      <a:pt x="1" y="271"/>
                    </a:cubicBezTo>
                    <a:cubicBezTo>
                      <a:pt x="7" y="462"/>
                      <a:pt x="7" y="646"/>
                      <a:pt x="7" y="830"/>
                    </a:cubicBezTo>
                    <a:cubicBezTo>
                      <a:pt x="173" y="744"/>
                      <a:pt x="339" y="658"/>
                      <a:pt x="505" y="566"/>
                    </a:cubicBezTo>
                    <a:cubicBezTo>
                      <a:pt x="505" y="376"/>
                      <a:pt x="499" y="191"/>
                      <a:pt x="492"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47" name="Google Shape;2247;p38"/>
              <p:cNvSpPr/>
              <p:nvPr/>
            </p:nvSpPr>
            <p:spPr>
              <a:xfrm>
                <a:off x="4259127" y="3893482"/>
                <a:ext cx="47050" cy="45945"/>
              </a:xfrm>
              <a:custGeom>
                <a:rect b="b" l="l" r="r" t="t"/>
                <a:pathLst>
                  <a:path extrusionOk="0" h="499" w="511">
                    <a:moveTo>
                      <a:pt x="1" y="1"/>
                    </a:moveTo>
                    <a:lnTo>
                      <a:pt x="1" y="1"/>
                    </a:lnTo>
                    <a:cubicBezTo>
                      <a:pt x="7" y="166"/>
                      <a:pt x="13" y="332"/>
                      <a:pt x="19" y="498"/>
                    </a:cubicBezTo>
                    <a:cubicBezTo>
                      <a:pt x="185" y="394"/>
                      <a:pt x="351" y="295"/>
                      <a:pt x="511" y="191"/>
                    </a:cubicBezTo>
                    <a:cubicBezTo>
                      <a:pt x="511" y="136"/>
                      <a:pt x="504" y="80"/>
                      <a:pt x="504" y="25"/>
                    </a:cubicBezTo>
                    <a:cubicBezTo>
                      <a:pt x="455" y="68"/>
                      <a:pt x="388" y="87"/>
                      <a:pt x="320" y="87"/>
                    </a:cubicBezTo>
                    <a:cubicBezTo>
                      <a:pt x="228" y="80"/>
                      <a:pt x="142" y="44"/>
                      <a:pt x="50" y="13"/>
                    </a:cubicBezTo>
                    <a:cubicBezTo>
                      <a:pt x="38" y="7"/>
                      <a:pt x="19" y="7"/>
                      <a:pt x="1"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48" name="Google Shape;2248;p38"/>
              <p:cNvSpPr/>
              <p:nvPr/>
            </p:nvSpPr>
            <p:spPr>
              <a:xfrm>
                <a:off x="4314556" y="3845972"/>
                <a:ext cx="47603" cy="57823"/>
              </a:xfrm>
              <a:custGeom>
                <a:rect b="b" l="l" r="r" t="t"/>
                <a:pathLst>
                  <a:path extrusionOk="0" h="628" w="517">
                    <a:moveTo>
                      <a:pt x="74" y="1"/>
                    </a:moveTo>
                    <a:cubicBezTo>
                      <a:pt x="50" y="19"/>
                      <a:pt x="25" y="37"/>
                      <a:pt x="1" y="50"/>
                    </a:cubicBezTo>
                    <a:cubicBezTo>
                      <a:pt x="13" y="246"/>
                      <a:pt x="25" y="437"/>
                      <a:pt x="31" y="627"/>
                    </a:cubicBezTo>
                    <a:cubicBezTo>
                      <a:pt x="197" y="523"/>
                      <a:pt x="357" y="418"/>
                      <a:pt x="517" y="308"/>
                    </a:cubicBezTo>
                    <a:cubicBezTo>
                      <a:pt x="517" y="246"/>
                      <a:pt x="511" y="191"/>
                      <a:pt x="511" y="136"/>
                    </a:cubicBezTo>
                    <a:cubicBezTo>
                      <a:pt x="369" y="87"/>
                      <a:pt x="222" y="37"/>
                      <a:pt x="74"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49" name="Google Shape;2249;p38"/>
              <p:cNvSpPr/>
              <p:nvPr/>
            </p:nvSpPr>
            <p:spPr>
              <a:xfrm>
                <a:off x="4316306" y="4023585"/>
                <a:ext cx="48708" cy="83236"/>
              </a:xfrm>
              <a:custGeom>
                <a:rect b="b" l="l" r="r" t="t"/>
                <a:pathLst>
                  <a:path extrusionOk="0" h="904" w="529">
                    <a:moveTo>
                      <a:pt x="529" y="1"/>
                    </a:moveTo>
                    <a:cubicBezTo>
                      <a:pt x="363" y="105"/>
                      <a:pt x="197" y="209"/>
                      <a:pt x="25" y="308"/>
                    </a:cubicBezTo>
                    <a:cubicBezTo>
                      <a:pt x="19" y="504"/>
                      <a:pt x="12" y="701"/>
                      <a:pt x="0" y="904"/>
                    </a:cubicBezTo>
                    <a:cubicBezTo>
                      <a:pt x="172" y="799"/>
                      <a:pt x="344" y="701"/>
                      <a:pt x="516" y="597"/>
                    </a:cubicBezTo>
                    <a:cubicBezTo>
                      <a:pt x="522" y="394"/>
                      <a:pt x="529" y="197"/>
                      <a:pt x="529"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50" name="Google Shape;2250;p38"/>
              <p:cNvSpPr/>
              <p:nvPr/>
            </p:nvSpPr>
            <p:spPr>
              <a:xfrm>
                <a:off x="4318516" y="3955173"/>
                <a:ext cx="46498" cy="83236"/>
              </a:xfrm>
              <a:custGeom>
                <a:rect b="b" l="l" r="r" t="t"/>
                <a:pathLst>
                  <a:path extrusionOk="0" h="904" w="505">
                    <a:moveTo>
                      <a:pt x="505" y="0"/>
                    </a:moveTo>
                    <a:cubicBezTo>
                      <a:pt x="339" y="111"/>
                      <a:pt x="173" y="215"/>
                      <a:pt x="7" y="320"/>
                    </a:cubicBezTo>
                    <a:cubicBezTo>
                      <a:pt x="7" y="510"/>
                      <a:pt x="7" y="707"/>
                      <a:pt x="1" y="903"/>
                    </a:cubicBezTo>
                    <a:cubicBezTo>
                      <a:pt x="173" y="805"/>
                      <a:pt x="339" y="701"/>
                      <a:pt x="505" y="596"/>
                    </a:cubicBezTo>
                    <a:cubicBezTo>
                      <a:pt x="505" y="393"/>
                      <a:pt x="505" y="197"/>
                      <a:pt x="505"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51" name="Google Shape;2251;p38"/>
              <p:cNvSpPr/>
              <p:nvPr/>
            </p:nvSpPr>
            <p:spPr>
              <a:xfrm>
                <a:off x="4260232" y="3991359"/>
                <a:ext cx="47695" cy="80934"/>
              </a:xfrm>
              <a:custGeom>
                <a:rect b="b" l="l" r="r" t="t"/>
                <a:pathLst>
                  <a:path extrusionOk="0" h="879" w="518">
                    <a:moveTo>
                      <a:pt x="517" y="0"/>
                    </a:moveTo>
                    <a:lnTo>
                      <a:pt x="517" y="0"/>
                    </a:lnTo>
                    <a:cubicBezTo>
                      <a:pt x="351" y="99"/>
                      <a:pt x="185" y="203"/>
                      <a:pt x="13" y="295"/>
                    </a:cubicBezTo>
                    <a:cubicBezTo>
                      <a:pt x="13" y="492"/>
                      <a:pt x="7" y="682"/>
                      <a:pt x="1" y="879"/>
                    </a:cubicBezTo>
                    <a:cubicBezTo>
                      <a:pt x="173" y="787"/>
                      <a:pt x="339" y="688"/>
                      <a:pt x="511" y="590"/>
                    </a:cubicBezTo>
                    <a:cubicBezTo>
                      <a:pt x="511" y="394"/>
                      <a:pt x="517" y="197"/>
                      <a:pt x="517"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52" name="Google Shape;2252;p38"/>
              <p:cNvSpPr/>
              <p:nvPr/>
            </p:nvSpPr>
            <p:spPr>
              <a:xfrm>
                <a:off x="4376247" y="3935929"/>
                <a:ext cx="32871" cy="66294"/>
              </a:xfrm>
              <a:custGeom>
                <a:rect b="b" l="l" r="r" t="t"/>
                <a:pathLst>
                  <a:path extrusionOk="0" h="720" w="357">
                    <a:moveTo>
                      <a:pt x="197" y="0"/>
                    </a:moveTo>
                    <a:cubicBezTo>
                      <a:pt x="129" y="43"/>
                      <a:pt x="68" y="86"/>
                      <a:pt x="0" y="129"/>
                    </a:cubicBezTo>
                    <a:cubicBezTo>
                      <a:pt x="7" y="326"/>
                      <a:pt x="7" y="523"/>
                      <a:pt x="7" y="719"/>
                    </a:cubicBezTo>
                    <a:cubicBezTo>
                      <a:pt x="123" y="645"/>
                      <a:pt x="240" y="572"/>
                      <a:pt x="357" y="492"/>
                    </a:cubicBezTo>
                    <a:lnTo>
                      <a:pt x="197" y="0"/>
                    </a:ln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53" name="Google Shape;2253;p38"/>
              <p:cNvSpPr/>
              <p:nvPr/>
            </p:nvSpPr>
            <p:spPr>
              <a:xfrm>
                <a:off x="4375142" y="3992464"/>
                <a:ext cx="47603" cy="78724"/>
              </a:xfrm>
              <a:custGeom>
                <a:rect b="b" l="l" r="r" t="t"/>
                <a:pathLst>
                  <a:path extrusionOk="0" h="855" w="517">
                    <a:moveTo>
                      <a:pt x="406" y="1"/>
                    </a:moveTo>
                    <a:cubicBezTo>
                      <a:pt x="277" y="87"/>
                      <a:pt x="148" y="173"/>
                      <a:pt x="19" y="259"/>
                    </a:cubicBezTo>
                    <a:cubicBezTo>
                      <a:pt x="12" y="455"/>
                      <a:pt x="6" y="658"/>
                      <a:pt x="0" y="855"/>
                    </a:cubicBezTo>
                    <a:cubicBezTo>
                      <a:pt x="172" y="750"/>
                      <a:pt x="344" y="640"/>
                      <a:pt x="510" y="529"/>
                    </a:cubicBezTo>
                    <a:cubicBezTo>
                      <a:pt x="510" y="468"/>
                      <a:pt x="510" y="400"/>
                      <a:pt x="516" y="339"/>
                    </a:cubicBezTo>
                    <a:lnTo>
                      <a:pt x="436" y="99"/>
                    </a:lnTo>
                    <a:lnTo>
                      <a:pt x="406" y="1"/>
                    </a:ln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54" name="Google Shape;2254;p38"/>
              <p:cNvSpPr/>
              <p:nvPr/>
            </p:nvSpPr>
            <p:spPr>
              <a:xfrm>
                <a:off x="4203698" y="3959132"/>
                <a:ext cx="46498" cy="78724"/>
              </a:xfrm>
              <a:custGeom>
                <a:rect b="b" l="l" r="r" t="t"/>
                <a:pathLst>
                  <a:path extrusionOk="0" h="855" w="505">
                    <a:moveTo>
                      <a:pt x="504" y="0"/>
                    </a:moveTo>
                    <a:cubicBezTo>
                      <a:pt x="339" y="99"/>
                      <a:pt x="173" y="191"/>
                      <a:pt x="7" y="283"/>
                    </a:cubicBezTo>
                    <a:cubicBezTo>
                      <a:pt x="7" y="473"/>
                      <a:pt x="7" y="664"/>
                      <a:pt x="1" y="854"/>
                    </a:cubicBezTo>
                    <a:cubicBezTo>
                      <a:pt x="173" y="762"/>
                      <a:pt x="339" y="670"/>
                      <a:pt x="504" y="578"/>
                    </a:cubicBezTo>
                    <a:cubicBezTo>
                      <a:pt x="504" y="381"/>
                      <a:pt x="504" y="191"/>
                      <a:pt x="504"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55" name="Google Shape;2255;p38"/>
              <p:cNvSpPr/>
              <p:nvPr/>
            </p:nvSpPr>
            <p:spPr>
              <a:xfrm>
                <a:off x="4317963" y="3887313"/>
                <a:ext cx="47050" cy="83788"/>
              </a:xfrm>
              <a:custGeom>
                <a:rect b="b" l="l" r="r" t="t"/>
                <a:pathLst>
                  <a:path extrusionOk="0" h="910" w="511">
                    <a:moveTo>
                      <a:pt x="486" y="0"/>
                    </a:moveTo>
                    <a:cubicBezTo>
                      <a:pt x="326" y="111"/>
                      <a:pt x="167" y="221"/>
                      <a:pt x="1" y="326"/>
                    </a:cubicBezTo>
                    <a:cubicBezTo>
                      <a:pt x="7" y="522"/>
                      <a:pt x="13" y="713"/>
                      <a:pt x="13" y="909"/>
                    </a:cubicBezTo>
                    <a:cubicBezTo>
                      <a:pt x="179" y="805"/>
                      <a:pt x="345" y="700"/>
                      <a:pt x="511" y="590"/>
                    </a:cubicBezTo>
                    <a:cubicBezTo>
                      <a:pt x="504" y="393"/>
                      <a:pt x="498" y="197"/>
                      <a:pt x="486"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56" name="Google Shape;2256;p38"/>
              <p:cNvSpPr/>
              <p:nvPr/>
            </p:nvSpPr>
            <p:spPr>
              <a:xfrm>
                <a:off x="4261429" y="3924604"/>
                <a:ext cx="46498" cy="81026"/>
              </a:xfrm>
              <a:custGeom>
                <a:rect b="b" l="l" r="r" t="t"/>
                <a:pathLst>
                  <a:path extrusionOk="0" h="880" w="505">
                    <a:moveTo>
                      <a:pt x="492" y="0"/>
                    </a:moveTo>
                    <a:cubicBezTo>
                      <a:pt x="326" y="99"/>
                      <a:pt x="166" y="203"/>
                      <a:pt x="0" y="302"/>
                    </a:cubicBezTo>
                    <a:cubicBezTo>
                      <a:pt x="0" y="492"/>
                      <a:pt x="6" y="689"/>
                      <a:pt x="0" y="879"/>
                    </a:cubicBezTo>
                    <a:cubicBezTo>
                      <a:pt x="172" y="781"/>
                      <a:pt x="338" y="682"/>
                      <a:pt x="504" y="578"/>
                    </a:cubicBezTo>
                    <a:cubicBezTo>
                      <a:pt x="498" y="388"/>
                      <a:pt x="498" y="191"/>
                      <a:pt x="492"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grpSp>
        <p:grpSp>
          <p:nvGrpSpPr>
            <p:cNvPr id="2257" name="Google Shape;2257;p38"/>
            <p:cNvGrpSpPr/>
            <p:nvPr/>
          </p:nvGrpSpPr>
          <p:grpSpPr>
            <a:xfrm>
              <a:off x="3527664" y="4893225"/>
              <a:ext cx="245012" cy="225861"/>
              <a:chOff x="4145414" y="3878750"/>
              <a:chExt cx="245012" cy="225861"/>
            </a:xfrm>
          </p:grpSpPr>
          <p:sp>
            <p:nvSpPr>
              <p:cNvPr id="2258" name="Google Shape;2258;p38"/>
              <p:cNvSpPr/>
              <p:nvPr/>
            </p:nvSpPr>
            <p:spPr>
              <a:xfrm>
                <a:off x="4373945" y="3878750"/>
                <a:ext cx="16481" cy="55521"/>
              </a:xfrm>
              <a:custGeom>
                <a:rect b="b" l="l" r="r" t="t"/>
                <a:pathLst>
                  <a:path extrusionOk="0" h="603" w="179">
                    <a:moveTo>
                      <a:pt x="19" y="1"/>
                    </a:moveTo>
                    <a:cubicBezTo>
                      <a:pt x="13" y="1"/>
                      <a:pt x="7" y="7"/>
                      <a:pt x="1" y="13"/>
                    </a:cubicBezTo>
                    <a:cubicBezTo>
                      <a:pt x="13" y="210"/>
                      <a:pt x="19" y="406"/>
                      <a:pt x="19" y="603"/>
                    </a:cubicBezTo>
                    <a:lnTo>
                      <a:pt x="179" y="498"/>
                    </a:lnTo>
                    <a:lnTo>
                      <a:pt x="142" y="382"/>
                    </a:lnTo>
                    <a:lnTo>
                      <a:pt x="19" y="1"/>
                    </a:ln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59" name="Google Shape;2259;p38"/>
              <p:cNvSpPr/>
              <p:nvPr/>
            </p:nvSpPr>
            <p:spPr>
              <a:xfrm>
                <a:off x="4201488" y="4025334"/>
                <a:ext cx="48708" cy="79277"/>
              </a:xfrm>
              <a:custGeom>
                <a:rect b="b" l="l" r="r" t="t"/>
                <a:pathLst>
                  <a:path extrusionOk="0" h="861" w="529">
                    <a:moveTo>
                      <a:pt x="528" y="0"/>
                    </a:moveTo>
                    <a:cubicBezTo>
                      <a:pt x="356" y="92"/>
                      <a:pt x="191" y="190"/>
                      <a:pt x="25" y="283"/>
                    </a:cubicBezTo>
                    <a:cubicBezTo>
                      <a:pt x="18" y="473"/>
                      <a:pt x="6" y="664"/>
                      <a:pt x="0" y="860"/>
                    </a:cubicBezTo>
                    <a:cubicBezTo>
                      <a:pt x="172" y="768"/>
                      <a:pt x="344" y="676"/>
                      <a:pt x="510" y="584"/>
                    </a:cubicBezTo>
                    <a:cubicBezTo>
                      <a:pt x="516" y="387"/>
                      <a:pt x="522" y="197"/>
                      <a:pt x="528"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60" name="Google Shape;2260;p38"/>
              <p:cNvSpPr/>
              <p:nvPr/>
            </p:nvSpPr>
            <p:spPr>
              <a:xfrm>
                <a:off x="4145414" y="3991359"/>
                <a:ext cx="47050" cy="76975"/>
              </a:xfrm>
              <a:custGeom>
                <a:rect b="b" l="l" r="r" t="t"/>
                <a:pathLst>
                  <a:path extrusionOk="0" h="836" w="511">
                    <a:moveTo>
                      <a:pt x="511" y="0"/>
                    </a:moveTo>
                    <a:cubicBezTo>
                      <a:pt x="345" y="93"/>
                      <a:pt x="179" y="179"/>
                      <a:pt x="13" y="265"/>
                    </a:cubicBezTo>
                    <a:cubicBezTo>
                      <a:pt x="13" y="455"/>
                      <a:pt x="7" y="645"/>
                      <a:pt x="1" y="836"/>
                    </a:cubicBezTo>
                    <a:cubicBezTo>
                      <a:pt x="173" y="750"/>
                      <a:pt x="339" y="664"/>
                      <a:pt x="505" y="572"/>
                    </a:cubicBezTo>
                    <a:cubicBezTo>
                      <a:pt x="511" y="381"/>
                      <a:pt x="511" y="191"/>
                      <a:pt x="511"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grpSp>
        <p:grpSp>
          <p:nvGrpSpPr>
            <p:cNvPr id="2261" name="Google Shape;2261;p38"/>
            <p:cNvGrpSpPr/>
            <p:nvPr/>
          </p:nvGrpSpPr>
          <p:grpSpPr>
            <a:xfrm>
              <a:off x="3523152" y="4849674"/>
              <a:ext cx="161868" cy="103032"/>
              <a:chOff x="4140902" y="3835199"/>
              <a:chExt cx="161868" cy="103032"/>
            </a:xfrm>
          </p:grpSpPr>
          <p:sp>
            <p:nvSpPr>
              <p:cNvPr id="2262" name="Google Shape;2262;p38"/>
              <p:cNvSpPr/>
              <p:nvPr/>
            </p:nvSpPr>
            <p:spPr>
              <a:xfrm>
                <a:off x="4143204" y="3886116"/>
                <a:ext cx="47603" cy="52114"/>
              </a:xfrm>
              <a:custGeom>
                <a:rect b="b" l="l" r="r" t="t"/>
                <a:pathLst>
                  <a:path extrusionOk="0" h="566" w="517">
                    <a:moveTo>
                      <a:pt x="25" y="1"/>
                    </a:moveTo>
                    <a:cubicBezTo>
                      <a:pt x="19" y="7"/>
                      <a:pt x="6" y="7"/>
                      <a:pt x="0" y="13"/>
                    </a:cubicBezTo>
                    <a:cubicBezTo>
                      <a:pt x="13" y="197"/>
                      <a:pt x="19" y="382"/>
                      <a:pt x="25" y="566"/>
                    </a:cubicBezTo>
                    <a:cubicBezTo>
                      <a:pt x="191" y="480"/>
                      <a:pt x="357" y="388"/>
                      <a:pt x="516" y="296"/>
                    </a:cubicBezTo>
                    <a:cubicBezTo>
                      <a:pt x="516" y="210"/>
                      <a:pt x="510" y="124"/>
                      <a:pt x="504" y="38"/>
                    </a:cubicBezTo>
                    <a:lnTo>
                      <a:pt x="498" y="38"/>
                    </a:lnTo>
                    <a:cubicBezTo>
                      <a:pt x="442" y="48"/>
                      <a:pt x="315" y="80"/>
                      <a:pt x="205" y="80"/>
                    </a:cubicBezTo>
                    <a:cubicBezTo>
                      <a:pt x="122" y="80"/>
                      <a:pt x="49" y="62"/>
                      <a:pt x="25"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63" name="Google Shape;2263;p38"/>
              <p:cNvSpPr/>
              <p:nvPr/>
            </p:nvSpPr>
            <p:spPr>
              <a:xfrm>
                <a:off x="4140902" y="3839710"/>
                <a:ext cx="46498" cy="35173"/>
              </a:xfrm>
              <a:custGeom>
                <a:rect b="b" l="l" r="r" t="t"/>
                <a:pathLst>
                  <a:path extrusionOk="0" h="382" w="505">
                    <a:moveTo>
                      <a:pt x="498" y="1"/>
                    </a:moveTo>
                    <a:cubicBezTo>
                      <a:pt x="320" y="32"/>
                      <a:pt x="154" y="75"/>
                      <a:pt x="1" y="136"/>
                    </a:cubicBezTo>
                    <a:cubicBezTo>
                      <a:pt x="7" y="216"/>
                      <a:pt x="13" y="296"/>
                      <a:pt x="19" y="382"/>
                    </a:cubicBezTo>
                    <a:lnTo>
                      <a:pt x="68" y="351"/>
                    </a:lnTo>
                    <a:cubicBezTo>
                      <a:pt x="111" y="284"/>
                      <a:pt x="228" y="228"/>
                      <a:pt x="351" y="191"/>
                    </a:cubicBezTo>
                    <a:cubicBezTo>
                      <a:pt x="400" y="167"/>
                      <a:pt x="455" y="136"/>
                      <a:pt x="504" y="105"/>
                    </a:cubicBezTo>
                    <a:cubicBezTo>
                      <a:pt x="498" y="69"/>
                      <a:pt x="498" y="32"/>
                      <a:pt x="498"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64" name="Google Shape;2264;p38"/>
              <p:cNvSpPr/>
              <p:nvPr/>
            </p:nvSpPr>
            <p:spPr>
              <a:xfrm>
                <a:off x="4207657" y="3835199"/>
                <a:ext cx="37475" cy="15377"/>
              </a:xfrm>
              <a:custGeom>
                <a:rect b="b" l="l" r="r" t="t"/>
                <a:pathLst>
                  <a:path extrusionOk="0" h="167" w="407">
                    <a:moveTo>
                      <a:pt x="265" y="1"/>
                    </a:moveTo>
                    <a:cubicBezTo>
                      <a:pt x="179" y="56"/>
                      <a:pt x="87" y="111"/>
                      <a:pt x="1" y="167"/>
                    </a:cubicBezTo>
                    <a:cubicBezTo>
                      <a:pt x="7" y="167"/>
                      <a:pt x="19" y="161"/>
                      <a:pt x="31" y="161"/>
                    </a:cubicBezTo>
                    <a:cubicBezTo>
                      <a:pt x="107" y="153"/>
                      <a:pt x="186" y="148"/>
                      <a:pt x="263" y="148"/>
                    </a:cubicBezTo>
                    <a:cubicBezTo>
                      <a:pt x="311" y="148"/>
                      <a:pt x="359" y="150"/>
                      <a:pt x="406" y="154"/>
                    </a:cubicBezTo>
                    <a:cubicBezTo>
                      <a:pt x="406" y="105"/>
                      <a:pt x="400" y="56"/>
                      <a:pt x="394" y="7"/>
                    </a:cubicBezTo>
                    <a:cubicBezTo>
                      <a:pt x="351" y="1"/>
                      <a:pt x="308" y="1"/>
                      <a:pt x="265"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65" name="Google Shape;2265;p38"/>
              <p:cNvSpPr/>
              <p:nvPr/>
            </p:nvSpPr>
            <p:spPr>
              <a:xfrm>
                <a:off x="4255720" y="3835751"/>
                <a:ext cx="47050" cy="21638"/>
              </a:xfrm>
              <a:custGeom>
                <a:rect b="b" l="l" r="r" t="t"/>
                <a:pathLst>
                  <a:path extrusionOk="0" h="235" w="511">
                    <a:moveTo>
                      <a:pt x="1" y="1"/>
                    </a:moveTo>
                    <a:cubicBezTo>
                      <a:pt x="7" y="56"/>
                      <a:pt x="7" y="112"/>
                      <a:pt x="13" y="161"/>
                    </a:cubicBezTo>
                    <a:cubicBezTo>
                      <a:pt x="111" y="179"/>
                      <a:pt x="210" y="198"/>
                      <a:pt x="302" y="234"/>
                    </a:cubicBezTo>
                    <a:cubicBezTo>
                      <a:pt x="376" y="185"/>
                      <a:pt x="443" y="142"/>
                      <a:pt x="511" y="99"/>
                    </a:cubicBezTo>
                    <a:cubicBezTo>
                      <a:pt x="511" y="87"/>
                      <a:pt x="511" y="81"/>
                      <a:pt x="511" y="69"/>
                    </a:cubicBezTo>
                    <a:cubicBezTo>
                      <a:pt x="339" y="38"/>
                      <a:pt x="167" y="13"/>
                      <a:pt x="1"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66" name="Google Shape;2266;p38"/>
              <p:cNvSpPr/>
              <p:nvPr/>
            </p:nvSpPr>
            <p:spPr>
              <a:xfrm>
                <a:off x="4201488" y="3887221"/>
                <a:ext cx="32318" cy="19980"/>
              </a:xfrm>
              <a:custGeom>
                <a:rect b="b" l="l" r="r" t="t"/>
                <a:pathLst>
                  <a:path extrusionOk="0" h="217" w="351">
                    <a:moveTo>
                      <a:pt x="134" y="0"/>
                    </a:moveTo>
                    <a:cubicBezTo>
                      <a:pt x="89" y="0"/>
                      <a:pt x="45" y="2"/>
                      <a:pt x="0" y="7"/>
                    </a:cubicBezTo>
                    <a:cubicBezTo>
                      <a:pt x="0" y="75"/>
                      <a:pt x="6" y="148"/>
                      <a:pt x="6" y="216"/>
                    </a:cubicBezTo>
                    <a:cubicBezTo>
                      <a:pt x="123" y="148"/>
                      <a:pt x="240" y="81"/>
                      <a:pt x="350" y="13"/>
                    </a:cubicBezTo>
                    <a:cubicBezTo>
                      <a:pt x="278" y="6"/>
                      <a:pt x="206" y="0"/>
                      <a:pt x="134"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grpSp>
        <p:grpSp>
          <p:nvGrpSpPr>
            <p:cNvPr id="2267" name="Google Shape;2267;p38"/>
            <p:cNvGrpSpPr/>
            <p:nvPr/>
          </p:nvGrpSpPr>
          <p:grpSpPr>
            <a:xfrm>
              <a:off x="3580331" y="4851423"/>
              <a:ext cx="106439" cy="31214"/>
              <a:chOff x="4198081" y="3836948"/>
              <a:chExt cx="106439" cy="31214"/>
            </a:xfrm>
          </p:grpSpPr>
          <p:sp>
            <p:nvSpPr>
              <p:cNvPr id="2268" name="Google Shape;2268;p38"/>
              <p:cNvSpPr/>
              <p:nvPr/>
            </p:nvSpPr>
            <p:spPr>
              <a:xfrm>
                <a:off x="4296510" y="3857849"/>
                <a:ext cx="8011" cy="10312"/>
              </a:xfrm>
              <a:custGeom>
                <a:rect b="b" l="l" r="r" t="t"/>
                <a:pathLst>
                  <a:path extrusionOk="0" h="112" w="87">
                    <a:moveTo>
                      <a:pt x="74" y="1"/>
                    </a:moveTo>
                    <a:cubicBezTo>
                      <a:pt x="49" y="19"/>
                      <a:pt x="25" y="37"/>
                      <a:pt x="0" y="50"/>
                    </a:cubicBezTo>
                    <a:cubicBezTo>
                      <a:pt x="31" y="68"/>
                      <a:pt x="55" y="87"/>
                      <a:pt x="86" y="111"/>
                    </a:cubicBezTo>
                    <a:cubicBezTo>
                      <a:pt x="80" y="74"/>
                      <a:pt x="80" y="37"/>
                      <a:pt x="74"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69" name="Google Shape;2269;p38"/>
              <p:cNvSpPr/>
              <p:nvPr/>
            </p:nvSpPr>
            <p:spPr>
              <a:xfrm>
                <a:off x="4198081" y="3836948"/>
                <a:ext cx="10220" cy="5709"/>
              </a:xfrm>
              <a:custGeom>
                <a:rect b="b" l="l" r="r" t="t"/>
                <a:pathLst>
                  <a:path extrusionOk="0" h="62" w="111">
                    <a:moveTo>
                      <a:pt x="111" y="0"/>
                    </a:moveTo>
                    <a:cubicBezTo>
                      <a:pt x="74" y="0"/>
                      <a:pt x="37" y="6"/>
                      <a:pt x="0" y="13"/>
                    </a:cubicBezTo>
                    <a:cubicBezTo>
                      <a:pt x="0" y="31"/>
                      <a:pt x="0" y="43"/>
                      <a:pt x="0" y="62"/>
                    </a:cubicBezTo>
                    <a:lnTo>
                      <a:pt x="111" y="0"/>
                    </a:ln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grpSp>
      </p:grpSp>
      <p:grpSp>
        <p:nvGrpSpPr>
          <p:cNvPr id="2270" name="Google Shape;2270;p38"/>
          <p:cNvGrpSpPr/>
          <p:nvPr/>
        </p:nvGrpSpPr>
        <p:grpSpPr>
          <a:xfrm rot="5400000">
            <a:off x="386903" y="2630631"/>
            <a:ext cx="1755589" cy="1929008"/>
            <a:chOff x="4742606" y="1969860"/>
            <a:chExt cx="1976124" cy="2169618"/>
          </a:xfrm>
        </p:grpSpPr>
        <p:sp>
          <p:nvSpPr>
            <p:cNvPr id="2271" name="Google Shape;2271;p38"/>
            <p:cNvSpPr/>
            <p:nvPr/>
          </p:nvSpPr>
          <p:spPr>
            <a:xfrm>
              <a:off x="5331621" y="1969860"/>
              <a:ext cx="1387110" cy="1082802"/>
            </a:xfrm>
            <a:custGeom>
              <a:rect b="b" l="l" r="r" t="t"/>
              <a:pathLst>
                <a:path extrusionOk="0" h="11760" w="15065">
                  <a:moveTo>
                    <a:pt x="677" y="1"/>
                  </a:moveTo>
                  <a:lnTo>
                    <a:pt x="1" y="2071"/>
                  </a:lnTo>
                  <a:cubicBezTo>
                    <a:pt x="5591" y="3896"/>
                    <a:pt x="9849" y="6998"/>
                    <a:pt x="13302" y="11760"/>
                  </a:cubicBezTo>
                  <a:lnTo>
                    <a:pt x="15065" y="10482"/>
                  </a:lnTo>
                  <a:cubicBezTo>
                    <a:pt x="11329" y="5327"/>
                    <a:pt x="6728" y="1973"/>
                    <a:pt x="677"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72" name="Google Shape;2272;p38"/>
            <p:cNvSpPr/>
            <p:nvPr/>
          </p:nvSpPr>
          <p:spPr>
            <a:xfrm>
              <a:off x="5146641" y="2154086"/>
              <a:ext cx="1409760" cy="1242828"/>
            </a:xfrm>
            <a:custGeom>
              <a:rect b="b" l="l" r="r" t="t"/>
              <a:pathLst>
                <a:path extrusionOk="0" h="13498" w="15311">
                  <a:moveTo>
                    <a:pt x="2010" y="0"/>
                  </a:moveTo>
                  <a:lnTo>
                    <a:pt x="1" y="6168"/>
                  </a:lnTo>
                  <a:cubicBezTo>
                    <a:pt x="4080" y="7501"/>
                    <a:pt x="7582" y="10100"/>
                    <a:pt x="10052" y="13498"/>
                  </a:cubicBezTo>
                  <a:lnTo>
                    <a:pt x="15311" y="9689"/>
                  </a:lnTo>
                  <a:cubicBezTo>
                    <a:pt x="11858" y="4927"/>
                    <a:pt x="7607" y="1825"/>
                    <a:pt x="2010"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chemeClr val="lt1"/>
                  </a:solidFill>
                  <a:latin typeface="Roboto"/>
                  <a:ea typeface="Roboto"/>
                  <a:cs typeface="Roboto"/>
                  <a:sym typeface="Roboto"/>
                </a:rPr>
                <a:t>Purple</a:t>
              </a:r>
              <a:endParaRPr b="1" sz="1100">
                <a:latin typeface="Roboto"/>
                <a:ea typeface="Roboto"/>
                <a:cs typeface="Roboto"/>
                <a:sym typeface="Roboto"/>
              </a:endParaRPr>
            </a:p>
          </p:txBody>
        </p:sp>
        <p:sp>
          <p:nvSpPr>
            <p:cNvPr id="2273" name="Google Shape;2273;p38"/>
            <p:cNvSpPr/>
            <p:nvPr/>
          </p:nvSpPr>
          <p:spPr>
            <a:xfrm>
              <a:off x="6070985" y="3395170"/>
              <a:ext cx="1197" cy="1197"/>
            </a:xfrm>
            <a:custGeom>
              <a:rect b="b" l="l" r="r" t="t"/>
              <a:pathLst>
                <a:path extrusionOk="0" h="13" w="13">
                  <a:moveTo>
                    <a:pt x="0" y="0"/>
                  </a:moveTo>
                  <a:lnTo>
                    <a:pt x="0" y="0"/>
                  </a:lnTo>
                  <a:lnTo>
                    <a:pt x="13" y="12"/>
                  </a:lnTo>
                  <a:close/>
                </a:path>
              </a:pathLst>
            </a:custGeom>
            <a:solidFill>
              <a:srgbClr val="F2FB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74" name="Google Shape;2274;p38"/>
            <p:cNvSpPr/>
            <p:nvPr/>
          </p:nvSpPr>
          <p:spPr>
            <a:xfrm>
              <a:off x="5370660" y="3703991"/>
              <a:ext cx="645" cy="1197"/>
            </a:xfrm>
            <a:custGeom>
              <a:rect b="b" l="l" r="r" t="t"/>
              <a:pathLst>
                <a:path extrusionOk="0" h="13" w="7">
                  <a:moveTo>
                    <a:pt x="1" y="1"/>
                  </a:moveTo>
                  <a:cubicBezTo>
                    <a:pt x="1" y="7"/>
                    <a:pt x="1" y="7"/>
                    <a:pt x="1" y="13"/>
                  </a:cubicBezTo>
                  <a:lnTo>
                    <a:pt x="7" y="13"/>
                  </a:lnTo>
                  <a:cubicBezTo>
                    <a:pt x="7" y="7"/>
                    <a:pt x="7" y="7"/>
                    <a:pt x="1" y="1"/>
                  </a:cubicBezTo>
                  <a:close/>
                </a:path>
              </a:pathLst>
            </a:custGeom>
            <a:solidFill>
              <a:srgbClr val="D1C9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75" name="Google Shape;2275;p38"/>
            <p:cNvSpPr/>
            <p:nvPr/>
          </p:nvSpPr>
          <p:spPr>
            <a:xfrm>
              <a:off x="5365596" y="3675172"/>
              <a:ext cx="645" cy="645"/>
            </a:xfrm>
            <a:custGeom>
              <a:rect b="b" l="l" r="r" t="t"/>
              <a:pathLst>
                <a:path extrusionOk="0" h="7" w="7">
                  <a:moveTo>
                    <a:pt x="0" y="0"/>
                  </a:moveTo>
                  <a:cubicBezTo>
                    <a:pt x="0" y="0"/>
                    <a:pt x="7" y="6"/>
                    <a:pt x="7" y="6"/>
                  </a:cubicBezTo>
                  <a:cubicBezTo>
                    <a:pt x="7" y="6"/>
                    <a:pt x="7" y="0"/>
                    <a:pt x="7" y="0"/>
                  </a:cubicBezTo>
                  <a:close/>
                </a:path>
              </a:pathLst>
            </a:custGeom>
            <a:solidFill>
              <a:srgbClr val="D1C9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76" name="Google Shape;2276;p38"/>
            <p:cNvSpPr/>
            <p:nvPr/>
          </p:nvSpPr>
          <p:spPr>
            <a:xfrm>
              <a:off x="5352614" y="3421688"/>
              <a:ext cx="71358" cy="151740"/>
            </a:xfrm>
            <a:custGeom>
              <a:rect b="b" l="l" r="r" t="t"/>
              <a:pathLst>
                <a:path extrusionOk="0" h="1648" w="775">
                  <a:moveTo>
                    <a:pt x="528" y="1"/>
                  </a:moveTo>
                  <a:cubicBezTo>
                    <a:pt x="184" y="474"/>
                    <a:pt x="0" y="1064"/>
                    <a:pt x="6" y="1647"/>
                  </a:cubicBezTo>
                  <a:cubicBezTo>
                    <a:pt x="31" y="1641"/>
                    <a:pt x="55" y="1635"/>
                    <a:pt x="80" y="1629"/>
                  </a:cubicBezTo>
                  <a:cubicBezTo>
                    <a:pt x="111" y="1623"/>
                    <a:pt x="141" y="1623"/>
                    <a:pt x="166" y="1617"/>
                  </a:cubicBezTo>
                  <a:cubicBezTo>
                    <a:pt x="246" y="1113"/>
                    <a:pt x="455" y="615"/>
                    <a:pt x="774" y="216"/>
                  </a:cubicBezTo>
                  <a:cubicBezTo>
                    <a:pt x="725" y="124"/>
                    <a:pt x="627" y="56"/>
                    <a:pt x="528" y="1"/>
                  </a:cubicBezTo>
                  <a:close/>
                </a:path>
              </a:pathLst>
            </a:custGeom>
            <a:solidFill>
              <a:srgbClr val="E2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77" name="Google Shape;2277;p38"/>
            <p:cNvSpPr/>
            <p:nvPr/>
          </p:nvSpPr>
          <p:spPr>
            <a:xfrm>
              <a:off x="5356573" y="3805827"/>
              <a:ext cx="5709" cy="2302"/>
            </a:xfrm>
            <a:custGeom>
              <a:rect b="b" l="l" r="r" t="t"/>
              <a:pathLst>
                <a:path extrusionOk="0" h="25" w="62">
                  <a:moveTo>
                    <a:pt x="62" y="25"/>
                  </a:moveTo>
                  <a:cubicBezTo>
                    <a:pt x="37" y="19"/>
                    <a:pt x="19" y="13"/>
                    <a:pt x="0" y="0"/>
                  </a:cubicBezTo>
                  <a:cubicBezTo>
                    <a:pt x="19" y="13"/>
                    <a:pt x="37" y="19"/>
                    <a:pt x="62" y="25"/>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78" name="Google Shape;2278;p38"/>
            <p:cNvSpPr/>
            <p:nvPr/>
          </p:nvSpPr>
          <p:spPr>
            <a:xfrm>
              <a:off x="5370660" y="3809233"/>
              <a:ext cx="5801" cy="645"/>
            </a:xfrm>
            <a:custGeom>
              <a:rect b="b" l="l" r="r" t="t"/>
              <a:pathLst>
                <a:path extrusionOk="0" h="7" w="63">
                  <a:moveTo>
                    <a:pt x="62" y="6"/>
                  </a:moveTo>
                  <a:cubicBezTo>
                    <a:pt x="44" y="6"/>
                    <a:pt x="19" y="6"/>
                    <a:pt x="1" y="0"/>
                  </a:cubicBezTo>
                  <a:cubicBezTo>
                    <a:pt x="19" y="6"/>
                    <a:pt x="44" y="6"/>
                    <a:pt x="62" y="6"/>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79" name="Google Shape;2279;p38"/>
            <p:cNvSpPr/>
            <p:nvPr/>
          </p:nvSpPr>
          <p:spPr>
            <a:xfrm>
              <a:off x="5343498" y="3799013"/>
              <a:ext cx="12522" cy="6906"/>
            </a:xfrm>
            <a:custGeom>
              <a:rect b="b" l="l" r="r" t="t"/>
              <a:pathLst>
                <a:path extrusionOk="0" h="75" w="136">
                  <a:moveTo>
                    <a:pt x="136" y="74"/>
                  </a:moveTo>
                  <a:cubicBezTo>
                    <a:pt x="87" y="56"/>
                    <a:pt x="44" y="31"/>
                    <a:pt x="1" y="1"/>
                  </a:cubicBezTo>
                  <a:cubicBezTo>
                    <a:pt x="44" y="31"/>
                    <a:pt x="87" y="56"/>
                    <a:pt x="136" y="74"/>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80" name="Google Shape;2280;p38"/>
            <p:cNvSpPr/>
            <p:nvPr/>
          </p:nvSpPr>
          <p:spPr>
            <a:xfrm>
              <a:off x="5322597" y="3703481"/>
              <a:ext cx="94561" cy="93456"/>
            </a:xfrm>
            <a:custGeom>
              <a:rect b="b" l="l" r="r" t="t"/>
              <a:pathLst>
                <a:path extrusionOk="0" h="1015" w="1027">
                  <a:moveTo>
                    <a:pt x="523" y="1"/>
                  </a:moveTo>
                  <a:cubicBezTo>
                    <a:pt x="510" y="87"/>
                    <a:pt x="480" y="173"/>
                    <a:pt x="431" y="247"/>
                  </a:cubicBezTo>
                  <a:cubicBezTo>
                    <a:pt x="467" y="302"/>
                    <a:pt x="467" y="382"/>
                    <a:pt x="424" y="455"/>
                  </a:cubicBezTo>
                  <a:cubicBezTo>
                    <a:pt x="381" y="521"/>
                    <a:pt x="315" y="562"/>
                    <a:pt x="256" y="562"/>
                  </a:cubicBezTo>
                  <a:cubicBezTo>
                    <a:pt x="233" y="562"/>
                    <a:pt x="210" y="555"/>
                    <a:pt x="191" y="541"/>
                  </a:cubicBezTo>
                  <a:cubicBezTo>
                    <a:pt x="160" y="529"/>
                    <a:pt x="142" y="498"/>
                    <a:pt x="136" y="468"/>
                  </a:cubicBezTo>
                  <a:cubicBezTo>
                    <a:pt x="111" y="474"/>
                    <a:pt x="93" y="480"/>
                    <a:pt x="68" y="486"/>
                  </a:cubicBezTo>
                  <a:cubicBezTo>
                    <a:pt x="50" y="492"/>
                    <a:pt x="31" y="492"/>
                    <a:pt x="7" y="492"/>
                  </a:cubicBezTo>
                  <a:cubicBezTo>
                    <a:pt x="1" y="554"/>
                    <a:pt x="7" y="615"/>
                    <a:pt x="13" y="677"/>
                  </a:cubicBezTo>
                  <a:cubicBezTo>
                    <a:pt x="31" y="762"/>
                    <a:pt x="68" y="839"/>
                    <a:pt x="118" y="904"/>
                  </a:cubicBezTo>
                  <a:lnTo>
                    <a:pt x="118" y="904"/>
                  </a:lnTo>
                  <a:cubicBezTo>
                    <a:pt x="118" y="904"/>
                    <a:pt x="117" y="904"/>
                    <a:pt x="117" y="904"/>
                  </a:cubicBezTo>
                  <a:lnTo>
                    <a:pt x="117" y="904"/>
                  </a:lnTo>
                  <a:cubicBezTo>
                    <a:pt x="148" y="947"/>
                    <a:pt x="185" y="984"/>
                    <a:pt x="228" y="1014"/>
                  </a:cubicBezTo>
                  <a:cubicBezTo>
                    <a:pt x="187" y="983"/>
                    <a:pt x="150" y="946"/>
                    <a:pt x="118" y="904"/>
                  </a:cubicBezTo>
                  <a:lnTo>
                    <a:pt x="118" y="904"/>
                  </a:lnTo>
                  <a:cubicBezTo>
                    <a:pt x="205" y="959"/>
                    <a:pt x="306" y="987"/>
                    <a:pt x="411" y="987"/>
                  </a:cubicBezTo>
                  <a:cubicBezTo>
                    <a:pt x="446" y="987"/>
                    <a:pt x="481" y="984"/>
                    <a:pt x="517" y="978"/>
                  </a:cubicBezTo>
                  <a:cubicBezTo>
                    <a:pt x="824" y="922"/>
                    <a:pt x="1027" y="627"/>
                    <a:pt x="971" y="320"/>
                  </a:cubicBezTo>
                  <a:cubicBezTo>
                    <a:pt x="928" y="314"/>
                    <a:pt x="891" y="308"/>
                    <a:pt x="854" y="290"/>
                  </a:cubicBezTo>
                  <a:cubicBezTo>
                    <a:pt x="805" y="271"/>
                    <a:pt x="756" y="247"/>
                    <a:pt x="707" y="216"/>
                  </a:cubicBezTo>
                  <a:cubicBezTo>
                    <a:pt x="639" y="161"/>
                    <a:pt x="578" y="99"/>
                    <a:pt x="541" y="13"/>
                  </a:cubicBezTo>
                  <a:cubicBezTo>
                    <a:pt x="535" y="13"/>
                    <a:pt x="535" y="7"/>
                    <a:pt x="529"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81" name="Google Shape;2281;p38"/>
            <p:cNvSpPr/>
            <p:nvPr/>
          </p:nvSpPr>
          <p:spPr>
            <a:xfrm>
              <a:off x="5425537" y="3741926"/>
              <a:ext cx="1197" cy="5709"/>
            </a:xfrm>
            <a:custGeom>
              <a:rect b="b" l="l" r="r" t="t"/>
              <a:pathLst>
                <a:path extrusionOk="0" h="62" w="13">
                  <a:moveTo>
                    <a:pt x="1" y="0"/>
                  </a:moveTo>
                  <a:cubicBezTo>
                    <a:pt x="1" y="19"/>
                    <a:pt x="7" y="37"/>
                    <a:pt x="13" y="62"/>
                  </a:cubicBezTo>
                  <a:cubicBezTo>
                    <a:pt x="7" y="37"/>
                    <a:pt x="7" y="19"/>
                    <a:pt x="1"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82" name="Google Shape;2282;p38"/>
            <p:cNvSpPr/>
            <p:nvPr/>
          </p:nvSpPr>
          <p:spPr>
            <a:xfrm>
              <a:off x="5423328" y="3736770"/>
              <a:ext cx="1749" cy="4051"/>
            </a:xfrm>
            <a:custGeom>
              <a:rect b="b" l="l" r="r" t="t"/>
              <a:pathLst>
                <a:path extrusionOk="0" h="44" w="19">
                  <a:moveTo>
                    <a:pt x="0" y="1"/>
                  </a:moveTo>
                  <a:cubicBezTo>
                    <a:pt x="6" y="13"/>
                    <a:pt x="12" y="25"/>
                    <a:pt x="19" y="44"/>
                  </a:cubicBezTo>
                  <a:cubicBezTo>
                    <a:pt x="12" y="25"/>
                    <a:pt x="6" y="13"/>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83" name="Google Shape;2283;p38"/>
            <p:cNvSpPr/>
            <p:nvPr/>
          </p:nvSpPr>
          <p:spPr>
            <a:xfrm>
              <a:off x="5408595" y="3790542"/>
              <a:ext cx="6906" cy="7458"/>
            </a:xfrm>
            <a:custGeom>
              <a:rect b="b" l="l" r="r" t="t"/>
              <a:pathLst>
                <a:path extrusionOk="0" h="81" w="75">
                  <a:moveTo>
                    <a:pt x="0" y="80"/>
                  </a:moveTo>
                  <a:cubicBezTo>
                    <a:pt x="25" y="56"/>
                    <a:pt x="56" y="31"/>
                    <a:pt x="74" y="0"/>
                  </a:cubicBezTo>
                  <a:cubicBezTo>
                    <a:pt x="56" y="31"/>
                    <a:pt x="25" y="56"/>
                    <a:pt x="0" y="8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84" name="Google Shape;2284;p38"/>
            <p:cNvSpPr/>
            <p:nvPr/>
          </p:nvSpPr>
          <p:spPr>
            <a:xfrm>
              <a:off x="5424985" y="3762827"/>
              <a:ext cx="2394" cy="10312"/>
            </a:xfrm>
            <a:custGeom>
              <a:rect b="b" l="l" r="r" t="t"/>
              <a:pathLst>
                <a:path extrusionOk="0" h="112" w="26">
                  <a:moveTo>
                    <a:pt x="25" y="0"/>
                  </a:moveTo>
                  <a:lnTo>
                    <a:pt x="25" y="0"/>
                  </a:lnTo>
                  <a:cubicBezTo>
                    <a:pt x="19" y="37"/>
                    <a:pt x="13" y="74"/>
                    <a:pt x="1" y="111"/>
                  </a:cubicBezTo>
                  <a:cubicBezTo>
                    <a:pt x="13" y="74"/>
                    <a:pt x="19" y="43"/>
                    <a:pt x="25"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85" name="Google Shape;2285;p38"/>
            <p:cNvSpPr/>
            <p:nvPr/>
          </p:nvSpPr>
          <p:spPr>
            <a:xfrm>
              <a:off x="5422683" y="3735113"/>
              <a:ext cx="92" cy="645"/>
            </a:xfrm>
            <a:custGeom>
              <a:rect b="b" l="l" r="r" t="t"/>
              <a:pathLst>
                <a:path extrusionOk="0" h="7" w="1">
                  <a:moveTo>
                    <a:pt x="1" y="7"/>
                  </a:moveTo>
                  <a:cubicBezTo>
                    <a:pt x="1" y="7"/>
                    <a:pt x="1" y="0"/>
                    <a:pt x="1" y="0"/>
                  </a:cubicBezTo>
                  <a:lnTo>
                    <a:pt x="1" y="0"/>
                  </a:lnTo>
                  <a:cubicBezTo>
                    <a:pt x="1" y="0"/>
                    <a:pt x="1" y="0"/>
                    <a:pt x="1" y="7"/>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86" name="Google Shape;2286;p38"/>
            <p:cNvSpPr/>
            <p:nvPr/>
          </p:nvSpPr>
          <p:spPr>
            <a:xfrm>
              <a:off x="5378579" y="3808681"/>
              <a:ext cx="6906" cy="645"/>
            </a:xfrm>
            <a:custGeom>
              <a:rect b="b" l="l" r="r" t="t"/>
              <a:pathLst>
                <a:path extrusionOk="0" h="7" w="75">
                  <a:moveTo>
                    <a:pt x="74" y="0"/>
                  </a:moveTo>
                  <a:cubicBezTo>
                    <a:pt x="50" y="6"/>
                    <a:pt x="25" y="6"/>
                    <a:pt x="1" y="6"/>
                  </a:cubicBezTo>
                  <a:cubicBezTo>
                    <a:pt x="25" y="6"/>
                    <a:pt x="50" y="6"/>
                    <a:pt x="74"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87" name="Google Shape;2287;p38"/>
            <p:cNvSpPr/>
            <p:nvPr/>
          </p:nvSpPr>
          <p:spPr>
            <a:xfrm>
              <a:off x="5332562" y="3732137"/>
              <a:ext cx="94561" cy="74949"/>
            </a:xfrm>
            <a:custGeom>
              <a:rect b="b" l="l" r="r" t="t"/>
              <a:pathLst>
                <a:path extrusionOk="0" h="814" w="1027">
                  <a:moveTo>
                    <a:pt x="854" y="0"/>
                  </a:moveTo>
                  <a:cubicBezTo>
                    <a:pt x="910" y="307"/>
                    <a:pt x="707" y="602"/>
                    <a:pt x="400" y="658"/>
                  </a:cubicBezTo>
                  <a:cubicBezTo>
                    <a:pt x="363" y="666"/>
                    <a:pt x="326" y="669"/>
                    <a:pt x="290" y="669"/>
                  </a:cubicBezTo>
                  <a:cubicBezTo>
                    <a:pt x="186" y="669"/>
                    <a:pt x="87" y="638"/>
                    <a:pt x="0" y="584"/>
                  </a:cubicBezTo>
                  <a:lnTo>
                    <a:pt x="0" y="584"/>
                  </a:lnTo>
                  <a:cubicBezTo>
                    <a:pt x="31" y="627"/>
                    <a:pt x="68" y="664"/>
                    <a:pt x="111" y="694"/>
                  </a:cubicBezTo>
                  <a:cubicBezTo>
                    <a:pt x="111" y="694"/>
                    <a:pt x="111" y="701"/>
                    <a:pt x="111" y="701"/>
                  </a:cubicBezTo>
                  <a:cubicBezTo>
                    <a:pt x="154" y="731"/>
                    <a:pt x="197" y="756"/>
                    <a:pt x="246" y="774"/>
                  </a:cubicBezTo>
                  <a:lnTo>
                    <a:pt x="252" y="774"/>
                  </a:lnTo>
                  <a:cubicBezTo>
                    <a:pt x="271" y="787"/>
                    <a:pt x="289" y="793"/>
                    <a:pt x="314" y="799"/>
                  </a:cubicBezTo>
                  <a:lnTo>
                    <a:pt x="326" y="799"/>
                  </a:lnTo>
                  <a:cubicBezTo>
                    <a:pt x="350" y="805"/>
                    <a:pt x="375" y="811"/>
                    <a:pt x="400" y="811"/>
                  </a:cubicBezTo>
                  <a:lnTo>
                    <a:pt x="406" y="811"/>
                  </a:lnTo>
                  <a:cubicBezTo>
                    <a:pt x="418" y="811"/>
                    <a:pt x="433" y="814"/>
                    <a:pt x="447" y="814"/>
                  </a:cubicBezTo>
                  <a:cubicBezTo>
                    <a:pt x="454" y="814"/>
                    <a:pt x="461" y="813"/>
                    <a:pt x="467" y="811"/>
                  </a:cubicBezTo>
                  <a:lnTo>
                    <a:pt x="492" y="811"/>
                  </a:lnTo>
                  <a:cubicBezTo>
                    <a:pt x="516" y="811"/>
                    <a:pt x="541" y="811"/>
                    <a:pt x="565" y="805"/>
                  </a:cubicBezTo>
                  <a:cubicBezTo>
                    <a:pt x="658" y="787"/>
                    <a:pt x="744" y="744"/>
                    <a:pt x="817" y="688"/>
                  </a:cubicBezTo>
                  <a:cubicBezTo>
                    <a:pt x="842" y="664"/>
                    <a:pt x="873" y="639"/>
                    <a:pt x="891" y="608"/>
                  </a:cubicBezTo>
                  <a:cubicBezTo>
                    <a:pt x="916" y="578"/>
                    <a:pt x="940" y="553"/>
                    <a:pt x="959" y="516"/>
                  </a:cubicBezTo>
                  <a:cubicBezTo>
                    <a:pt x="971" y="486"/>
                    <a:pt x="989" y="455"/>
                    <a:pt x="1002" y="418"/>
                  </a:cubicBezTo>
                  <a:cubicBezTo>
                    <a:pt x="1008" y="381"/>
                    <a:pt x="1020" y="350"/>
                    <a:pt x="1020" y="314"/>
                  </a:cubicBezTo>
                  <a:cubicBezTo>
                    <a:pt x="1026" y="258"/>
                    <a:pt x="1026" y="197"/>
                    <a:pt x="1014" y="142"/>
                  </a:cubicBezTo>
                  <a:cubicBezTo>
                    <a:pt x="1008" y="123"/>
                    <a:pt x="1008" y="99"/>
                    <a:pt x="1002" y="80"/>
                  </a:cubicBezTo>
                  <a:cubicBezTo>
                    <a:pt x="1002" y="74"/>
                    <a:pt x="996" y="74"/>
                    <a:pt x="996" y="68"/>
                  </a:cubicBezTo>
                  <a:cubicBezTo>
                    <a:pt x="989" y="56"/>
                    <a:pt x="983" y="37"/>
                    <a:pt x="977" y="25"/>
                  </a:cubicBezTo>
                  <a:cubicBezTo>
                    <a:pt x="977" y="19"/>
                    <a:pt x="977" y="19"/>
                    <a:pt x="971" y="13"/>
                  </a:cubicBezTo>
                  <a:cubicBezTo>
                    <a:pt x="971" y="13"/>
                    <a:pt x="971" y="6"/>
                    <a:pt x="971" y="6"/>
                  </a:cubicBezTo>
                  <a:lnTo>
                    <a:pt x="891" y="6"/>
                  </a:lnTo>
                  <a:cubicBezTo>
                    <a:pt x="879" y="6"/>
                    <a:pt x="867" y="0"/>
                    <a:pt x="854"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88" name="Google Shape;2288;p38"/>
            <p:cNvSpPr/>
            <p:nvPr/>
          </p:nvSpPr>
          <p:spPr>
            <a:xfrm>
              <a:off x="5334475" y="3726131"/>
              <a:ext cx="31213" cy="29096"/>
            </a:xfrm>
            <a:custGeom>
              <a:rect b="b" l="l" r="r" t="t"/>
              <a:pathLst>
                <a:path extrusionOk="0" h="316" w="339">
                  <a:moveTo>
                    <a:pt x="302" y="1"/>
                  </a:moveTo>
                  <a:lnTo>
                    <a:pt x="302" y="1"/>
                  </a:lnTo>
                  <a:cubicBezTo>
                    <a:pt x="234" y="105"/>
                    <a:pt x="130" y="185"/>
                    <a:pt x="1" y="222"/>
                  </a:cubicBezTo>
                  <a:cubicBezTo>
                    <a:pt x="13" y="252"/>
                    <a:pt x="31" y="283"/>
                    <a:pt x="56" y="295"/>
                  </a:cubicBezTo>
                  <a:cubicBezTo>
                    <a:pt x="77" y="309"/>
                    <a:pt x="100" y="316"/>
                    <a:pt x="125" y="316"/>
                  </a:cubicBezTo>
                  <a:cubicBezTo>
                    <a:pt x="185" y="316"/>
                    <a:pt x="250" y="275"/>
                    <a:pt x="289" y="209"/>
                  </a:cubicBezTo>
                  <a:cubicBezTo>
                    <a:pt x="338" y="136"/>
                    <a:pt x="338" y="56"/>
                    <a:pt x="302" y="1"/>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89" name="Google Shape;2289;p38"/>
            <p:cNvSpPr/>
            <p:nvPr/>
          </p:nvSpPr>
          <p:spPr>
            <a:xfrm>
              <a:off x="5265929" y="3647457"/>
              <a:ext cx="96310" cy="92259"/>
            </a:xfrm>
            <a:custGeom>
              <a:rect b="b" l="l" r="r" t="t"/>
              <a:pathLst>
                <a:path extrusionOk="0" h="1002" w="1046">
                  <a:moveTo>
                    <a:pt x="646" y="0"/>
                  </a:moveTo>
                  <a:cubicBezTo>
                    <a:pt x="640" y="0"/>
                    <a:pt x="640" y="6"/>
                    <a:pt x="634" y="12"/>
                  </a:cubicBezTo>
                  <a:cubicBezTo>
                    <a:pt x="609" y="43"/>
                    <a:pt x="584" y="68"/>
                    <a:pt x="554" y="92"/>
                  </a:cubicBezTo>
                  <a:cubicBezTo>
                    <a:pt x="505" y="129"/>
                    <a:pt x="449" y="160"/>
                    <a:pt x="388" y="184"/>
                  </a:cubicBezTo>
                  <a:cubicBezTo>
                    <a:pt x="400" y="184"/>
                    <a:pt x="406" y="191"/>
                    <a:pt x="412" y="197"/>
                  </a:cubicBezTo>
                  <a:cubicBezTo>
                    <a:pt x="486" y="240"/>
                    <a:pt x="498" y="350"/>
                    <a:pt x="443" y="442"/>
                  </a:cubicBezTo>
                  <a:cubicBezTo>
                    <a:pt x="404" y="508"/>
                    <a:pt x="339" y="549"/>
                    <a:pt x="278" y="549"/>
                  </a:cubicBezTo>
                  <a:cubicBezTo>
                    <a:pt x="254" y="549"/>
                    <a:pt x="231" y="543"/>
                    <a:pt x="210" y="528"/>
                  </a:cubicBezTo>
                  <a:cubicBezTo>
                    <a:pt x="136" y="485"/>
                    <a:pt x="124" y="375"/>
                    <a:pt x="179" y="283"/>
                  </a:cubicBezTo>
                  <a:cubicBezTo>
                    <a:pt x="197" y="258"/>
                    <a:pt x="216" y="234"/>
                    <a:pt x="240" y="215"/>
                  </a:cubicBezTo>
                  <a:lnTo>
                    <a:pt x="210" y="215"/>
                  </a:lnTo>
                  <a:cubicBezTo>
                    <a:pt x="203" y="217"/>
                    <a:pt x="197" y="218"/>
                    <a:pt x="190" y="218"/>
                  </a:cubicBezTo>
                  <a:cubicBezTo>
                    <a:pt x="176" y="218"/>
                    <a:pt x="160" y="215"/>
                    <a:pt x="148" y="215"/>
                  </a:cubicBezTo>
                  <a:lnTo>
                    <a:pt x="136" y="215"/>
                  </a:lnTo>
                  <a:cubicBezTo>
                    <a:pt x="44" y="338"/>
                    <a:pt x="1" y="498"/>
                    <a:pt x="31" y="664"/>
                  </a:cubicBezTo>
                  <a:cubicBezTo>
                    <a:pt x="50" y="750"/>
                    <a:pt x="87" y="826"/>
                    <a:pt x="136" y="891"/>
                  </a:cubicBezTo>
                  <a:lnTo>
                    <a:pt x="136" y="891"/>
                  </a:lnTo>
                  <a:cubicBezTo>
                    <a:pt x="136" y="891"/>
                    <a:pt x="136" y="891"/>
                    <a:pt x="136" y="891"/>
                  </a:cubicBezTo>
                  <a:lnTo>
                    <a:pt x="136" y="891"/>
                  </a:lnTo>
                  <a:cubicBezTo>
                    <a:pt x="167" y="934"/>
                    <a:pt x="203" y="971"/>
                    <a:pt x="246" y="1002"/>
                  </a:cubicBezTo>
                  <a:cubicBezTo>
                    <a:pt x="206" y="970"/>
                    <a:pt x="168" y="933"/>
                    <a:pt x="136" y="891"/>
                  </a:cubicBezTo>
                  <a:lnTo>
                    <a:pt x="136" y="891"/>
                  </a:lnTo>
                  <a:cubicBezTo>
                    <a:pt x="224" y="946"/>
                    <a:pt x="325" y="974"/>
                    <a:pt x="430" y="974"/>
                  </a:cubicBezTo>
                  <a:cubicBezTo>
                    <a:pt x="465" y="974"/>
                    <a:pt x="500" y="971"/>
                    <a:pt x="535" y="965"/>
                  </a:cubicBezTo>
                  <a:cubicBezTo>
                    <a:pt x="849" y="903"/>
                    <a:pt x="1045" y="608"/>
                    <a:pt x="990" y="301"/>
                  </a:cubicBezTo>
                  <a:cubicBezTo>
                    <a:pt x="984" y="289"/>
                    <a:pt x="984" y="283"/>
                    <a:pt x="984" y="277"/>
                  </a:cubicBezTo>
                  <a:cubicBezTo>
                    <a:pt x="971" y="270"/>
                    <a:pt x="953" y="270"/>
                    <a:pt x="941" y="264"/>
                  </a:cubicBezTo>
                  <a:cubicBezTo>
                    <a:pt x="941" y="264"/>
                    <a:pt x="935" y="264"/>
                    <a:pt x="935" y="258"/>
                  </a:cubicBezTo>
                  <a:cubicBezTo>
                    <a:pt x="885" y="240"/>
                    <a:pt x="842" y="215"/>
                    <a:pt x="799" y="184"/>
                  </a:cubicBezTo>
                  <a:cubicBezTo>
                    <a:pt x="738" y="135"/>
                    <a:pt x="683" y="74"/>
                    <a:pt x="646"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90" name="Google Shape;2290;p38"/>
            <p:cNvSpPr/>
            <p:nvPr/>
          </p:nvSpPr>
          <p:spPr>
            <a:xfrm>
              <a:off x="5299947" y="3746991"/>
              <a:ext cx="5801" cy="2302"/>
            </a:xfrm>
            <a:custGeom>
              <a:rect b="b" l="l" r="r" t="t"/>
              <a:pathLst>
                <a:path extrusionOk="0" h="25" w="63">
                  <a:moveTo>
                    <a:pt x="62" y="25"/>
                  </a:moveTo>
                  <a:cubicBezTo>
                    <a:pt x="44" y="19"/>
                    <a:pt x="19" y="13"/>
                    <a:pt x="1" y="0"/>
                  </a:cubicBezTo>
                  <a:cubicBezTo>
                    <a:pt x="19" y="13"/>
                    <a:pt x="44" y="19"/>
                    <a:pt x="62" y="25"/>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91" name="Google Shape;2291;p38"/>
            <p:cNvSpPr/>
            <p:nvPr/>
          </p:nvSpPr>
          <p:spPr>
            <a:xfrm>
              <a:off x="5286964" y="3739624"/>
              <a:ext cx="12522" cy="7458"/>
            </a:xfrm>
            <a:custGeom>
              <a:rect b="b" l="l" r="r" t="t"/>
              <a:pathLst>
                <a:path extrusionOk="0" h="81" w="136">
                  <a:moveTo>
                    <a:pt x="0" y="1"/>
                  </a:moveTo>
                  <a:lnTo>
                    <a:pt x="0" y="1"/>
                  </a:lnTo>
                  <a:cubicBezTo>
                    <a:pt x="43" y="37"/>
                    <a:pt x="87" y="62"/>
                    <a:pt x="136" y="80"/>
                  </a:cubicBezTo>
                  <a:cubicBezTo>
                    <a:pt x="87" y="62"/>
                    <a:pt x="43" y="31"/>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92" name="Google Shape;2292;p38"/>
            <p:cNvSpPr/>
            <p:nvPr/>
          </p:nvSpPr>
          <p:spPr>
            <a:xfrm>
              <a:off x="5365596" y="3675172"/>
              <a:ext cx="645" cy="645"/>
            </a:xfrm>
            <a:custGeom>
              <a:rect b="b" l="l" r="r" t="t"/>
              <a:pathLst>
                <a:path extrusionOk="0" h="7" w="7">
                  <a:moveTo>
                    <a:pt x="0" y="0"/>
                  </a:moveTo>
                  <a:cubicBezTo>
                    <a:pt x="0" y="0"/>
                    <a:pt x="0" y="6"/>
                    <a:pt x="7" y="6"/>
                  </a:cubicBezTo>
                  <a:cubicBezTo>
                    <a:pt x="7" y="6"/>
                    <a:pt x="0" y="0"/>
                    <a:pt x="0"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93" name="Google Shape;2293;p38"/>
            <p:cNvSpPr/>
            <p:nvPr/>
          </p:nvSpPr>
          <p:spPr>
            <a:xfrm>
              <a:off x="5306760" y="3749200"/>
              <a:ext cx="6906" cy="1289"/>
            </a:xfrm>
            <a:custGeom>
              <a:rect b="b" l="l" r="r" t="t"/>
              <a:pathLst>
                <a:path extrusionOk="0" h="14" w="75">
                  <a:moveTo>
                    <a:pt x="74" y="13"/>
                  </a:moveTo>
                  <a:cubicBezTo>
                    <a:pt x="50" y="13"/>
                    <a:pt x="25" y="7"/>
                    <a:pt x="1" y="1"/>
                  </a:cubicBezTo>
                  <a:cubicBezTo>
                    <a:pt x="25" y="7"/>
                    <a:pt x="50" y="13"/>
                    <a:pt x="74" y="13"/>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94" name="Google Shape;2294;p38"/>
            <p:cNvSpPr/>
            <p:nvPr/>
          </p:nvSpPr>
          <p:spPr>
            <a:xfrm>
              <a:off x="5314126" y="3750397"/>
              <a:ext cx="6261" cy="645"/>
            </a:xfrm>
            <a:custGeom>
              <a:rect b="b" l="l" r="r" t="t"/>
              <a:pathLst>
                <a:path extrusionOk="0" h="7" w="68">
                  <a:moveTo>
                    <a:pt x="68" y="0"/>
                  </a:moveTo>
                  <a:cubicBezTo>
                    <a:pt x="43" y="6"/>
                    <a:pt x="25" y="0"/>
                    <a:pt x="0" y="0"/>
                  </a:cubicBezTo>
                  <a:cubicBezTo>
                    <a:pt x="25" y="0"/>
                    <a:pt x="43" y="6"/>
                    <a:pt x="68"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95" name="Google Shape;2295;p38"/>
            <p:cNvSpPr/>
            <p:nvPr/>
          </p:nvSpPr>
          <p:spPr>
            <a:xfrm>
              <a:off x="5322045" y="3749845"/>
              <a:ext cx="6906" cy="645"/>
            </a:xfrm>
            <a:custGeom>
              <a:rect b="b" l="l" r="r" t="t"/>
              <a:pathLst>
                <a:path extrusionOk="0" h="7" w="75">
                  <a:moveTo>
                    <a:pt x="74" y="0"/>
                  </a:moveTo>
                  <a:cubicBezTo>
                    <a:pt x="51" y="0"/>
                    <a:pt x="33" y="6"/>
                    <a:pt x="16" y="6"/>
                  </a:cubicBezTo>
                  <a:lnTo>
                    <a:pt x="16" y="6"/>
                  </a:lnTo>
                  <a:cubicBezTo>
                    <a:pt x="35" y="6"/>
                    <a:pt x="55" y="5"/>
                    <a:pt x="74" y="0"/>
                  </a:cubicBezTo>
                  <a:close/>
                  <a:moveTo>
                    <a:pt x="16" y="6"/>
                  </a:moveTo>
                  <a:lnTo>
                    <a:pt x="16" y="6"/>
                  </a:lnTo>
                  <a:cubicBezTo>
                    <a:pt x="11" y="6"/>
                    <a:pt x="6" y="6"/>
                    <a:pt x="0" y="6"/>
                  </a:cubicBezTo>
                  <a:lnTo>
                    <a:pt x="13" y="6"/>
                  </a:lnTo>
                  <a:cubicBezTo>
                    <a:pt x="14" y="6"/>
                    <a:pt x="15" y="6"/>
                    <a:pt x="16" y="6"/>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96" name="Google Shape;2296;p38"/>
            <p:cNvSpPr/>
            <p:nvPr/>
          </p:nvSpPr>
          <p:spPr>
            <a:xfrm>
              <a:off x="5277551" y="3672870"/>
              <a:ext cx="94009" cy="77619"/>
            </a:xfrm>
            <a:custGeom>
              <a:rect b="b" l="l" r="r" t="t"/>
              <a:pathLst>
                <a:path extrusionOk="0" h="843" w="1021">
                  <a:moveTo>
                    <a:pt x="849" y="1"/>
                  </a:moveTo>
                  <a:cubicBezTo>
                    <a:pt x="849" y="7"/>
                    <a:pt x="849" y="13"/>
                    <a:pt x="855" y="25"/>
                  </a:cubicBezTo>
                  <a:cubicBezTo>
                    <a:pt x="910" y="332"/>
                    <a:pt x="707" y="627"/>
                    <a:pt x="400" y="689"/>
                  </a:cubicBezTo>
                  <a:cubicBezTo>
                    <a:pt x="365" y="695"/>
                    <a:pt x="330" y="698"/>
                    <a:pt x="295" y="698"/>
                  </a:cubicBezTo>
                  <a:cubicBezTo>
                    <a:pt x="190" y="698"/>
                    <a:pt x="88" y="670"/>
                    <a:pt x="1" y="615"/>
                  </a:cubicBezTo>
                  <a:lnTo>
                    <a:pt x="1" y="615"/>
                  </a:lnTo>
                  <a:cubicBezTo>
                    <a:pt x="32" y="658"/>
                    <a:pt x="68" y="695"/>
                    <a:pt x="111" y="726"/>
                  </a:cubicBezTo>
                  <a:cubicBezTo>
                    <a:pt x="154" y="756"/>
                    <a:pt x="198" y="787"/>
                    <a:pt x="247" y="805"/>
                  </a:cubicBezTo>
                  <a:lnTo>
                    <a:pt x="253" y="805"/>
                  </a:lnTo>
                  <a:cubicBezTo>
                    <a:pt x="271" y="812"/>
                    <a:pt x="296" y="824"/>
                    <a:pt x="314" y="824"/>
                  </a:cubicBezTo>
                  <a:cubicBezTo>
                    <a:pt x="320" y="830"/>
                    <a:pt x="320" y="830"/>
                    <a:pt x="327" y="830"/>
                  </a:cubicBezTo>
                  <a:cubicBezTo>
                    <a:pt x="351" y="836"/>
                    <a:pt x="376" y="842"/>
                    <a:pt x="400" y="842"/>
                  </a:cubicBezTo>
                  <a:lnTo>
                    <a:pt x="492" y="842"/>
                  </a:lnTo>
                  <a:cubicBezTo>
                    <a:pt x="517" y="842"/>
                    <a:pt x="542" y="842"/>
                    <a:pt x="566" y="836"/>
                  </a:cubicBezTo>
                  <a:cubicBezTo>
                    <a:pt x="585" y="830"/>
                    <a:pt x="609" y="824"/>
                    <a:pt x="628" y="818"/>
                  </a:cubicBezTo>
                  <a:cubicBezTo>
                    <a:pt x="757" y="781"/>
                    <a:pt x="861" y="701"/>
                    <a:pt x="929" y="597"/>
                  </a:cubicBezTo>
                  <a:cubicBezTo>
                    <a:pt x="978" y="523"/>
                    <a:pt x="1008" y="437"/>
                    <a:pt x="1021" y="351"/>
                  </a:cubicBezTo>
                  <a:cubicBezTo>
                    <a:pt x="1021" y="345"/>
                    <a:pt x="1021" y="345"/>
                    <a:pt x="1021" y="339"/>
                  </a:cubicBezTo>
                  <a:cubicBezTo>
                    <a:pt x="978" y="240"/>
                    <a:pt x="959" y="136"/>
                    <a:pt x="965" y="31"/>
                  </a:cubicBezTo>
                  <a:cubicBezTo>
                    <a:pt x="965" y="31"/>
                    <a:pt x="965" y="25"/>
                    <a:pt x="965" y="25"/>
                  </a:cubicBezTo>
                  <a:lnTo>
                    <a:pt x="953" y="25"/>
                  </a:lnTo>
                  <a:cubicBezTo>
                    <a:pt x="929" y="19"/>
                    <a:pt x="904" y="19"/>
                    <a:pt x="879" y="13"/>
                  </a:cubicBezTo>
                  <a:cubicBezTo>
                    <a:pt x="879" y="13"/>
                    <a:pt x="873" y="7"/>
                    <a:pt x="867" y="7"/>
                  </a:cubicBezTo>
                  <a:cubicBezTo>
                    <a:pt x="861" y="7"/>
                    <a:pt x="855" y="7"/>
                    <a:pt x="849"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97" name="Google Shape;2297;p38"/>
            <p:cNvSpPr/>
            <p:nvPr/>
          </p:nvSpPr>
          <p:spPr>
            <a:xfrm>
              <a:off x="5277254" y="3664399"/>
              <a:ext cx="34620" cy="33699"/>
            </a:xfrm>
            <a:custGeom>
              <a:rect b="b" l="l" r="r" t="t"/>
              <a:pathLst>
                <a:path extrusionOk="0" h="366" w="376">
                  <a:moveTo>
                    <a:pt x="265" y="0"/>
                  </a:moveTo>
                  <a:cubicBezTo>
                    <a:pt x="240" y="13"/>
                    <a:pt x="210" y="19"/>
                    <a:pt x="179" y="25"/>
                  </a:cubicBezTo>
                  <a:cubicBezTo>
                    <a:pt x="160" y="31"/>
                    <a:pt x="142" y="31"/>
                    <a:pt x="117" y="31"/>
                  </a:cubicBezTo>
                  <a:cubicBezTo>
                    <a:pt x="93" y="50"/>
                    <a:pt x="74" y="68"/>
                    <a:pt x="56" y="99"/>
                  </a:cubicBezTo>
                  <a:cubicBezTo>
                    <a:pt x="1" y="191"/>
                    <a:pt x="13" y="301"/>
                    <a:pt x="87" y="344"/>
                  </a:cubicBezTo>
                  <a:cubicBezTo>
                    <a:pt x="108" y="359"/>
                    <a:pt x="131" y="365"/>
                    <a:pt x="155" y="365"/>
                  </a:cubicBezTo>
                  <a:cubicBezTo>
                    <a:pt x="216" y="365"/>
                    <a:pt x="281" y="324"/>
                    <a:pt x="320" y="258"/>
                  </a:cubicBezTo>
                  <a:cubicBezTo>
                    <a:pt x="375" y="166"/>
                    <a:pt x="363" y="56"/>
                    <a:pt x="289" y="13"/>
                  </a:cubicBezTo>
                  <a:cubicBezTo>
                    <a:pt x="283" y="7"/>
                    <a:pt x="277" y="0"/>
                    <a:pt x="265" y="0"/>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98" name="Google Shape;2298;p38"/>
            <p:cNvSpPr/>
            <p:nvPr/>
          </p:nvSpPr>
          <p:spPr>
            <a:xfrm>
              <a:off x="5465130" y="3650219"/>
              <a:ext cx="2946" cy="5248"/>
            </a:xfrm>
            <a:custGeom>
              <a:rect b="b" l="l" r="r" t="t"/>
              <a:pathLst>
                <a:path extrusionOk="0" h="57" w="32">
                  <a:moveTo>
                    <a:pt x="1" y="1"/>
                  </a:moveTo>
                  <a:cubicBezTo>
                    <a:pt x="13" y="19"/>
                    <a:pt x="25" y="38"/>
                    <a:pt x="31" y="56"/>
                  </a:cubicBezTo>
                  <a:cubicBezTo>
                    <a:pt x="25" y="38"/>
                    <a:pt x="13" y="19"/>
                    <a:pt x="1"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299" name="Google Shape;2299;p38"/>
            <p:cNvSpPr/>
            <p:nvPr/>
          </p:nvSpPr>
          <p:spPr>
            <a:xfrm>
              <a:off x="5439164" y="3728852"/>
              <a:ext cx="6261" cy="2946"/>
            </a:xfrm>
            <a:custGeom>
              <a:rect b="b" l="l" r="r" t="t"/>
              <a:pathLst>
                <a:path extrusionOk="0" h="32" w="68">
                  <a:moveTo>
                    <a:pt x="68" y="1"/>
                  </a:moveTo>
                  <a:cubicBezTo>
                    <a:pt x="49" y="13"/>
                    <a:pt x="25" y="25"/>
                    <a:pt x="0" y="32"/>
                  </a:cubicBezTo>
                  <a:cubicBezTo>
                    <a:pt x="25" y="25"/>
                    <a:pt x="49" y="13"/>
                    <a:pt x="68"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00" name="Google Shape;2300;p38"/>
            <p:cNvSpPr/>
            <p:nvPr/>
          </p:nvSpPr>
          <p:spPr>
            <a:xfrm>
              <a:off x="5471943" y="3686497"/>
              <a:ext cx="2302" cy="10220"/>
            </a:xfrm>
            <a:custGeom>
              <a:rect b="b" l="l" r="r" t="t"/>
              <a:pathLst>
                <a:path extrusionOk="0" h="111" w="25">
                  <a:moveTo>
                    <a:pt x="25" y="0"/>
                  </a:moveTo>
                  <a:cubicBezTo>
                    <a:pt x="19" y="43"/>
                    <a:pt x="13" y="80"/>
                    <a:pt x="0" y="111"/>
                  </a:cubicBezTo>
                  <a:cubicBezTo>
                    <a:pt x="13" y="80"/>
                    <a:pt x="19" y="43"/>
                    <a:pt x="25"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01" name="Google Shape;2301;p38"/>
            <p:cNvSpPr/>
            <p:nvPr/>
          </p:nvSpPr>
          <p:spPr>
            <a:xfrm>
              <a:off x="5445334" y="3701689"/>
              <a:ext cx="24952" cy="27254"/>
            </a:xfrm>
            <a:custGeom>
              <a:rect b="b" l="l" r="r" t="t"/>
              <a:pathLst>
                <a:path extrusionOk="0" h="296" w="271">
                  <a:moveTo>
                    <a:pt x="1" y="296"/>
                  </a:moveTo>
                  <a:cubicBezTo>
                    <a:pt x="130" y="228"/>
                    <a:pt x="222" y="124"/>
                    <a:pt x="271" y="1"/>
                  </a:cubicBezTo>
                  <a:cubicBezTo>
                    <a:pt x="222" y="124"/>
                    <a:pt x="130" y="228"/>
                    <a:pt x="1" y="296"/>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02" name="Google Shape;2302;p38"/>
            <p:cNvSpPr/>
            <p:nvPr/>
          </p:nvSpPr>
          <p:spPr>
            <a:xfrm>
              <a:off x="5423880" y="3734560"/>
              <a:ext cx="6814" cy="645"/>
            </a:xfrm>
            <a:custGeom>
              <a:rect b="b" l="l" r="r" t="t"/>
              <a:pathLst>
                <a:path extrusionOk="0" h="7" w="74">
                  <a:moveTo>
                    <a:pt x="74" y="0"/>
                  </a:moveTo>
                  <a:cubicBezTo>
                    <a:pt x="49" y="0"/>
                    <a:pt x="25" y="6"/>
                    <a:pt x="0" y="6"/>
                  </a:cubicBezTo>
                  <a:cubicBezTo>
                    <a:pt x="25" y="6"/>
                    <a:pt x="49" y="0"/>
                    <a:pt x="74"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03" name="Google Shape;2303;p38"/>
            <p:cNvSpPr/>
            <p:nvPr/>
          </p:nvSpPr>
          <p:spPr>
            <a:xfrm>
              <a:off x="5365044" y="3633277"/>
              <a:ext cx="97323" cy="93180"/>
            </a:xfrm>
            <a:custGeom>
              <a:rect b="b" l="l" r="r" t="t"/>
              <a:pathLst>
                <a:path extrusionOk="0" h="1012" w="1057">
                  <a:moveTo>
                    <a:pt x="609" y="1"/>
                  </a:moveTo>
                  <a:cubicBezTo>
                    <a:pt x="584" y="130"/>
                    <a:pt x="516" y="246"/>
                    <a:pt x="412" y="326"/>
                  </a:cubicBezTo>
                  <a:cubicBezTo>
                    <a:pt x="424" y="369"/>
                    <a:pt x="424" y="412"/>
                    <a:pt x="412" y="455"/>
                  </a:cubicBezTo>
                  <a:cubicBezTo>
                    <a:pt x="390" y="554"/>
                    <a:pt x="315" y="618"/>
                    <a:pt x="238" y="618"/>
                  </a:cubicBezTo>
                  <a:cubicBezTo>
                    <a:pt x="228" y="618"/>
                    <a:pt x="219" y="617"/>
                    <a:pt x="209" y="615"/>
                  </a:cubicBezTo>
                  <a:cubicBezTo>
                    <a:pt x="148" y="596"/>
                    <a:pt x="105" y="535"/>
                    <a:pt x="99" y="455"/>
                  </a:cubicBezTo>
                  <a:lnTo>
                    <a:pt x="13" y="455"/>
                  </a:lnTo>
                  <a:cubicBezTo>
                    <a:pt x="13" y="455"/>
                    <a:pt x="13" y="461"/>
                    <a:pt x="13" y="461"/>
                  </a:cubicBezTo>
                  <a:cubicBezTo>
                    <a:pt x="0" y="566"/>
                    <a:pt x="19" y="670"/>
                    <a:pt x="62" y="769"/>
                  </a:cubicBezTo>
                  <a:cubicBezTo>
                    <a:pt x="68" y="775"/>
                    <a:pt x="68" y="775"/>
                    <a:pt x="68" y="781"/>
                  </a:cubicBezTo>
                  <a:cubicBezTo>
                    <a:pt x="74" y="787"/>
                    <a:pt x="74" y="793"/>
                    <a:pt x="74" y="793"/>
                  </a:cubicBezTo>
                  <a:cubicBezTo>
                    <a:pt x="117" y="879"/>
                    <a:pt x="178" y="941"/>
                    <a:pt x="246" y="996"/>
                  </a:cubicBezTo>
                  <a:cubicBezTo>
                    <a:pt x="293" y="1006"/>
                    <a:pt x="341" y="1012"/>
                    <a:pt x="389" y="1012"/>
                  </a:cubicBezTo>
                  <a:cubicBezTo>
                    <a:pt x="484" y="1012"/>
                    <a:pt x="580" y="990"/>
                    <a:pt x="670" y="941"/>
                  </a:cubicBezTo>
                  <a:cubicBezTo>
                    <a:pt x="946" y="793"/>
                    <a:pt x="1057" y="455"/>
                    <a:pt x="928" y="173"/>
                  </a:cubicBezTo>
                  <a:cubicBezTo>
                    <a:pt x="916" y="173"/>
                    <a:pt x="903" y="166"/>
                    <a:pt x="891" y="166"/>
                  </a:cubicBezTo>
                  <a:cubicBezTo>
                    <a:pt x="891" y="166"/>
                    <a:pt x="885" y="166"/>
                    <a:pt x="885" y="160"/>
                  </a:cubicBezTo>
                  <a:cubicBezTo>
                    <a:pt x="860" y="160"/>
                    <a:pt x="842" y="148"/>
                    <a:pt x="817" y="142"/>
                  </a:cubicBezTo>
                  <a:lnTo>
                    <a:pt x="811" y="142"/>
                  </a:lnTo>
                  <a:cubicBezTo>
                    <a:pt x="768" y="123"/>
                    <a:pt x="719" y="93"/>
                    <a:pt x="682" y="62"/>
                  </a:cubicBezTo>
                  <a:lnTo>
                    <a:pt x="676" y="62"/>
                  </a:lnTo>
                  <a:cubicBezTo>
                    <a:pt x="652" y="44"/>
                    <a:pt x="633" y="25"/>
                    <a:pt x="609"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04" name="Google Shape;2304;p38"/>
            <p:cNvSpPr/>
            <p:nvPr/>
          </p:nvSpPr>
          <p:spPr>
            <a:xfrm>
              <a:off x="5431246" y="3732258"/>
              <a:ext cx="6261" cy="1842"/>
            </a:xfrm>
            <a:custGeom>
              <a:rect b="b" l="l" r="r" t="t"/>
              <a:pathLst>
                <a:path extrusionOk="0" h="20" w="68">
                  <a:moveTo>
                    <a:pt x="68" y="1"/>
                  </a:moveTo>
                  <a:cubicBezTo>
                    <a:pt x="43" y="7"/>
                    <a:pt x="25" y="13"/>
                    <a:pt x="0" y="19"/>
                  </a:cubicBezTo>
                  <a:cubicBezTo>
                    <a:pt x="25" y="13"/>
                    <a:pt x="43" y="7"/>
                    <a:pt x="68"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05" name="Google Shape;2305;p38"/>
            <p:cNvSpPr/>
            <p:nvPr/>
          </p:nvSpPr>
          <p:spPr>
            <a:xfrm>
              <a:off x="5388247" y="3724892"/>
              <a:ext cx="13075" cy="6906"/>
            </a:xfrm>
            <a:custGeom>
              <a:rect b="b" l="l" r="r" t="t"/>
              <a:pathLst>
                <a:path extrusionOk="0" h="75" w="142">
                  <a:moveTo>
                    <a:pt x="0" y="1"/>
                  </a:moveTo>
                  <a:cubicBezTo>
                    <a:pt x="43" y="32"/>
                    <a:pt x="92" y="56"/>
                    <a:pt x="141" y="75"/>
                  </a:cubicBezTo>
                  <a:cubicBezTo>
                    <a:pt x="92" y="56"/>
                    <a:pt x="43" y="32"/>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06" name="Google Shape;2306;p38"/>
            <p:cNvSpPr/>
            <p:nvPr/>
          </p:nvSpPr>
          <p:spPr>
            <a:xfrm>
              <a:off x="5415962" y="3735113"/>
              <a:ext cx="6814" cy="92"/>
            </a:xfrm>
            <a:custGeom>
              <a:rect b="b" l="l" r="r" t="t"/>
              <a:pathLst>
                <a:path extrusionOk="0" h="1" w="74">
                  <a:moveTo>
                    <a:pt x="74" y="0"/>
                  </a:moveTo>
                  <a:cubicBezTo>
                    <a:pt x="49" y="0"/>
                    <a:pt x="25" y="0"/>
                    <a:pt x="0" y="0"/>
                  </a:cubicBezTo>
                  <a:cubicBezTo>
                    <a:pt x="25" y="0"/>
                    <a:pt x="49" y="0"/>
                    <a:pt x="74"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07" name="Google Shape;2307;p38"/>
            <p:cNvSpPr/>
            <p:nvPr/>
          </p:nvSpPr>
          <p:spPr>
            <a:xfrm>
              <a:off x="5401229" y="3731706"/>
              <a:ext cx="14272" cy="3499"/>
            </a:xfrm>
            <a:custGeom>
              <a:rect b="b" l="l" r="r" t="t"/>
              <a:pathLst>
                <a:path extrusionOk="0" h="38" w="155">
                  <a:moveTo>
                    <a:pt x="0" y="1"/>
                  </a:moveTo>
                  <a:cubicBezTo>
                    <a:pt x="33" y="17"/>
                    <a:pt x="66" y="24"/>
                    <a:pt x="104" y="29"/>
                  </a:cubicBezTo>
                  <a:lnTo>
                    <a:pt x="104" y="29"/>
                  </a:lnTo>
                  <a:cubicBezTo>
                    <a:pt x="69" y="22"/>
                    <a:pt x="33" y="13"/>
                    <a:pt x="0" y="1"/>
                  </a:cubicBezTo>
                  <a:close/>
                  <a:moveTo>
                    <a:pt x="104" y="29"/>
                  </a:moveTo>
                  <a:cubicBezTo>
                    <a:pt x="109" y="30"/>
                    <a:pt x="114" y="31"/>
                    <a:pt x="119" y="32"/>
                  </a:cubicBezTo>
                  <a:lnTo>
                    <a:pt x="119" y="32"/>
                  </a:lnTo>
                  <a:cubicBezTo>
                    <a:pt x="118" y="32"/>
                    <a:pt x="118" y="32"/>
                    <a:pt x="117" y="31"/>
                  </a:cubicBezTo>
                  <a:cubicBezTo>
                    <a:pt x="113" y="31"/>
                    <a:pt x="108" y="30"/>
                    <a:pt x="104" y="29"/>
                  </a:cubicBezTo>
                  <a:close/>
                  <a:moveTo>
                    <a:pt x="119" y="32"/>
                  </a:moveTo>
                  <a:cubicBezTo>
                    <a:pt x="131" y="37"/>
                    <a:pt x="142" y="37"/>
                    <a:pt x="154" y="37"/>
                  </a:cubicBezTo>
                  <a:cubicBezTo>
                    <a:pt x="143" y="36"/>
                    <a:pt x="131" y="34"/>
                    <a:pt x="119" y="32"/>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08" name="Google Shape;2308;p38"/>
            <p:cNvSpPr/>
            <p:nvPr/>
          </p:nvSpPr>
          <p:spPr>
            <a:xfrm>
              <a:off x="5387439" y="3649114"/>
              <a:ext cx="87195" cy="86090"/>
            </a:xfrm>
            <a:custGeom>
              <a:rect b="b" l="l" r="r" t="t"/>
              <a:pathLst>
                <a:path extrusionOk="0" h="935" w="947">
                  <a:moveTo>
                    <a:pt x="676" y="1"/>
                  </a:moveTo>
                  <a:cubicBezTo>
                    <a:pt x="805" y="283"/>
                    <a:pt x="694" y="621"/>
                    <a:pt x="418" y="769"/>
                  </a:cubicBezTo>
                  <a:cubicBezTo>
                    <a:pt x="328" y="818"/>
                    <a:pt x="232" y="840"/>
                    <a:pt x="139" y="840"/>
                  </a:cubicBezTo>
                  <a:cubicBezTo>
                    <a:pt x="92" y="840"/>
                    <a:pt x="45" y="834"/>
                    <a:pt x="0" y="824"/>
                  </a:cubicBezTo>
                  <a:lnTo>
                    <a:pt x="0" y="824"/>
                  </a:lnTo>
                  <a:cubicBezTo>
                    <a:pt x="43" y="855"/>
                    <a:pt x="92" y="879"/>
                    <a:pt x="141" y="898"/>
                  </a:cubicBezTo>
                  <a:cubicBezTo>
                    <a:pt x="191" y="916"/>
                    <a:pt x="246" y="928"/>
                    <a:pt x="295" y="934"/>
                  </a:cubicBezTo>
                  <a:lnTo>
                    <a:pt x="387" y="934"/>
                  </a:lnTo>
                  <a:cubicBezTo>
                    <a:pt x="412" y="934"/>
                    <a:pt x="436" y="928"/>
                    <a:pt x="461" y="922"/>
                  </a:cubicBezTo>
                  <a:lnTo>
                    <a:pt x="467" y="922"/>
                  </a:lnTo>
                  <a:cubicBezTo>
                    <a:pt x="492" y="916"/>
                    <a:pt x="510" y="910"/>
                    <a:pt x="535" y="904"/>
                  </a:cubicBezTo>
                  <a:lnTo>
                    <a:pt x="553" y="898"/>
                  </a:lnTo>
                  <a:cubicBezTo>
                    <a:pt x="578" y="891"/>
                    <a:pt x="602" y="879"/>
                    <a:pt x="621" y="867"/>
                  </a:cubicBezTo>
                  <a:cubicBezTo>
                    <a:pt x="750" y="799"/>
                    <a:pt x="842" y="695"/>
                    <a:pt x="891" y="572"/>
                  </a:cubicBezTo>
                  <a:cubicBezTo>
                    <a:pt x="897" y="553"/>
                    <a:pt x="903" y="535"/>
                    <a:pt x="909" y="517"/>
                  </a:cubicBezTo>
                  <a:cubicBezTo>
                    <a:pt x="922" y="480"/>
                    <a:pt x="928" y="443"/>
                    <a:pt x="934" y="406"/>
                  </a:cubicBezTo>
                  <a:cubicBezTo>
                    <a:pt x="946" y="295"/>
                    <a:pt x="922" y="179"/>
                    <a:pt x="866" y="68"/>
                  </a:cubicBezTo>
                  <a:cubicBezTo>
                    <a:pt x="854" y="50"/>
                    <a:pt x="848" y="31"/>
                    <a:pt x="836" y="13"/>
                  </a:cubicBezTo>
                  <a:lnTo>
                    <a:pt x="830" y="7"/>
                  </a:lnTo>
                  <a:lnTo>
                    <a:pt x="713" y="7"/>
                  </a:lnTo>
                  <a:cubicBezTo>
                    <a:pt x="701" y="7"/>
                    <a:pt x="688" y="1"/>
                    <a:pt x="676"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09" name="Google Shape;2309;p38"/>
            <p:cNvSpPr/>
            <p:nvPr/>
          </p:nvSpPr>
          <p:spPr>
            <a:xfrm>
              <a:off x="5374067" y="3663294"/>
              <a:ext cx="30109" cy="26886"/>
            </a:xfrm>
            <a:custGeom>
              <a:rect b="b" l="l" r="r" t="t"/>
              <a:pathLst>
                <a:path extrusionOk="0" h="292" w="327">
                  <a:moveTo>
                    <a:pt x="314" y="0"/>
                  </a:moveTo>
                  <a:cubicBezTo>
                    <a:pt x="246" y="62"/>
                    <a:pt x="160" y="105"/>
                    <a:pt x="62" y="123"/>
                  </a:cubicBezTo>
                  <a:cubicBezTo>
                    <a:pt x="44" y="123"/>
                    <a:pt x="19" y="129"/>
                    <a:pt x="1" y="129"/>
                  </a:cubicBezTo>
                  <a:cubicBezTo>
                    <a:pt x="7" y="209"/>
                    <a:pt x="50" y="270"/>
                    <a:pt x="111" y="289"/>
                  </a:cubicBezTo>
                  <a:cubicBezTo>
                    <a:pt x="121" y="291"/>
                    <a:pt x="130" y="292"/>
                    <a:pt x="140" y="292"/>
                  </a:cubicBezTo>
                  <a:cubicBezTo>
                    <a:pt x="217" y="292"/>
                    <a:pt x="292" y="228"/>
                    <a:pt x="314" y="129"/>
                  </a:cubicBezTo>
                  <a:cubicBezTo>
                    <a:pt x="326" y="86"/>
                    <a:pt x="326" y="43"/>
                    <a:pt x="314" y="0"/>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10" name="Google Shape;2310;p38"/>
            <p:cNvSpPr/>
            <p:nvPr/>
          </p:nvSpPr>
          <p:spPr>
            <a:xfrm>
              <a:off x="5495146" y="3559157"/>
              <a:ext cx="3499" cy="4051"/>
            </a:xfrm>
            <a:custGeom>
              <a:rect b="b" l="l" r="r" t="t"/>
              <a:pathLst>
                <a:path extrusionOk="0" h="44" w="38">
                  <a:moveTo>
                    <a:pt x="0" y="1"/>
                  </a:moveTo>
                  <a:cubicBezTo>
                    <a:pt x="13" y="13"/>
                    <a:pt x="25" y="25"/>
                    <a:pt x="37" y="44"/>
                  </a:cubicBezTo>
                  <a:cubicBezTo>
                    <a:pt x="25" y="25"/>
                    <a:pt x="13" y="13"/>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11" name="Google Shape;2311;p38"/>
            <p:cNvSpPr/>
            <p:nvPr/>
          </p:nvSpPr>
          <p:spPr>
            <a:xfrm>
              <a:off x="5502512" y="3567628"/>
              <a:ext cx="2302" cy="3499"/>
            </a:xfrm>
            <a:custGeom>
              <a:rect b="b" l="l" r="r" t="t"/>
              <a:pathLst>
                <a:path extrusionOk="0" h="38" w="25">
                  <a:moveTo>
                    <a:pt x="0" y="1"/>
                  </a:moveTo>
                  <a:cubicBezTo>
                    <a:pt x="6" y="13"/>
                    <a:pt x="12" y="25"/>
                    <a:pt x="25" y="38"/>
                  </a:cubicBezTo>
                  <a:cubicBezTo>
                    <a:pt x="12" y="25"/>
                    <a:pt x="6" y="13"/>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12" name="Google Shape;2312;p38"/>
            <p:cNvSpPr/>
            <p:nvPr/>
          </p:nvSpPr>
          <p:spPr>
            <a:xfrm>
              <a:off x="5486675" y="3552988"/>
              <a:ext cx="4051" cy="2854"/>
            </a:xfrm>
            <a:custGeom>
              <a:rect b="b" l="l" r="r" t="t"/>
              <a:pathLst>
                <a:path extrusionOk="0" h="31" w="44">
                  <a:moveTo>
                    <a:pt x="0" y="0"/>
                  </a:moveTo>
                  <a:cubicBezTo>
                    <a:pt x="12" y="6"/>
                    <a:pt x="31" y="19"/>
                    <a:pt x="43" y="31"/>
                  </a:cubicBezTo>
                  <a:cubicBezTo>
                    <a:pt x="31" y="19"/>
                    <a:pt x="12" y="6"/>
                    <a:pt x="0"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13" name="Google Shape;2313;p38"/>
            <p:cNvSpPr/>
            <p:nvPr/>
          </p:nvSpPr>
          <p:spPr>
            <a:xfrm>
              <a:off x="5491187" y="3555750"/>
              <a:ext cx="4051" cy="3499"/>
            </a:xfrm>
            <a:custGeom>
              <a:rect b="b" l="l" r="r" t="t"/>
              <a:pathLst>
                <a:path extrusionOk="0" h="38" w="44">
                  <a:moveTo>
                    <a:pt x="0" y="1"/>
                  </a:moveTo>
                  <a:cubicBezTo>
                    <a:pt x="13" y="13"/>
                    <a:pt x="25" y="25"/>
                    <a:pt x="43" y="38"/>
                  </a:cubicBezTo>
                  <a:cubicBezTo>
                    <a:pt x="25" y="25"/>
                    <a:pt x="13" y="13"/>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14" name="Google Shape;2314;p38"/>
            <p:cNvSpPr/>
            <p:nvPr/>
          </p:nvSpPr>
          <p:spPr>
            <a:xfrm>
              <a:off x="5505275" y="3572231"/>
              <a:ext cx="1842" cy="3407"/>
            </a:xfrm>
            <a:custGeom>
              <a:rect b="b" l="l" r="r" t="t"/>
              <a:pathLst>
                <a:path extrusionOk="0" h="37" w="20">
                  <a:moveTo>
                    <a:pt x="1" y="0"/>
                  </a:moveTo>
                  <a:cubicBezTo>
                    <a:pt x="7" y="12"/>
                    <a:pt x="13" y="25"/>
                    <a:pt x="19" y="37"/>
                  </a:cubicBezTo>
                  <a:cubicBezTo>
                    <a:pt x="13" y="25"/>
                    <a:pt x="7" y="12"/>
                    <a:pt x="1"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15" name="Google Shape;2315;p38"/>
            <p:cNvSpPr/>
            <p:nvPr/>
          </p:nvSpPr>
          <p:spPr>
            <a:xfrm>
              <a:off x="5499106" y="3563116"/>
              <a:ext cx="2946" cy="4051"/>
            </a:xfrm>
            <a:custGeom>
              <a:rect b="b" l="l" r="r" t="t"/>
              <a:pathLst>
                <a:path extrusionOk="0" h="44" w="32">
                  <a:moveTo>
                    <a:pt x="0" y="1"/>
                  </a:moveTo>
                  <a:cubicBezTo>
                    <a:pt x="6" y="13"/>
                    <a:pt x="19" y="25"/>
                    <a:pt x="31" y="44"/>
                  </a:cubicBezTo>
                  <a:cubicBezTo>
                    <a:pt x="19" y="25"/>
                    <a:pt x="6" y="13"/>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16" name="Google Shape;2316;p38"/>
            <p:cNvSpPr/>
            <p:nvPr/>
          </p:nvSpPr>
          <p:spPr>
            <a:xfrm>
              <a:off x="5507576" y="3577296"/>
              <a:ext cx="1749" cy="3499"/>
            </a:xfrm>
            <a:custGeom>
              <a:rect b="b" l="l" r="r" t="t"/>
              <a:pathLst>
                <a:path extrusionOk="0" h="38" w="19">
                  <a:moveTo>
                    <a:pt x="0" y="0"/>
                  </a:moveTo>
                  <a:cubicBezTo>
                    <a:pt x="7" y="13"/>
                    <a:pt x="13" y="25"/>
                    <a:pt x="19" y="37"/>
                  </a:cubicBezTo>
                  <a:cubicBezTo>
                    <a:pt x="13" y="25"/>
                    <a:pt x="7" y="13"/>
                    <a:pt x="0"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17" name="Google Shape;2317;p38"/>
            <p:cNvSpPr/>
            <p:nvPr/>
          </p:nvSpPr>
          <p:spPr>
            <a:xfrm>
              <a:off x="5509234" y="3582360"/>
              <a:ext cx="1842" cy="5156"/>
            </a:xfrm>
            <a:custGeom>
              <a:rect b="b" l="l" r="r" t="t"/>
              <a:pathLst>
                <a:path extrusionOk="0" h="56" w="20">
                  <a:moveTo>
                    <a:pt x="1" y="1"/>
                  </a:moveTo>
                  <a:cubicBezTo>
                    <a:pt x="7" y="19"/>
                    <a:pt x="13" y="38"/>
                    <a:pt x="19" y="56"/>
                  </a:cubicBezTo>
                  <a:cubicBezTo>
                    <a:pt x="13" y="38"/>
                    <a:pt x="7" y="19"/>
                    <a:pt x="1"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18" name="Google Shape;2318;p38"/>
            <p:cNvSpPr/>
            <p:nvPr/>
          </p:nvSpPr>
          <p:spPr>
            <a:xfrm>
              <a:off x="5407235" y="3545345"/>
              <a:ext cx="93364" cy="91246"/>
            </a:xfrm>
            <a:custGeom>
              <a:rect b="b" l="l" r="r" t="t"/>
              <a:pathLst>
                <a:path extrusionOk="0" h="991" w="1014">
                  <a:moveTo>
                    <a:pt x="312" y="192"/>
                  </a:moveTo>
                  <a:cubicBezTo>
                    <a:pt x="336" y="192"/>
                    <a:pt x="360" y="198"/>
                    <a:pt x="381" y="212"/>
                  </a:cubicBezTo>
                  <a:cubicBezTo>
                    <a:pt x="455" y="255"/>
                    <a:pt x="461" y="366"/>
                    <a:pt x="406" y="458"/>
                  </a:cubicBezTo>
                  <a:cubicBezTo>
                    <a:pt x="366" y="524"/>
                    <a:pt x="301" y="562"/>
                    <a:pt x="240" y="562"/>
                  </a:cubicBezTo>
                  <a:cubicBezTo>
                    <a:pt x="216" y="562"/>
                    <a:pt x="193" y="556"/>
                    <a:pt x="172" y="544"/>
                  </a:cubicBezTo>
                  <a:cubicBezTo>
                    <a:pt x="105" y="501"/>
                    <a:pt x="92" y="390"/>
                    <a:pt x="148" y="298"/>
                  </a:cubicBezTo>
                  <a:cubicBezTo>
                    <a:pt x="187" y="232"/>
                    <a:pt x="252" y="192"/>
                    <a:pt x="312" y="192"/>
                  </a:cubicBezTo>
                  <a:close/>
                  <a:moveTo>
                    <a:pt x="560" y="0"/>
                  </a:moveTo>
                  <a:cubicBezTo>
                    <a:pt x="525" y="0"/>
                    <a:pt x="490" y="3"/>
                    <a:pt x="455" y="9"/>
                  </a:cubicBezTo>
                  <a:cubicBezTo>
                    <a:pt x="221" y="52"/>
                    <a:pt x="49" y="237"/>
                    <a:pt x="0" y="458"/>
                  </a:cubicBezTo>
                  <a:cubicBezTo>
                    <a:pt x="6" y="458"/>
                    <a:pt x="6" y="464"/>
                    <a:pt x="12" y="464"/>
                  </a:cubicBezTo>
                  <a:cubicBezTo>
                    <a:pt x="12" y="470"/>
                    <a:pt x="12" y="470"/>
                    <a:pt x="19" y="470"/>
                  </a:cubicBezTo>
                  <a:cubicBezTo>
                    <a:pt x="25" y="483"/>
                    <a:pt x="37" y="495"/>
                    <a:pt x="43" y="507"/>
                  </a:cubicBezTo>
                  <a:cubicBezTo>
                    <a:pt x="49" y="513"/>
                    <a:pt x="49" y="513"/>
                    <a:pt x="49" y="519"/>
                  </a:cubicBezTo>
                  <a:cubicBezTo>
                    <a:pt x="62" y="532"/>
                    <a:pt x="68" y="544"/>
                    <a:pt x="74" y="556"/>
                  </a:cubicBezTo>
                  <a:lnTo>
                    <a:pt x="86" y="569"/>
                  </a:lnTo>
                  <a:cubicBezTo>
                    <a:pt x="92" y="581"/>
                    <a:pt x="99" y="593"/>
                    <a:pt x="105" y="605"/>
                  </a:cubicBezTo>
                  <a:cubicBezTo>
                    <a:pt x="105" y="612"/>
                    <a:pt x="111" y="618"/>
                    <a:pt x="111" y="624"/>
                  </a:cubicBezTo>
                  <a:cubicBezTo>
                    <a:pt x="117" y="636"/>
                    <a:pt x="123" y="648"/>
                    <a:pt x="123" y="661"/>
                  </a:cubicBezTo>
                  <a:cubicBezTo>
                    <a:pt x="129" y="667"/>
                    <a:pt x="129" y="673"/>
                    <a:pt x="129" y="679"/>
                  </a:cubicBezTo>
                  <a:cubicBezTo>
                    <a:pt x="135" y="698"/>
                    <a:pt x="142" y="716"/>
                    <a:pt x="148" y="734"/>
                  </a:cubicBezTo>
                  <a:cubicBezTo>
                    <a:pt x="160" y="802"/>
                    <a:pt x="160" y="870"/>
                    <a:pt x="148" y="931"/>
                  </a:cubicBezTo>
                  <a:cubicBezTo>
                    <a:pt x="226" y="970"/>
                    <a:pt x="310" y="991"/>
                    <a:pt x="397" y="991"/>
                  </a:cubicBezTo>
                  <a:cubicBezTo>
                    <a:pt x="432" y="991"/>
                    <a:pt x="468" y="987"/>
                    <a:pt x="504" y="980"/>
                  </a:cubicBezTo>
                  <a:cubicBezTo>
                    <a:pt x="811" y="919"/>
                    <a:pt x="1014" y="624"/>
                    <a:pt x="952" y="317"/>
                  </a:cubicBezTo>
                  <a:cubicBezTo>
                    <a:pt x="940" y="224"/>
                    <a:pt x="903" y="151"/>
                    <a:pt x="854" y="83"/>
                  </a:cubicBezTo>
                  <a:cubicBezTo>
                    <a:pt x="767" y="28"/>
                    <a:pt x="665" y="0"/>
                    <a:pt x="560"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19" name="Google Shape;2319;p38"/>
            <p:cNvSpPr/>
            <p:nvPr/>
          </p:nvSpPr>
          <p:spPr>
            <a:xfrm>
              <a:off x="5440269" y="3646260"/>
              <a:ext cx="6261" cy="1842"/>
            </a:xfrm>
            <a:custGeom>
              <a:rect b="b" l="l" r="r" t="t"/>
              <a:pathLst>
                <a:path extrusionOk="0" h="20" w="68">
                  <a:moveTo>
                    <a:pt x="0" y="1"/>
                  </a:moveTo>
                  <a:cubicBezTo>
                    <a:pt x="25" y="7"/>
                    <a:pt x="43" y="13"/>
                    <a:pt x="68" y="19"/>
                  </a:cubicBezTo>
                  <a:cubicBezTo>
                    <a:pt x="43" y="13"/>
                    <a:pt x="25" y="7"/>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20" name="Google Shape;2320;p38"/>
            <p:cNvSpPr/>
            <p:nvPr/>
          </p:nvSpPr>
          <p:spPr>
            <a:xfrm>
              <a:off x="5427839" y="3638894"/>
              <a:ext cx="11970" cy="7458"/>
            </a:xfrm>
            <a:custGeom>
              <a:rect b="b" l="l" r="r" t="t"/>
              <a:pathLst>
                <a:path extrusionOk="0" h="81" w="130">
                  <a:moveTo>
                    <a:pt x="0" y="1"/>
                  </a:moveTo>
                  <a:cubicBezTo>
                    <a:pt x="37" y="32"/>
                    <a:pt x="86" y="56"/>
                    <a:pt x="129" y="81"/>
                  </a:cubicBezTo>
                  <a:cubicBezTo>
                    <a:pt x="86" y="56"/>
                    <a:pt x="37" y="32"/>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21" name="Google Shape;2321;p38"/>
            <p:cNvSpPr/>
            <p:nvPr/>
          </p:nvSpPr>
          <p:spPr>
            <a:xfrm>
              <a:off x="5421578" y="3633277"/>
              <a:ext cx="6353" cy="5709"/>
            </a:xfrm>
            <a:custGeom>
              <a:rect b="b" l="l" r="r" t="t"/>
              <a:pathLst>
                <a:path extrusionOk="0" h="62" w="69">
                  <a:moveTo>
                    <a:pt x="68" y="62"/>
                  </a:moveTo>
                  <a:cubicBezTo>
                    <a:pt x="44" y="44"/>
                    <a:pt x="19" y="25"/>
                    <a:pt x="1" y="1"/>
                  </a:cubicBezTo>
                  <a:lnTo>
                    <a:pt x="1" y="1"/>
                  </a:lnTo>
                  <a:cubicBezTo>
                    <a:pt x="19" y="25"/>
                    <a:pt x="44" y="44"/>
                    <a:pt x="68" y="62"/>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22" name="Google Shape;2322;p38"/>
            <p:cNvSpPr/>
            <p:nvPr/>
          </p:nvSpPr>
          <p:spPr>
            <a:xfrm>
              <a:off x="5462275" y="3649114"/>
              <a:ext cx="6906" cy="645"/>
            </a:xfrm>
            <a:custGeom>
              <a:rect b="b" l="l" r="r" t="t"/>
              <a:pathLst>
                <a:path extrusionOk="0" h="7" w="75">
                  <a:moveTo>
                    <a:pt x="75" y="1"/>
                  </a:moveTo>
                  <a:cubicBezTo>
                    <a:pt x="65" y="1"/>
                    <a:pt x="52" y="4"/>
                    <a:pt x="38" y="6"/>
                  </a:cubicBezTo>
                  <a:lnTo>
                    <a:pt x="38" y="6"/>
                  </a:lnTo>
                  <a:cubicBezTo>
                    <a:pt x="50" y="5"/>
                    <a:pt x="62" y="4"/>
                    <a:pt x="75" y="1"/>
                  </a:cubicBezTo>
                  <a:close/>
                  <a:moveTo>
                    <a:pt x="38" y="6"/>
                  </a:moveTo>
                  <a:cubicBezTo>
                    <a:pt x="25" y="7"/>
                    <a:pt x="13" y="7"/>
                    <a:pt x="1" y="7"/>
                  </a:cubicBezTo>
                  <a:lnTo>
                    <a:pt x="26" y="7"/>
                  </a:lnTo>
                  <a:cubicBezTo>
                    <a:pt x="30" y="7"/>
                    <a:pt x="34" y="6"/>
                    <a:pt x="38" y="6"/>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23" name="Google Shape;2323;p38"/>
            <p:cNvSpPr/>
            <p:nvPr/>
          </p:nvSpPr>
          <p:spPr>
            <a:xfrm>
              <a:off x="5447083" y="3648562"/>
              <a:ext cx="6814" cy="1197"/>
            </a:xfrm>
            <a:custGeom>
              <a:rect b="b" l="l" r="r" t="t"/>
              <a:pathLst>
                <a:path extrusionOk="0" h="13" w="74">
                  <a:moveTo>
                    <a:pt x="0" y="0"/>
                  </a:moveTo>
                  <a:cubicBezTo>
                    <a:pt x="25" y="7"/>
                    <a:pt x="49" y="13"/>
                    <a:pt x="74" y="13"/>
                  </a:cubicBezTo>
                  <a:cubicBezTo>
                    <a:pt x="62" y="13"/>
                    <a:pt x="49" y="7"/>
                    <a:pt x="37" y="7"/>
                  </a:cubicBezTo>
                  <a:cubicBezTo>
                    <a:pt x="25" y="7"/>
                    <a:pt x="12" y="0"/>
                    <a:pt x="0"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24" name="Google Shape;2324;p38"/>
            <p:cNvSpPr/>
            <p:nvPr/>
          </p:nvSpPr>
          <p:spPr>
            <a:xfrm>
              <a:off x="5455001" y="3649667"/>
              <a:ext cx="5709" cy="92"/>
            </a:xfrm>
            <a:custGeom>
              <a:rect b="b" l="l" r="r" t="t"/>
              <a:pathLst>
                <a:path extrusionOk="0" h="1" w="62">
                  <a:moveTo>
                    <a:pt x="62" y="1"/>
                  </a:moveTo>
                  <a:cubicBezTo>
                    <a:pt x="43" y="1"/>
                    <a:pt x="19" y="1"/>
                    <a:pt x="0" y="1"/>
                  </a:cubicBezTo>
                  <a:cubicBezTo>
                    <a:pt x="19" y="1"/>
                    <a:pt x="43" y="1"/>
                    <a:pt x="62"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25" name="Google Shape;2325;p38"/>
            <p:cNvSpPr/>
            <p:nvPr/>
          </p:nvSpPr>
          <p:spPr>
            <a:xfrm>
              <a:off x="5420218" y="3552988"/>
              <a:ext cx="95113" cy="96771"/>
            </a:xfrm>
            <a:custGeom>
              <a:rect b="b" l="l" r="r" t="t"/>
              <a:pathLst>
                <a:path extrusionOk="0" h="1051" w="1033">
                  <a:moveTo>
                    <a:pt x="713" y="0"/>
                  </a:moveTo>
                  <a:cubicBezTo>
                    <a:pt x="762" y="62"/>
                    <a:pt x="799" y="141"/>
                    <a:pt x="811" y="227"/>
                  </a:cubicBezTo>
                  <a:cubicBezTo>
                    <a:pt x="873" y="541"/>
                    <a:pt x="670" y="836"/>
                    <a:pt x="363" y="897"/>
                  </a:cubicBezTo>
                  <a:cubicBezTo>
                    <a:pt x="330" y="904"/>
                    <a:pt x="297" y="907"/>
                    <a:pt x="263" y="907"/>
                  </a:cubicBezTo>
                  <a:cubicBezTo>
                    <a:pt x="173" y="907"/>
                    <a:pt x="83" y="884"/>
                    <a:pt x="7" y="848"/>
                  </a:cubicBezTo>
                  <a:cubicBezTo>
                    <a:pt x="7" y="854"/>
                    <a:pt x="7" y="866"/>
                    <a:pt x="1" y="873"/>
                  </a:cubicBezTo>
                  <a:cubicBezTo>
                    <a:pt x="25" y="891"/>
                    <a:pt x="50" y="916"/>
                    <a:pt x="68" y="934"/>
                  </a:cubicBezTo>
                  <a:lnTo>
                    <a:pt x="74" y="934"/>
                  </a:lnTo>
                  <a:cubicBezTo>
                    <a:pt x="111" y="965"/>
                    <a:pt x="160" y="989"/>
                    <a:pt x="203" y="1008"/>
                  </a:cubicBezTo>
                  <a:cubicBezTo>
                    <a:pt x="209" y="1014"/>
                    <a:pt x="209" y="1014"/>
                    <a:pt x="209" y="1014"/>
                  </a:cubicBezTo>
                  <a:cubicBezTo>
                    <a:pt x="234" y="1020"/>
                    <a:pt x="252" y="1026"/>
                    <a:pt x="277" y="1032"/>
                  </a:cubicBezTo>
                  <a:cubicBezTo>
                    <a:pt x="277" y="1032"/>
                    <a:pt x="283" y="1038"/>
                    <a:pt x="283" y="1038"/>
                  </a:cubicBezTo>
                  <a:cubicBezTo>
                    <a:pt x="308" y="1045"/>
                    <a:pt x="332" y="1045"/>
                    <a:pt x="357" y="1051"/>
                  </a:cubicBezTo>
                  <a:lnTo>
                    <a:pt x="449" y="1051"/>
                  </a:lnTo>
                  <a:cubicBezTo>
                    <a:pt x="474" y="1051"/>
                    <a:pt x="498" y="1045"/>
                    <a:pt x="523" y="1045"/>
                  </a:cubicBezTo>
                  <a:cubicBezTo>
                    <a:pt x="830" y="983"/>
                    <a:pt x="1033" y="682"/>
                    <a:pt x="977" y="375"/>
                  </a:cubicBezTo>
                  <a:cubicBezTo>
                    <a:pt x="971" y="357"/>
                    <a:pt x="965" y="338"/>
                    <a:pt x="959" y="320"/>
                  </a:cubicBezTo>
                  <a:cubicBezTo>
                    <a:pt x="959" y="313"/>
                    <a:pt x="959" y="307"/>
                    <a:pt x="953" y="301"/>
                  </a:cubicBezTo>
                  <a:cubicBezTo>
                    <a:pt x="953" y="289"/>
                    <a:pt x="947" y="277"/>
                    <a:pt x="940" y="264"/>
                  </a:cubicBezTo>
                  <a:cubicBezTo>
                    <a:pt x="934" y="258"/>
                    <a:pt x="934" y="252"/>
                    <a:pt x="934" y="246"/>
                  </a:cubicBezTo>
                  <a:cubicBezTo>
                    <a:pt x="928" y="234"/>
                    <a:pt x="922" y="221"/>
                    <a:pt x="916" y="209"/>
                  </a:cubicBezTo>
                  <a:lnTo>
                    <a:pt x="904" y="197"/>
                  </a:lnTo>
                  <a:cubicBezTo>
                    <a:pt x="897" y="184"/>
                    <a:pt x="891" y="172"/>
                    <a:pt x="879" y="160"/>
                  </a:cubicBezTo>
                  <a:cubicBezTo>
                    <a:pt x="879" y="154"/>
                    <a:pt x="879" y="154"/>
                    <a:pt x="873" y="148"/>
                  </a:cubicBezTo>
                  <a:cubicBezTo>
                    <a:pt x="867" y="135"/>
                    <a:pt x="854" y="123"/>
                    <a:pt x="848" y="111"/>
                  </a:cubicBezTo>
                  <a:cubicBezTo>
                    <a:pt x="842" y="111"/>
                    <a:pt x="842" y="105"/>
                    <a:pt x="842" y="105"/>
                  </a:cubicBezTo>
                  <a:cubicBezTo>
                    <a:pt x="830" y="92"/>
                    <a:pt x="818" y="80"/>
                    <a:pt x="805" y="68"/>
                  </a:cubicBezTo>
                  <a:lnTo>
                    <a:pt x="799" y="68"/>
                  </a:lnTo>
                  <a:cubicBezTo>
                    <a:pt x="787" y="55"/>
                    <a:pt x="775" y="43"/>
                    <a:pt x="756" y="31"/>
                  </a:cubicBezTo>
                  <a:cubicBezTo>
                    <a:pt x="744" y="19"/>
                    <a:pt x="725" y="6"/>
                    <a:pt x="713"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26" name="Google Shape;2326;p38"/>
            <p:cNvSpPr/>
            <p:nvPr/>
          </p:nvSpPr>
          <p:spPr>
            <a:xfrm>
              <a:off x="5415706" y="3562932"/>
              <a:ext cx="33976" cy="34160"/>
            </a:xfrm>
            <a:custGeom>
              <a:rect b="b" l="l" r="r" t="t"/>
              <a:pathLst>
                <a:path extrusionOk="0" h="371" w="369">
                  <a:moveTo>
                    <a:pt x="220" y="1"/>
                  </a:moveTo>
                  <a:cubicBezTo>
                    <a:pt x="160" y="1"/>
                    <a:pt x="95" y="41"/>
                    <a:pt x="56" y="107"/>
                  </a:cubicBezTo>
                  <a:cubicBezTo>
                    <a:pt x="0" y="199"/>
                    <a:pt x="13" y="310"/>
                    <a:pt x="80" y="353"/>
                  </a:cubicBezTo>
                  <a:cubicBezTo>
                    <a:pt x="101" y="365"/>
                    <a:pt x="124" y="371"/>
                    <a:pt x="148" y="371"/>
                  </a:cubicBezTo>
                  <a:cubicBezTo>
                    <a:pt x="209" y="371"/>
                    <a:pt x="274" y="333"/>
                    <a:pt x="314" y="267"/>
                  </a:cubicBezTo>
                  <a:cubicBezTo>
                    <a:pt x="369" y="175"/>
                    <a:pt x="363" y="64"/>
                    <a:pt x="289" y="21"/>
                  </a:cubicBezTo>
                  <a:cubicBezTo>
                    <a:pt x="268" y="7"/>
                    <a:pt x="244" y="1"/>
                    <a:pt x="220" y="1"/>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27" name="Google Shape;2327;p38"/>
            <p:cNvSpPr/>
            <p:nvPr/>
          </p:nvSpPr>
          <p:spPr>
            <a:xfrm>
              <a:off x="5250778" y="3656480"/>
              <a:ext cx="11970" cy="7458"/>
            </a:xfrm>
            <a:custGeom>
              <a:rect b="b" l="l" r="r" t="t"/>
              <a:pathLst>
                <a:path extrusionOk="0" h="81" w="130">
                  <a:moveTo>
                    <a:pt x="129" y="80"/>
                  </a:moveTo>
                  <a:cubicBezTo>
                    <a:pt x="86" y="62"/>
                    <a:pt x="37" y="31"/>
                    <a:pt x="0" y="0"/>
                  </a:cubicBezTo>
                  <a:cubicBezTo>
                    <a:pt x="37" y="31"/>
                    <a:pt x="86" y="62"/>
                    <a:pt x="129" y="8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28" name="Google Shape;2328;p38"/>
            <p:cNvSpPr/>
            <p:nvPr/>
          </p:nvSpPr>
          <p:spPr>
            <a:xfrm>
              <a:off x="5226889" y="3563647"/>
              <a:ext cx="95113" cy="93732"/>
            </a:xfrm>
            <a:custGeom>
              <a:rect b="b" l="l" r="r" t="t"/>
              <a:pathLst>
                <a:path extrusionOk="0" h="1018" w="1033">
                  <a:moveTo>
                    <a:pt x="374" y="192"/>
                  </a:moveTo>
                  <a:cubicBezTo>
                    <a:pt x="399" y="192"/>
                    <a:pt x="422" y="199"/>
                    <a:pt x="443" y="213"/>
                  </a:cubicBezTo>
                  <a:cubicBezTo>
                    <a:pt x="517" y="256"/>
                    <a:pt x="529" y="366"/>
                    <a:pt x="468" y="458"/>
                  </a:cubicBezTo>
                  <a:cubicBezTo>
                    <a:pt x="428" y="524"/>
                    <a:pt x="364" y="565"/>
                    <a:pt x="303" y="565"/>
                  </a:cubicBezTo>
                  <a:cubicBezTo>
                    <a:pt x="279" y="565"/>
                    <a:pt x="255" y="558"/>
                    <a:pt x="234" y="544"/>
                  </a:cubicBezTo>
                  <a:cubicBezTo>
                    <a:pt x="167" y="501"/>
                    <a:pt x="154" y="391"/>
                    <a:pt x="210" y="299"/>
                  </a:cubicBezTo>
                  <a:cubicBezTo>
                    <a:pt x="249" y="233"/>
                    <a:pt x="314" y="192"/>
                    <a:pt x="374" y="192"/>
                  </a:cubicBezTo>
                  <a:close/>
                  <a:moveTo>
                    <a:pt x="620" y="1"/>
                  </a:moveTo>
                  <a:cubicBezTo>
                    <a:pt x="584" y="1"/>
                    <a:pt x="548" y="4"/>
                    <a:pt x="511" y="10"/>
                  </a:cubicBezTo>
                  <a:cubicBezTo>
                    <a:pt x="204" y="71"/>
                    <a:pt x="1" y="366"/>
                    <a:pt x="62" y="680"/>
                  </a:cubicBezTo>
                  <a:cubicBezTo>
                    <a:pt x="86" y="782"/>
                    <a:pt x="134" y="878"/>
                    <a:pt x="204" y="953"/>
                  </a:cubicBezTo>
                  <a:lnTo>
                    <a:pt x="204" y="953"/>
                  </a:lnTo>
                  <a:cubicBezTo>
                    <a:pt x="191" y="938"/>
                    <a:pt x="178" y="923"/>
                    <a:pt x="167" y="907"/>
                  </a:cubicBezTo>
                  <a:lnTo>
                    <a:pt x="167" y="907"/>
                  </a:lnTo>
                  <a:cubicBezTo>
                    <a:pt x="254" y="962"/>
                    <a:pt x="356" y="990"/>
                    <a:pt x="460" y="990"/>
                  </a:cubicBezTo>
                  <a:cubicBezTo>
                    <a:pt x="495" y="990"/>
                    <a:pt x="531" y="987"/>
                    <a:pt x="566" y="981"/>
                  </a:cubicBezTo>
                  <a:cubicBezTo>
                    <a:pt x="800" y="938"/>
                    <a:pt x="972" y="759"/>
                    <a:pt x="1015" y="538"/>
                  </a:cubicBezTo>
                  <a:cubicBezTo>
                    <a:pt x="1015" y="538"/>
                    <a:pt x="1015" y="538"/>
                    <a:pt x="1015" y="532"/>
                  </a:cubicBezTo>
                  <a:cubicBezTo>
                    <a:pt x="1033" y="465"/>
                    <a:pt x="1033" y="391"/>
                    <a:pt x="1015" y="317"/>
                  </a:cubicBezTo>
                  <a:cubicBezTo>
                    <a:pt x="1002" y="225"/>
                    <a:pt x="965" y="151"/>
                    <a:pt x="916" y="84"/>
                  </a:cubicBezTo>
                  <a:cubicBezTo>
                    <a:pt x="829" y="28"/>
                    <a:pt x="727" y="1"/>
                    <a:pt x="620" y="1"/>
                  </a:cubicBezTo>
                  <a:close/>
                  <a:moveTo>
                    <a:pt x="204" y="953"/>
                  </a:moveTo>
                  <a:cubicBezTo>
                    <a:pt x="226" y="977"/>
                    <a:pt x="250" y="998"/>
                    <a:pt x="277" y="1017"/>
                  </a:cubicBezTo>
                  <a:cubicBezTo>
                    <a:pt x="251" y="998"/>
                    <a:pt x="226" y="976"/>
                    <a:pt x="204" y="953"/>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29" name="Google Shape;2329;p38"/>
            <p:cNvSpPr/>
            <p:nvPr/>
          </p:nvSpPr>
          <p:spPr>
            <a:xfrm>
              <a:off x="5328214" y="3589726"/>
              <a:ext cx="737" cy="1197"/>
            </a:xfrm>
            <a:custGeom>
              <a:rect b="b" l="l" r="r" t="t"/>
              <a:pathLst>
                <a:path extrusionOk="0" h="13" w="8">
                  <a:moveTo>
                    <a:pt x="1" y="1"/>
                  </a:moveTo>
                  <a:cubicBezTo>
                    <a:pt x="1" y="7"/>
                    <a:pt x="1" y="7"/>
                    <a:pt x="7" y="13"/>
                  </a:cubicBezTo>
                  <a:cubicBezTo>
                    <a:pt x="7" y="7"/>
                    <a:pt x="1" y="7"/>
                    <a:pt x="1"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30" name="Google Shape;2330;p38"/>
            <p:cNvSpPr/>
            <p:nvPr/>
          </p:nvSpPr>
          <p:spPr>
            <a:xfrm>
              <a:off x="5322045" y="3580702"/>
              <a:ext cx="2946" cy="4051"/>
            </a:xfrm>
            <a:custGeom>
              <a:rect b="b" l="l" r="r" t="t"/>
              <a:pathLst>
                <a:path extrusionOk="0" h="44" w="32">
                  <a:moveTo>
                    <a:pt x="0" y="0"/>
                  </a:moveTo>
                  <a:cubicBezTo>
                    <a:pt x="13" y="12"/>
                    <a:pt x="19" y="31"/>
                    <a:pt x="31" y="43"/>
                  </a:cubicBezTo>
                  <a:cubicBezTo>
                    <a:pt x="19" y="31"/>
                    <a:pt x="13" y="12"/>
                    <a:pt x="0"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31" name="Google Shape;2331;p38"/>
            <p:cNvSpPr/>
            <p:nvPr/>
          </p:nvSpPr>
          <p:spPr>
            <a:xfrm>
              <a:off x="5314126" y="3573336"/>
              <a:ext cx="4051" cy="3499"/>
            </a:xfrm>
            <a:custGeom>
              <a:rect b="b" l="l" r="r" t="t"/>
              <a:pathLst>
                <a:path extrusionOk="0" h="38" w="44">
                  <a:moveTo>
                    <a:pt x="0" y="0"/>
                  </a:moveTo>
                  <a:cubicBezTo>
                    <a:pt x="13" y="13"/>
                    <a:pt x="25" y="25"/>
                    <a:pt x="43" y="37"/>
                  </a:cubicBezTo>
                  <a:cubicBezTo>
                    <a:pt x="25" y="25"/>
                    <a:pt x="13" y="13"/>
                    <a:pt x="0"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32" name="Google Shape;2332;p38"/>
            <p:cNvSpPr/>
            <p:nvPr/>
          </p:nvSpPr>
          <p:spPr>
            <a:xfrm>
              <a:off x="5318085" y="3577296"/>
              <a:ext cx="3499" cy="3499"/>
            </a:xfrm>
            <a:custGeom>
              <a:rect b="b" l="l" r="r" t="t"/>
              <a:pathLst>
                <a:path extrusionOk="0" h="38" w="38">
                  <a:moveTo>
                    <a:pt x="0" y="0"/>
                  </a:moveTo>
                  <a:lnTo>
                    <a:pt x="0" y="0"/>
                  </a:lnTo>
                  <a:cubicBezTo>
                    <a:pt x="13" y="7"/>
                    <a:pt x="25" y="25"/>
                    <a:pt x="37" y="37"/>
                  </a:cubicBezTo>
                  <a:cubicBezTo>
                    <a:pt x="25" y="19"/>
                    <a:pt x="13" y="7"/>
                    <a:pt x="0"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33" name="Google Shape;2333;p38"/>
            <p:cNvSpPr/>
            <p:nvPr/>
          </p:nvSpPr>
          <p:spPr>
            <a:xfrm>
              <a:off x="5309615" y="3570482"/>
              <a:ext cx="4604" cy="2946"/>
            </a:xfrm>
            <a:custGeom>
              <a:rect b="b" l="l" r="r" t="t"/>
              <a:pathLst>
                <a:path extrusionOk="0" h="32" w="50">
                  <a:moveTo>
                    <a:pt x="0" y="1"/>
                  </a:moveTo>
                  <a:cubicBezTo>
                    <a:pt x="13" y="13"/>
                    <a:pt x="31" y="19"/>
                    <a:pt x="49" y="31"/>
                  </a:cubicBezTo>
                  <a:cubicBezTo>
                    <a:pt x="31" y="19"/>
                    <a:pt x="13" y="13"/>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34" name="Google Shape;2334;p38"/>
            <p:cNvSpPr/>
            <p:nvPr/>
          </p:nvSpPr>
          <p:spPr>
            <a:xfrm>
              <a:off x="5263209" y="3663846"/>
              <a:ext cx="6353" cy="2302"/>
            </a:xfrm>
            <a:custGeom>
              <a:rect b="b" l="l" r="r" t="t"/>
              <a:pathLst>
                <a:path extrusionOk="0" h="25" w="69">
                  <a:moveTo>
                    <a:pt x="0" y="0"/>
                  </a:moveTo>
                  <a:lnTo>
                    <a:pt x="0" y="0"/>
                  </a:lnTo>
                  <a:cubicBezTo>
                    <a:pt x="25" y="13"/>
                    <a:pt x="43" y="19"/>
                    <a:pt x="68" y="25"/>
                  </a:cubicBezTo>
                  <a:cubicBezTo>
                    <a:pt x="43" y="19"/>
                    <a:pt x="25" y="6"/>
                    <a:pt x="0"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35" name="Google Shape;2335;p38"/>
            <p:cNvSpPr/>
            <p:nvPr/>
          </p:nvSpPr>
          <p:spPr>
            <a:xfrm>
              <a:off x="5325451" y="3585214"/>
              <a:ext cx="2302" cy="3499"/>
            </a:xfrm>
            <a:custGeom>
              <a:rect b="b" l="l" r="r" t="t"/>
              <a:pathLst>
                <a:path extrusionOk="0" h="38" w="25">
                  <a:moveTo>
                    <a:pt x="0" y="0"/>
                  </a:moveTo>
                  <a:cubicBezTo>
                    <a:pt x="6" y="13"/>
                    <a:pt x="13" y="25"/>
                    <a:pt x="25" y="37"/>
                  </a:cubicBezTo>
                  <a:cubicBezTo>
                    <a:pt x="13" y="25"/>
                    <a:pt x="6" y="13"/>
                    <a:pt x="0"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36" name="Google Shape;2336;p38"/>
            <p:cNvSpPr/>
            <p:nvPr/>
          </p:nvSpPr>
          <p:spPr>
            <a:xfrm>
              <a:off x="5315784" y="3648562"/>
              <a:ext cx="6906" cy="7458"/>
            </a:xfrm>
            <a:custGeom>
              <a:rect b="b" l="l" r="r" t="t"/>
              <a:pathLst>
                <a:path extrusionOk="0" h="81" w="75">
                  <a:moveTo>
                    <a:pt x="1" y="80"/>
                  </a:moveTo>
                  <a:cubicBezTo>
                    <a:pt x="25" y="56"/>
                    <a:pt x="50" y="31"/>
                    <a:pt x="75" y="0"/>
                  </a:cubicBezTo>
                  <a:cubicBezTo>
                    <a:pt x="50" y="31"/>
                    <a:pt x="25" y="56"/>
                    <a:pt x="1" y="8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37" name="Google Shape;2337;p38"/>
            <p:cNvSpPr/>
            <p:nvPr/>
          </p:nvSpPr>
          <p:spPr>
            <a:xfrm>
              <a:off x="5322597" y="3647457"/>
              <a:ext cx="1197" cy="1197"/>
            </a:xfrm>
            <a:custGeom>
              <a:rect b="b" l="l" r="r" t="t"/>
              <a:pathLst>
                <a:path extrusionOk="0" h="13" w="13">
                  <a:moveTo>
                    <a:pt x="13" y="0"/>
                  </a:moveTo>
                  <a:lnTo>
                    <a:pt x="13" y="0"/>
                  </a:lnTo>
                  <a:cubicBezTo>
                    <a:pt x="7" y="6"/>
                    <a:pt x="7" y="6"/>
                    <a:pt x="1" y="12"/>
                  </a:cubicBezTo>
                  <a:cubicBezTo>
                    <a:pt x="7" y="6"/>
                    <a:pt x="7" y="6"/>
                    <a:pt x="13"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38" name="Google Shape;2338;p38"/>
            <p:cNvSpPr/>
            <p:nvPr/>
          </p:nvSpPr>
          <p:spPr>
            <a:xfrm>
              <a:off x="5270575" y="3666056"/>
              <a:ext cx="6261" cy="1289"/>
            </a:xfrm>
            <a:custGeom>
              <a:rect b="b" l="l" r="r" t="t"/>
              <a:pathLst>
                <a:path extrusionOk="0" h="14" w="68">
                  <a:moveTo>
                    <a:pt x="0" y="1"/>
                  </a:moveTo>
                  <a:cubicBezTo>
                    <a:pt x="19" y="7"/>
                    <a:pt x="43" y="13"/>
                    <a:pt x="68" y="13"/>
                  </a:cubicBezTo>
                  <a:cubicBezTo>
                    <a:pt x="43" y="13"/>
                    <a:pt x="25" y="7"/>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39" name="Google Shape;2339;p38"/>
            <p:cNvSpPr/>
            <p:nvPr/>
          </p:nvSpPr>
          <p:spPr>
            <a:xfrm>
              <a:off x="5277941" y="3667253"/>
              <a:ext cx="5709" cy="645"/>
            </a:xfrm>
            <a:custGeom>
              <a:rect b="b" l="l" r="r" t="t"/>
              <a:pathLst>
                <a:path extrusionOk="0" h="7" w="62">
                  <a:moveTo>
                    <a:pt x="62" y="0"/>
                  </a:moveTo>
                  <a:cubicBezTo>
                    <a:pt x="43" y="6"/>
                    <a:pt x="19" y="0"/>
                    <a:pt x="0" y="0"/>
                  </a:cubicBezTo>
                  <a:cubicBezTo>
                    <a:pt x="19" y="0"/>
                    <a:pt x="43" y="6"/>
                    <a:pt x="62"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40" name="Google Shape;2340;p38"/>
            <p:cNvSpPr/>
            <p:nvPr/>
          </p:nvSpPr>
          <p:spPr>
            <a:xfrm>
              <a:off x="5285307" y="3666701"/>
              <a:ext cx="6814" cy="645"/>
            </a:xfrm>
            <a:custGeom>
              <a:rect b="b" l="l" r="r" t="t"/>
              <a:pathLst>
                <a:path extrusionOk="0" h="7" w="74">
                  <a:moveTo>
                    <a:pt x="74" y="0"/>
                  </a:moveTo>
                  <a:cubicBezTo>
                    <a:pt x="56" y="0"/>
                    <a:pt x="34" y="5"/>
                    <a:pt x="16" y="6"/>
                  </a:cubicBezTo>
                  <a:lnTo>
                    <a:pt x="16" y="6"/>
                  </a:lnTo>
                  <a:cubicBezTo>
                    <a:pt x="35" y="6"/>
                    <a:pt x="54" y="5"/>
                    <a:pt x="74" y="0"/>
                  </a:cubicBezTo>
                  <a:close/>
                  <a:moveTo>
                    <a:pt x="16" y="6"/>
                  </a:moveTo>
                  <a:lnTo>
                    <a:pt x="16" y="6"/>
                  </a:lnTo>
                  <a:cubicBezTo>
                    <a:pt x="10" y="6"/>
                    <a:pt x="5" y="6"/>
                    <a:pt x="0" y="6"/>
                  </a:cubicBezTo>
                  <a:lnTo>
                    <a:pt x="12" y="6"/>
                  </a:lnTo>
                  <a:cubicBezTo>
                    <a:pt x="13" y="6"/>
                    <a:pt x="14" y="6"/>
                    <a:pt x="16" y="6"/>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41" name="Google Shape;2341;p38"/>
            <p:cNvSpPr/>
            <p:nvPr/>
          </p:nvSpPr>
          <p:spPr>
            <a:xfrm>
              <a:off x="5310422" y="3570482"/>
              <a:ext cx="19336" cy="41434"/>
            </a:xfrm>
            <a:custGeom>
              <a:rect b="b" l="l" r="r" t="t"/>
              <a:pathLst>
                <a:path extrusionOk="0" h="450" w="210">
                  <a:moveTo>
                    <a:pt x="0" y="1"/>
                  </a:moveTo>
                  <a:cubicBezTo>
                    <a:pt x="49" y="68"/>
                    <a:pt x="86" y="142"/>
                    <a:pt x="99" y="234"/>
                  </a:cubicBezTo>
                  <a:cubicBezTo>
                    <a:pt x="115" y="302"/>
                    <a:pt x="117" y="369"/>
                    <a:pt x="103" y="432"/>
                  </a:cubicBezTo>
                  <a:lnTo>
                    <a:pt x="103" y="432"/>
                  </a:lnTo>
                  <a:cubicBezTo>
                    <a:pt x="122" y="358"/>
                    <a:pt x="158" y="284"/>
                    <a:pt x="209" y="222"/>
                  </a:cubicBezTo>
                  <a:cubicBezTo>
                    <a:pt x="203" y="216"/>
                    <a:pt x="203" y="216"/>
                    <a:pt x="203" y="210"/>
                  </a:cubicBezTo>
                  <a:lnTo>
                    <a:pt x="197" y="197"/>
                  </a:lnTo>
                  <a:cubicBezTo>
                    <a:pt x="185" y="185"/>
                    <a:pt x="178" y="173"/>
                    <a:pt x="172" y="160"/>
                  </a:cubicBezTo>
                  <a:cubicBezTo>
                    <a:pt x="166" y="160"/>
                    <a:pt x="166" y="154"/>
                    <a:pt x="166" y="154"/>
                  </a:cubicBezTo>
                  <a:cubicBezTo>
                    <a:pt x="154" y="142"/>
                    <a:pt x="142" y="123"/>
                    <a:pt x="135" y="111"/>
                  </a:cubicBezTo>
                  <a:lnTo>
                    <a:pt x="129" y="111"/>
                  </a:lnTo>
                  <a:cubicBezTo>
                    <a:pt x="117" y="93"/>
                    <a:pt x="105" y="80"/>
                    <a:pt x="92" y="68"/>
                  </a:cubicBezTo>
                  <a:lnTo>
                    <a:pt x="86" y="68"/>
                  </a:lnTo>
                  <a:cubicBezTo>
                    <a:pt x="74" y="56"/>
                    <a:pt x="62" y="44"/>
                    <a:pt x="49" y="31"/>
                  </a:cubicBezTo>
                  <a:lnTo>
                    <a:pt x="43" y="31"/>
                  </a:lnTo>
                  <a:cubicBezTo>
                    <a:pt x="31" y="19"/>
                    <a:pt x="13" y="13"/>
                    <a:pt x="0" y="1"/>
                  </a:cubicBezTo>
                  <a:close/>
                  <a:moveTo>
                    <a:pt x="103" y="432"/>
                  </a:moveTo>
                  <a:cubicBezTo>
                    <a:pt x="101" y="437"/>
                    <a:pt x="100" y="443"/>
                    <a:pt x="99" y="449"/>
                  </a:cubicBezTo>
                  <a:cubicBezTo>
                    <a:pt x="100" y="443"/>
                    <a:pt x="102" y="438"/>
                    <a:pt x="103" y="432"/>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42" name="Google Shape;2342;p38"/>
            <p:cNvSpPr/>
            <p:nvPr/>
          </p:nvSpPr>
          <p:spPr>
            <a:xfrm>
              <a:off x="5242173" y="3612376"/>
              <a:ext cx="83236" cy="54969"/>
            </a:xfrm>
            <a:custGeom>
              <a:rect b="b" l="l" r="r" t="t"/>
              <a:pathLst>
                <a:path extrusionOk="0" h="597" w="904">
                  <a:moveTo>
                    <a:pt x="849" y="0"/>
                  </a:moveTo>
                  <a:cubicBezTo>
                    <a:pt x="806" y="221"/>
                    <a:pt x="634" y="393"/>
                    <a:pt x="400" y="443"/>
                  </a:cubicBezTo>
                  <a:cubicBezTo>
                    <a:pt x="367" y="448"/>
                    <a:pt x="335" y="451"/>
                    <a:pt x="302" y="451"/>
                  </a:cubicBezTo>
                  <a:cubicBezTo>
                    <a:pt x="195" y="451"/>
                    <a:pt x="90" y="421"/>
                    <a:pt x="1" y="369"/>
                  </a:cubicBezTo>
                  <a:lnTo>
                    <a:pt x="1" y="369"/>
                  </a:lnTo>
                  <a:cubicBezTo>
                    <a:pt x="31" y="412"/>
                    <a:pt x="68" y="449"/>
                    <a:pt x="111" y="479"/>
                  </a:cubicBezTo>
                  <a:cubicBezTo>
                    <a:pt x="154" y="510"/>
                    <a:pt x="197" y="541"/>
                    <a:pt x="240" y="559"/>
                  </a:cubicBezTo>
                  <a:lnTo>
                    <a:pt x="246" y="559"/>
                  </a:lnTo>
                  <a:cubicBezTo>
                    <a:pt x="271" y="565"/>
                    <a:pt x="289" y="572"/>
                    <a:pt x="314" y="578"/>
                  </a:cubicBezTo>
                  <a:cubicBezTo>
                    <a:pt x="320" y="578"/>
                    <a:pt x="320" y="584"/>
                    <a:pt x="326" y="584"/>
                  </a:cubicBezTo>
                  <a:cubicBezTo>
                    <a:pt x="351" y="590"/>
                    <a:pt x="369" y="596"/>
                    <a:pt x="394" y="596"/>
                  </a:cubicBezTo>
                  <a:lnTo>
                    <a:pt x="486" y="596"/>
                  </a:lnTo>
                  <a:cubicBezTo>
                    <a:pt x="511" y="596"/>
                    <a:pt x="535" y="596"/>
                    <a:pt x="560" y="590"/>
                  </a:cubicBezTo>
                  <a:cubicBezTo>
                    <a:pt x="591" y="584"/>
                    <a:pt x="621" y="572"/>
                    <a:pt x="646" y="565"/>
                  </a:cubicBezTo>
                  <a:cubicBezTo>
                    <a:pt x="707" y="541"/>
                    <a:pt x="769" y="510"/>
                    <a:pt x="818" y="467"/>
                  </a:cubicBezTo>
                  <a:cubicBezTo>
                    <a:pt x="842" y="449"/>
                    <a:pt x="867" y="418"/>
                    <a:pt x="892" y="393"/>
                  </a:cubicBezTo>
                  <a:cubicBezTo>
                    <a:pt x="898" y="387"/>
                    <a:pt x="898" y="381"/>
                    <a:pt x="904" y="381"/>
                  </a:cubicBezTo>
                  <a:cubicBezTo>
                    <a:pt x="879" y="332"/>
                    <a:pt x="861" y="277"/>
                    <a:pt x="849" y="221"/>
                  </a:cubicBezTo>
                  <a:cubicBezTo>
                    <a:pt x="836" y="148"/>
                    <a:pt x="836" y="74"/>
                    <a:pt x="849"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43" name="Google Shape;2343;p38"/>
            <p:cNvSpPr/>
            <p:nvPr/>
          </p:nvSpPr>
          <p:spPr>
            <a:xfrm>
              <a:off x="5241069" y="3581326"/>
              <a:ext cx="34068" cy="34160"/>
            </a:xfrm>
            <a:custGeom>
              <a:rect b="b" l="l" r="r" t="t"/>
              <a:pathLst>
                <a:path extrusionOk="0" h="371" w="370">
                  <a:moveTo>
                    <a:pt x="220" y="0"/>
                  </a:moveTo>
                  <a:cubicBezTo>
                    <a:pt x="160" y="0"/>
                    <a:pt x="95" y="41"/>
                    <a:pt x="56" y="107"/>
                  </a:cubicBezTo>
                  <a:cubicBezTo>
                    <a:pt x="0" y="199"/>
                    <a:pt x="13" y="309"/>
                    <a:pt x="80" y="352"/>
                  </a:cubicBezTo>
                  <a:cubicBezTo>
                    <a:pt x="101" y="364"/>
                    <a:pt x="124" y="370"/>
                    <a:pt x="148" y="370"/>
                  </a:cubicBezTo>
                  <a:cubicBezTo>
                    <a:pt x="209" y="370"/>
                    <a:pt x="274" y="333"/>
                    <a:pt x="314" y="266"/>
                  </a:cubicBezTo>
                  <a:cubicBezTo>
                    <a:pt x="369" y="174"/>
                    <a:pt x="363" y="64"/>
                    <a:pt x="289" y="21"/>
                  </a:cubicBezTo>
                  <a:cubicBezTo>
                    <a:pt x="268" y="7"/>
                    <a:pt x="245" y="0"/>
                    <a:pt x="220" y="0"/>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44" name="Google Shape;2344;p38"/>
            <p:cNvSpPr/>
            <p:nvPr/>
          </p:nvSpPr>
          <p:spPr>
            <a:xfrm>
              <a:off x="5401782" y="3581255"/>
              <a:ext cx="4051" cy="3499"/>
            </a:xfrm>
            <a:custGeom>
              <a:rect b="b" l="l" r="r" t="t"/>
              <a:pathLst>
                <a:path extrusionOk="0" h="38" w="44">
                  <a:moveTo>
                    <a:pt x="1" y="0"/>
                  </a:moveTo>
                  <a:cubicBezTo>
                    <a:pt x="13" y="13"/>
                    <a:pt x="25" y="25"/>
                    <a:pt x="44" y="37"/>
                  </a:cubicBezTo>
                  <a:cubicBezTo>
                    <a:pt x="25" y="25"/>
                    <a:pt x="13" y="13"/>
                    <a:pt x="1"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45" name="Google Shape;2345;p38"/>
            <p:cNvSpPr/>
            <p:nvPr/>
          </p:nvSpPr>
          <p:spPr>
            <a:xfrm>
              <a:off x="5338434" y="3664399"/>
              <a:ext cx="11970" cy="7458"/>
            </a:xfrm>
            <a:custGeom>
              <a:rect b="b" l="l" r="r" t="t"/>
              <a:pathLst>
                <a:path extrusionOk="0" h="81" w="130">
                  <a:moveTo>
                    <a:pt x="1" y="0"/>
                  </a:moveTo>
                  <a:cubicBezTo>
                    <a:pt x="37" y="31"/>
                    <a:pt x="87" y="56"/>
                    <a:pt x="130" y="80"/>
                  </a:cubicBezTo>
                  <a:cubicBezTo>
                    <a:pt x="87" y="56"/>
                    <a:pt x="37" y="31"/>
                    <a:pt x="1"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46" name="Google Shape;2346;p38"/>
            <p:cNvSpPr/>
            <p:nvPr/>
          </p:nvSpPr>
          <p:spPr>
            <a:xfrm>
              <a:off x="5365596" y="3675172"/>
              <a:ext cx="5709" cy="92"/>
            </a:xfrm>
            <a:custGeom>
              <a:rect b="b" l="l" r="r" t="t"/>
              <a:pathLst>
                <a:path extrusionOk="0" h="1" w="62">
                  <a:moveTo>
                    <a:pt x="0" y="0"/>
                  </a:moveTo>
                  <a:lnTo>
                    <a:pt x="7" y="0"/>
                  </a:lnTo>
                  <a:cubicBezTo>
                    <a:pt x="25" y="0"/>
                    <a:pt x="43" y="0"/>
                    <a:pt x="62" y="0"/>
                  </a:cubicBezTo>
                  <a:cubicBezTo>
                    <a:pt x="37" y="0"/>
                    <a:pt x="19" y="0"/>
                    <a:pt x="0" y="0"/>
                  </a:cubicBezTo>
                  <a:lnTo>
                    <a:pt x="0" y="0"/>
                  </a:ln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47" name="Google Shape;2347;p38"/>
            <p:cNvSpPr/>
            <p:nvPr/>
          </p:nvSpPr>
          <p:spPr>
            <a:xfrm>
              <a:off x="5350864" y="3671765"/>
              <a:ext cx="6353" cy="1749"/>
            </a:xfrm>
            <a:custGeom>
              <a:rect b="b" l="l" r="r" t="t"/>
              <a:pathLst>
                <a:path extrusionOk="0" h="19" w="69">
                  <a:moveTo>
                    <a:pt x="1" y="0"/>
                  </a:moveTo>
                  <a:cubicBezTo>
                    <a:pt x="13" y="6"/>
                    <a:pt x="31" y="13"/>
                    <a:pt x="44" y="13"/>
                  </a:cubicBezTo>
                  <a:cubicBezTo>
                    <a:pt x="50" y="19"/>
                    <a:pt x="56" y="19"/>
                    <a:pt x="68" y="19"/>
                  </a:cubicBezTo>
                  <a:cubicBezTo>
                    <a:pt x="44" y="13"/>
                    <a:pt x="25" y="6"/>
                    <a:pt x="1"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48" name="Google Shape;2348;p38"/>
            <p:cNvSpPr/>
            <p:nvPr/>
          </p:nvSpPr>
          <p:spPr>
            <a:xfrm>
              <a:off x="5358230" y="3673975"/>
              <a:ext cx="6353" cy="1289"/>
            </a:xfrm>
            <a:custGeom>
              <a:rect b="b" l="l" r="r" t="t"/>
              <a:pathLst>
                <a:path extrusionOk="0" h="14" w="69">
                  <a:moveTo>
                    <a:pt x="1" y="1"/>
                  </a:moveTo>
                  <a:cubicBezTo>
                    <a:pt x="19" y="7"/>
                    <a:pt x="44" y="7"/>
                    <a:pt x="68" y="13"/>
                  </a:cubicBezTo>
                  <a:cubicBezTo>
                    <a:pt x="44" y="7"/>
                    <a:pt x="19" y="7"/>
                    <a:pt x="1"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49" name="Google Shape;2349;p38"/>
            <p:cNvSpPr/>
            <p:nvPr/>
          </p:nvSpPr>
          <p:spPr>
            <a:xfrm>
              <a:off x="5372962" y="3674619"/>
              <a:ext cx="6906" cy="645"/>
            </a:xfrm>
            <a:custGeom>
              <a:rect b="b" l="l" r="r" t="t"/>
              <a:pathLst>
                <a:path extrusionOk="0" h="7" w="75">
                  <a:moveTo>
                    <a:pt x="74" y="0"/>
                  </a:moveTo>
                  <a:lnTo>
                    <a:pt x="74" y="0"/>
                  </a:lnTo>
                  <a:cubicBezTo>
                    <a:pt x="49" y="0"/>
                    <a:pt x="25" y="6"/>
                    <a:pt x="0" y="6"/>
                  </a:cubicBezTo>
                  <a:lnTo>
                    <a:pt x="13" y="6"/>
                  </a:lnTo>
                  <a:cubicBezTo>
                    <a:pt x="31" y="6"/>
                    <a:pt x="56" y="0"/>
                    <a:pt x="74"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50" name="Google Shape;2350;p38"/>
            <p:cNvSpPr/>
            <p:nvPr/>
          </p:nvSpPr>
          <p:spPr>
            <a:xfrm>
              <a:off x="5418171" y="3602708"/>
              <a:ext cx="1289" cy="3499"/>
            </a:xfrm>
            <a:custGeom>
              <a:rect b="b" l="l" r="r" t="t"/>
              <a:pathLst>
                <a:path extrusionOk="0" h="38" w="14">
                  <a:moveTo>
                    <a:pt x="13" y="38"/>
                  </a:moveTo>
                  <a:cubicBezTo>
                    <a:pt x="13" y="25"/>
                    <a:pt x="7" y="13"/>
                    <a:pt x="1" y="1"/>
                  </a:cubicBezTo>
                  <a:cubicBezTo>
                    <a:pt x="7" y="13"/>
                    <a:pt x="13" y="25"/>
                    <a:pt x="13" y="38"/>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51" name="Google Shape;2351;p38"/>
            <p:cNvSpPr/>
            <p:nvPr/>
          </p:nvSpPr>
          <p:spPr>
            <a:xfrm>
              <a:off x="5419921" y="3607865"/>
              <a:ext cx="1749" cy="5156"/>
            </a:xfrm>
            <a:custGeom>
              <a:rect b="b" l="l" r="r" t="t"/>
              <a:pathLst>
                <a:path extrusionOk="0" h="56" w="19">
                  <a:moveTo>
                    <a:pt x="19" y="55"/>
                  </a:moveTo>
                  <a:cubicBezTo>
                    <a:pt x="13" y="37"/>
                    <a:pt x="6" y="19"/>
                    <a:pt x="0" y="0"/>
                  </a:cubicBezTo>
                  <a:cubicBezTo>
                    <a:pt x="6" y="19"/>
                    <a:pt x="13" y="37"/>
                    <a:pt x="19" y="55"/>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52" name="Google Shape;2352;p38"/>
            <p:cNvSpPr/>
            <p:nvPr/>
          </p:nvSpPr>
          <p:spPr>
            <a:xfrm>
              <a:off x="5409700" y="3588621"/>
              <a:ext cx="2946" cy="3499"/>
            </a:xfrm>
            <a:custGeom>
              <a:rect b="b" l="l" r="r" t="t"/>
              <a:pathLst>
                <a:path extrusionOk="0" h="38" w="32">
                  <a:moveTo>
                    <a:pt x="31" y="37"/>
                  </a:moveTo>
                  <a:cubicBezTo>
                    <a:pt x="19" y="25"/>
                    <a:pt x="7" y="13"/>
                    <a:pt x="1" y="0"/>
                  </a:cubicBezTo>
                  <a:cubicBezTo>
                    <a:pt x="7" y="13"/>
                    <a:pt x="19" y="25"/>
                    <a:pt x="31" y="37"/>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53" name="Google Shape;2353;p38"/>
            <p:cNvSpPr/>
            <p:nvPr/>
          </p:nvSpPr>
          <p:spPr>
            <a:xfrm>
              <a:off x="5415962" y="3597644"/>
              <a:ext cx="1749" cy="3499"/>
            </a:xfrm>
            <a:custGeom>
              <a:rect b="b" l="l" r="r" t="t"/>
              <a:pathLst>
                <a:path extrusionOk="0" h="38" w="19">
                  <a:moveTo>
                    <a:pt x="19" y="37"/>
                  </a:moveTo>
                  <a:cubicBezTo>
                    <a:pt x="13" y="25"/>
                    <a:pt x="6" y="13"/>
                    <a:pt x="0" y="1"/>
                  </a:cubicBezTo>
                  <a:cubicBezTo>
                    <a:pt x="6" y="13"/>
                    <a:pt x="13" y="25"/>
                    <a:pt x="19" y="37"/>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54" name="Google Shape;2354;p38"/>
            <p:cNvSpPr/>
            <p:nvPr/>
          </p:nvSpPr>
          <p:spPr>
            <a:xfrm>
              <a:off x="5412555" y="3593133"/>
              <a:ext cx="2302" cy="3499"/>
            </a:xfrm>
            <a:custGeom>
              <a:rect b="b" l="l" r="r" t="t"/>
              <a:pathLst>
                <a:path extrusionOk="0" h="38" w="25">
                  <a:moveTo>
                    <a:pt x="25" y="37"/>
                  </a:moveTo>
                  <a:cubicBezTo>
                    <a:pt x="19" y="25"/>
                    <a:pt x="13" y="13"/>
                    <a:pt x="0" y="0"/>
                  </a:cubicBezTo>
                  <a:cubicBezTo>
                    <a:pt x="13" y="13"/>
                    <a:pt x="19" y="25"/>
                    <a:pt x="25" y="37"/>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55" name="Google Shape;2355;p38"/>
            <p:cNvSpPr/>
            <p:nvPr/>
          </p:nvSpPr>
          <p:spPr>
            <a:xfrm>
              <a:off x="5408043" y="3586871"/>
              <a:ext cx="1197" cy="1289"/>
            </a:xfrm>
            <a:custGeom>
              <a:rect b="b" l="l" r="r" t="t"/>
              <a:pathLst>
                <a:path extrusionOk="0" h="14" w="13">
                  <a:moveTo>
                    <a:pt x="0" y="1"/>
                  </a:moveTo>
                  <a:lnTo>
                    <a:pt x="0" y="1"/>
                  </a:lnTo>
                  <a:cubicBezTo>
                    <a:pt x="6" y="7"/>
                    <a:pt x="6" y="13"/>
                    <a:pt x="12" y="13"/>
                  </a:cubicBezTo>
                  <a:cubicBezTo>
                    <a:pt x="8" y="9"/>
                    <a:pt x="4" y="5"/>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56" name="Google Shape;2356;p38"/>
            <p:cNvSpPr/>
            <p:nvPr/>
          </p:nvSpPr>
          <p:spPr>
            <a:xfrm>
              <a:off x="5318341" y="3570482"/>
              <a:ext cx="94561" cy="94009"/>
            </a:xfrm>
            <a:custGeom>
              <a:rect b="b" l="l" r="r" t="t"/>
              <a:pathLst>
                <a:path extrusionOk="0" h="1021" w="1027">
                  <a:moveTo>
                    <a:pt x="869" y="88"/>
                  </a:moveTo>
                  <a:lnTo>
                    <a:pt x="869" y="88"/>
                  </a:lnTo>
                  <a:cubicBezTo>
                    <a:pt x="883" y="97"/>
                    <a:pt x="896" y="107"/>
                    <a:pt x="909" y="117"/>
                  </a:cubicBezTo>
                  <a:cubicBezTo>
                    <a:pt x="898" y="106"/>
                    <a:pt x="881" y="94"/>
                    <a:pt x="869" y="88"/>
                  </a:cubicBezTo>
                  <a:close/>
                  <a:moveTo>
                    <a:pt x="330" y="193"/>
                  </a:moveTo>
                  <a:cubicBezTo>
                    <a:pt x="352" y="193"/>
                    <a:pt x="374" y="198"/>
                    <a:pt x="393" y="210"/>
                  </a:cubicBezTo>
                  <a:cubicBezTo>
                    <a:pt x="461" y="259"/>
                    <a:pt x="473" y="369"/>
                    <a:pt x="418" y="461"/>
                  </a:cubicBezTo>
                  <a:cubicBezTo>
                    <a:pt x="378" y="528"/>
                    <a:pt x="313" y="565"/>
                    <a:pt x="252" y="565"/>
                  </a:cubicBezTo>
                  <a:cubicBezTo>
                    <a:pt x="228" y="565"/>
                    <a:pt x="205" y="560"/>
                    <a:pt x="185" y="547"/>
                  </a:cubicBezTo>
                  <a:cubicBezTo>
                    <a:pt x="111" y="504"/>
                    <a:pt x="99" y="394"/>
                    <a:pt x="160" y="302"/>
                  </a:cubicBezTo>
                  <a:cubicBezTo>
                    <a:pt x="201" y="234"/>
                    <a:pt x="268" y="193"/>
                    <a:pt x="330" y="193"/>
                  </a:cubicBezTo>
                  <a:close/>
                  <a:moveTo>
                    <a:pt x="547" y="1"/>
                  </a:moveTo>
                  <a:cubicBezTo>
                    <a:pt x="522" y="7"/>
                    <a:pt x="492" y="7"/>
                    <a:pt x="461" y="13"/>
                  </a:cubicBezTo>
                  <a:cubicBezTo>
                    <a:pt x="436" y="19"/>
                    <a:pt x="412" y="25"/>
                    <a:pt x="387" y="31"/>
                  </a:cubicBezTo>
                  <a:cubicBezTo>
                    <a:pt x="283" y="68"/>
                    <a:pt x="191" y="136"/>
                    <a:pt x="123" y="222"/>
                  </a:cubicBezTo>
                  <a:cubicBezTo>
                    <a:pt x="68" y="289"/>
                    <a:pt x="31" y="369"/>
                    <a:pt x="13" y="449"/>
                  </a:cubicBezTo>
                  <a:cubicBezTo>
                    <a:pt x="13" y="455"/>
                    <a:pt x="13" y="455"/>
                    <a:pt x="13" y="455"/>
                  </a:cubicBezTo>
                  <a:cubicBezTo>
                    <a:pt x="0" y="529"/>
                    <a:pt x="0" y="603"/>
                    <a:pt x="13" y="676"/>
                  </a:cubicBezTo>
                  <a:cubicBezTo>
                    <a:pt x="25" y="732"/>
                    <a:pt x="43" y="787"/>
                    <a:pt x="68" y="836"/>
                  </a:cubicBezTo>
                  <a:cubicBezTo>
                    <a:pt x="81" y="863"/>
                    <a:pt x="97" y="889"/>
                    <a:pt x="115" y="912"/>
                  </a:cubicBezTo>
                  <a:lnTo>
                    <a:pt x="115" y="912"/>
                  </a:lnTo>
                  <a:cubicBezTo>
                    <a:pt x="114" y="912"/>
                    <a:pt x="112" y="911"/>
                    <a:pt x="111" y="910"/>
                  </a:cubicBezTo>
                  <a:lnTo>
                    <a:pt x="111" y="910"/>
                  </a:lnTo>
                  <a:cubicBezTo>
                    <a:pt x="119" y="920"/>
                    <a:pt x="128" y="930"/>
                    <a:pt x="137" y="939"/>
                  </a:cubicBezTo>
                  <a:lnTo>
                    <a:pt x="137" y="939"/>
                  </a:lnTo>
                  <a:cubicBezTo>
                    <a:pt x="129" y="930"/>
                    <a:pt x="122" y="922"/>
                    <a:pt x="115" y="912"/>
                  </a:cubicBezTo>
                  <a:lnTo>
                    <a:pt x="115" y="912"/>
                  </a:lnTo>
                  <a:cubicBezTo>
                    <a:pt x="204" y="963"/>
                    <a:pt x="307" y="992"/>
                    <a:pt x="415" y="992"/>
                  </a:cubicBezTo>
                  <a:cubicBezTo>
                    <a:pt x="448" y="992"/>
                    <a:pt x="482" y="989"/>
                    <a:pt x="516" y="984"/>
                  </a:cubicBezTo>
                  <a:cubicBezTo>
                    <a:pt x="823" y="922"/>
                    <a:pt x="1026" y="627"/>
                    <a:pt x="965" y="314"/>
                  </a:cubicBezTo>
                  <a:cubicBezTo>
                    <a:pt x="946" y="228"/>
                    <a:pt x="916" y="148"/>
                    <a:pt x="866" y="87"/>
                  </a:cubicBezTo>
                  <a:lnTo>
                    <a:pt x="866" y="87"/>
                  </a:lnTo>
                  <a:cubicBezTo>
                    <a:pt x="867" y="87"/>
                    <a:pt x="868" y="87"/>
                    <a:pt x="869" y="88"/>
                  </a:cubicBezTo>
                  <a:lnTo>
                    <a:pt x="869" y="88"/>
                  </a:lnTo>
                  <a:cubicBezTo>
                    <a:pt x="777" y="28"/>
                    <a:pt x="664" y="1"/>
                    <a:pt x="547" y="1"/>
                  </a:cubicBezTo>
                  <a:close/>
                  <a:moveTo>
                    <a:pt x="137" y="939"/>
                  </a:moveTo>
                  <a:cubicBezTo>
                    <a:pt x="163" y="969"/>
                    <a:pt x="191" y="996"/>
                    <a:pt x="221" y="1020"/>
                  </a:cubicBezTo>
                  <a:cubicBezTo>
                    <a:pt x="193" y="997"/>
                    <a:pt x="165" y="970"/>
                    <a:pt x="137" y="939"/>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57" name="Google Shape;2357;p38"/>
            <p:cNvSpPr/>
            <p:nvPr/>
          </p:nvSpPr>
          <p:spPr>
            <a:xfrm>
              <a:off x="5328214" y="3578400"/>
              <a:ext cx="94561" cy="96863"/>
            </a:xfrm>
            <a:custGeom>
              <a:rect b="b" l="l" r="r" t="t"/>
              <a:pathLst>
                <a:path extrusionOk="0" h="1052" w="1027">
                  <a:moveTo>
                    <a:pt x="750" y="1"/>
                  </a:moveTo>
                  <a:lnTo>
                    <a:pt x="750" y="1"/>
                  </a:lnTo>
                  <a:cubicBezTo>
                    <a:pt x="800" y="68"/>
                    <a:pt x="836" y="142"/>
                    <a:pt x="849" y="228"/>
                  </a:cubicBezTo>
                  <a:cubicBezTo>
                    <a:pt x="910" y="535"/>
                    <a:pt x="707" y="836"/>
                    <a:pt x="400" y="898"/>
                  </a:cubicBezTo>
                  <a:cubicBezTo>
                    <a:pt x="368" y="903"/>
                    <a:pt x="335" y="906"/>
                    <a:pt x="303" y="906"/>
                  </a:cubicBezTo>
                  <a:cubicBezTo>
                    <a:pt x="195" y="906"/>
                    <a:pt x="91" y="876"/>
                    <a:pt x="1" y="824"/>
                  </a:cubicBezTo>
                  <a:lnTo>
                    <a:pt x="1" y="824"/>
                  </a:lnTo>
                  <a:cubicBezTo>
                    <a:pt x="32" y="867"/>
                    <a:pt x="69" y="904"/>
                    <a:pt x="105" y="934"/>
                  </a:cubicBezTo>
                  <a:lnTo>
                    <a:pt x="112" y="934"/>
                  </a:lnTo>
                  <a:cubicBezTo>
                    <a:pt x="148" y="965"/>
                    <a:pt x="198" y="990"/>
                    <a:pt x="241" y="1014"/>
                  </a:cubicBezTo>
                  <a:lnTo>
                    <a:pt x="247" y="1014"/>
                  </a:lnTo>
                  <a:cubicBezTo>
                    <a:pt x="271" y="1020"/>
                    <a:pt x="290" y="1027"/>
                    <a:pt x="314" y="1033"/>
                  </a:cubicBezTo>
                  <a:cubicBezTo>
                    <a:pt x="314" y="1033"/>
                    <a:pt x="320" y="1039"/>
                    <a:pt x="327" y="1039"/>
                  </a:cubicBezTo>
                  <a:cubicBezTo>
                    <a:pt x="345" y="1045"/>
                    <a:pt x="370" y="1045"/>
                    <a:pt x="394" y="1051"/>
                  </a:cubicBezTo>
                  <a:lnTo>
                    <a:pt x="486" y="1051"/>
                  </a:lnTo>
                  <a:cubicBezTo>
                    <a:pt x="511" y="1051"/>
                    <a:pt x="535" y="1045"/>
                    <a:pt x="560" y="1045"/>
                  </a:cubicBezTo>
                  <a:cubicBezTo>
                    <a:pt x="658" y="1027"/>
                    <a:pt x="744" y="984"/>
                    <a:pt x="812" y="922"/>
                  </a:cubicBezTo>
                  <a:cubicBezTo>
                    <a:pt x="916" y="842"/>
                    <a:pt x="984" y="726"/>
                    <a:pt x="1015" y="597"/>
                  </a:cubicBezTo>
                  <a:cubicBezTo>
                    <a:pt x="1015" y="590"/>
                    <a:pt x="1015" y="578"/>
                    <a:pt x="1015" y="572"/>
                  </a:cubicBezTo>
                  <a:cubicBezTo>
                    <a:pt x="1027" y="511"/>
                    <a:pt x="1027" y="443"/>
                    <a:pt x="1015" y="382"/>
                  </a:cubicBezTo>
                  <a:cubicBezTo>
                    <a:pt x="1009" y="357"/>
                    <a:pt x="1002" y="339"/>
                    <a:pt x="996" y="320"/>
                  </a:cubicBezTo>
                  <a:cubicBezTo>
                    <a:pt x="996" y="314"/>
                    <a:pt x="996" y="308"/>
                    <a:pt x="990" y="302"/>
                  </a:cubicBezTo>
                  <a:cubicBezTo>
                    <a:pt x="990" y="289"/>
                    <a:pt x="984" y="277"/>
                    <a:pt x="978" y="265"/>
                  </a:cubicBezTo>
                  <a:cubicBezTo>
                    <a:pt x="978" y="259"/>
                    <a:pt x="972" y="253"/>
                    <a:pt x="972" y="246"/>
                  </a:cubicBezTo>
                  <a:cubicBezTo>
                    <a:pt x="966" y="234"/>
                    <a:pt x="959" y="222"/>
                    <a:pt x="953" y="210"/>
                  </a:cubicBezTo>
                  <a:lnTo>
                    <a:pt x="941" y="197"/>
                  </a:lnTo>
                  <a:cubicBezTo>
                    <a:pt x="935" y="185"/>
                    <a:pt x="929" y="173"/>
                    <a:pt x="916" y="160"/>
                  </a:cubicBezTo>
                  <a:cubicBezTo>
                    <a:pt x="916" y="154"/>
                    <a:pt x="916" y="154"/>
                    <a:pt x="910" y="148"/>
                  </a:cubicBezTo>
                  <a:cubicBezTo>
                    <a:pt x="904" y="136"/>
                    <a:pt x="892" y="124"/>
                    <a:pt x="886" y="111"/>
                  </a:cubicBezTo>
                  <a:cubicBezTo>
                    <a:pt x="879" y="111"/>
                    <a:pt x="879" y="111"/>
                    <a:pt x="879" y="105"/>
                  </a:cubicBezTo>
                  <a:cubicBezTo>
                    <a:pt x="867" y="93"/>
                    <a:pt x="855" y="81"/>
                    <a:pt x="843" y="68"/>
                  </a:cubicBezTo>
                  <a:lnTo>
                    <a:pt x="836" y="68"/>
                  </a:lnTo>
                  <a:cubicBezTo>
                    <a:pt x="824" y="56"/>
                    <a:pt x="812" y="44"/>
                    <a:pt x="793" y="31"/>
                  </a:cubicBezTo>
                  <a:cubicBezTo>
                    <a:pt x="781" y="19"/>
                    <a:pt x="763" y="7"/>
                    <a:pt x="750"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58" name="Google Shape;2358;p38"/>
            <p:cNvSpPr/>
            <p:nvPr/>
          </p:nvSpPr>
          <p:spPr>
            <a:xfrm>
              <a:off x="5327364" y="3588068"/>
              <a:ext cx="34620" cy="34528"/>
            </a:xfrm>
            <a:custGeom>
              <a:rect b="b" l="l" r="r" t="t"/>
              <a:pathLst>
                <a:path extrusionOk="0" h="375" w="376">
                  <a:moveTo>
                    <a:pt x="228" y="1"/>
                  </a:moveTo>
                  <a:cubicBezTo>
                    <a:pt x="167" y="1"/>
                    <a:pt x="102" y="40"/>
                    <a:pt x="62" y="111"/>
                  </a:cubicBezTo>
                  <a:cubicBezTo>
                    <a:pt x="1" y="203"/>
                    <a:pt x="13" y="313"/>
                    <a:pt x="87" y="356"/>
                  </a:cubicBezTo>
                  <a:cubicBezTo>
                    <a:pt x="107" y="369"/>
                    <a:pt x="130" y="374"/>
                    <a:pt x="154" y="374"/>
                  </a:cubicBezTo>
                  <a:cubicBezTo>
                    <a:pt x="215" y="374"/>
                    <a:pt x="280" y="337"/>
                    <a:pt x="320" y="270"/>
                  </a:cubicBezTo>
                  <a:cubicBezTo>
                    <a:pt x="375" y="178"/>
                    <a:pt x="363" y="68"/>
                    <a:pt x="295" y="19"/>
                  </a:cubicBezTo>
                  <a:cubicBezTo>
                    <a:pt x="275" y="7"/>
                    <a:pt x="252" y="1"/>
                    <a:pt x="228" y="1"/>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59" name="Google Shape;2359;p38"/>
            <p:cNvSpPr/>
            <p:nvPr/>
          </p:nvSpPr>
          <p:spPr>
            <a:xfrm>
              <a:off x="5121781" y="2784803"/>
              <a:ext cx="101375" cy="94009"/>
            </a:xfrm>
            <a:custGeom>
              <a:rect b="b" l="l" r="r" t="t"/>
              <a:pathLst>
                <a:path extrusionOk="0" h="1021" w="1101">
                  <a:moveTo>
                    <a:pt x="50" y="0"/>
                  </a:moveTo>
                  <a:lnTo>
                    <a:pt x="1" y="148"/>
                  </a:lnTo>
                  <a:cubicBezTo>
                    <a:pt x="142" y="412"/>
                    <a:pt x="676" y="793"/>
                    <a:pt x="1094" y="1020"/>
                  </a:cubicBezTo>
                  <a:cubicBezTo>
                    <a:pt x="1094" y="1014"/>
                    <a:pt x="1100" y="1014"/>
                    <a:pt x="1100" y="1008"/>
                  </a:cubicBezTo>
                  <a:cubicBezTo>
                    <a:pt x="787" y="688"/>
                    <a:pt x="326" y="203"/>
                    <a:pt x="5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60" name="Google Shape;2360;p38"/>
            <p:cNvSpPr/>
            <p:nvPr/>
          </p:nvSpPr>
          <p:spPr>
            <a:xfrm>
              <a:off x="5168187" y="2729373"/>
              <a:ext cx="67399" cy="145478"/>
            </a:xfrm>
            <a:custGeom>
              <a:rect b="b" l="l" r="r" t="t"/>
              <a:pathLst>
                <a:path extrusionOk="0" h="1580" w="732">
                  <a:moveTo>
                    <a:pt x="0" y="0"/>
                  </a:moveTo>
                  <a:cubicBezTo>
                    <a:pt x="129" y="565"/>
                    <a:pt x="467" y="1260"/>
                    <a:pt x="633" y="1579"/>
                  </a:cubicBezTo>
                  <a:cubicBezTo>
                    <a:pt x="670" y="1554"/>
                    <a:pt x="701" y="1530"/>
                    <a:pt x="731" y="1505"/>
                  </a:cubicBezTo>
                  <a:cubicBezTo>
                    <a:pt x="725" y="1210"/>
                    <a:pt x="713" y="701"/>
                    <a:pt x="658" y="240"/>
                  </a:cubicBezTo>
                  <a:cubicBezTo>
                    <a:pt x="443" y="154"/>
                    <a:pt x="222" y="80"/>
                    <a:pt x="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61" name="Google Shape;2361;p38"/>
            <p:cNvSpPr/>
            <p:nvPr/>
          </p:nvSpPr>
          <p:spPr>
            <a:xfrm>
              <a:off x="5117269" y="2798338"/>
              <a:ext cx="105334" cy="84433"/>
            </a:xfrm>
            <a:custGeom>
              <a:rect b="b" l="l" r="r" t="t"/>
              <a:pathLst>
                <a:path extrusionOk="0" h="917" w="1144">
                  <a:moveTo>
                    <a:pt x="50" y="1"/>
                  </a:moveTo>
                  <a:lnTo>
                    <a:pt x="0" y="148"/>
                  </a:lnTo>
                  <a:cubicBezTo>
                    <a:pt x="246" y="425"/>
                    <a:pt x="732" y="744"/>
                    <a:pt x="1088" y="916"/>
                  </a:cubicBezTo>
                  <a:cubicBezTo>
                    <a:pt x="1106" y="904"/>
                    <a:pt x="1119" y="885"/>
                    <a:pt x="1137" y="873"/>
                  </a:cubicBezTo>
                  <a:lnTo>
                    <a:pt x="1143" y="873"/>
                  </a:lnTo>
                  <a:cubicBezTo>
                    <a:pt x="725" y="646"/>
                    <a:pt x="191" y="265"/>
                    <a:pt x="50"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62" name="Google Shape;2362;p38"/>
            <p:cNvSpPr/>
            <p:nvPr/>
          </p:nvSpPr>
          <p:spPr>
            <a:xfrm>
              <a:off x="5159716" y="2839679"/>
              <a:ext cx="255140" cy="236909"/>
            </a:xfrm>
            <a:custGeom>
              <a:rect b="b" l="l" r="r" t="t"/>
              <a:pathLst>
                <a:path extrusionOk="0" h="2573" w="2771">
                  <a:moveTo>
                    <a:pt x="1821" y="176"/>
                  </a:moveTo>
                  <a:cubicBezTo>
                    <a:pt x="2019" y="176"/>
                    <a:pt x="2189" y="256"/>
                    <a:pt x="2322" y="418"/>
                  </a:cubicBezTo>
                  <a:cubicBezTo>
                    <a:pt x="2617" y="762"/>
                    <a:pt x="2666" y="1272"/>
                    <a:pt x="2451" y="1714"/>
                  </a:cubicBezTo>
                  <a:cubicBezTo>
                    <a:pt x="2224" y="2175"/>
                    <a:pt x="1757" y="2458"/>
                    <a:pt x="1235" y="2458"/>
                  </a:cubicBezTo>
                  <a:lnTo>
                    <a:pt x="1192" y="2458"/>
                  </a:lnTo>
                  <a:cubicBezTo>
                    <a:pt x="891" y="2451"/>
                    <a:pt x="615" y="2310"/>
                    <a:pt x="393" y="2046"/>
                  </a:cubicBezTo>
                  <a:cubicBezTo>
                    <a:pt x="74" y="1659"/>
                    <a:pt x="234" y="1161"/>
                    <a:pt x="854" y="633"/>
                  </a:cubicBezTo>
                  <a:cubicBezTo>
                    <a:pt x="1218" y="330"/>
                    <a:pt x="1547" y="176"/>
                    <a:pt x="1821" y="176"/>
                  </a:cubicBezTo>
                  <a:close/>
                  <a:moveTo>
                    <a:pt x="1899" y="0"/>
                  </a:moveTo>
                  <a:cubicBezTo>
                    <a:pt x="1831" y="0"/>
                    <a:pt x="1763" y="6"/>
                    <a:pt x="1690" y="25"/>
                  </a:cubicBezTo>
                  <a:cubicBezTo>
                    <a:pt x="1419" y="86"/>
                    <a:pt x="1106" y="264"/>
                    <a:pt x="774" y="541"/>
                  </a:cubicBezTo>
                  <a:cubicBezTo>
                    <a:pt x="449" y="817"/>
                    <a:pt x="221" y="1100"/>
                    <a:pt x="117" y="1358"/>
                  </a:cubicBezTo>
                  <a:cubicBezTo>
                    <a:pt x="0" y="1647"/>
                    <a:pt x="31" y="1905"/>
                    <a:pt x="215" y="2120"/>
                  </a:cubicBezTo>
                  <a:cubicBezTo>
                    <a:pt x="514" y="2472"/>
                    <a:pt x="827" y="2573"/>
                    <a:pt x="1123" y="2573"/>
                  </a:cubicBezTo>
                  <a:cubicBezTo>
                    <a:pt x="1339" y="2573"/>
                    <a:pt x="1546" y="2519"/>
                    <a:pt x="1733" y="2470"/>
                  </a:cubicBezTo>
                  <a:lnTo>
                    <a:pt x="1825" y="2445"/>
                  </a:lnTo>
                  <a:cubicBezTo>
                    <a:pt x="1878" y="2430"/>
                    <a:pt x="1951" y="2425"/>
                    <a:pt x="2026" y="2425"/>
                  </a:cubicBezTo>
                  <a:cubicBezTo>
                    <a:pt x="2168" y="2425"/>
                    <a:pt x="2322" y="2443"/>
                    <a:pt x="2390" y="2451"/>
                  </a:cubicBezTo>
                  <a:cubicBezTo>
                    <a:pt x="2396" y="2341"/>
                    <a:pt x="2433" y="2009"/>
                    <a:pt x="2476" y="1899"/>
                  </a:cubicBezTo>
                  <a:cubicBezTo>
                    <a:pt x="2488" y="1868"/>
                    <a:pt x="2501" y="1837"/>
                    <a:pt x="2513" y="1806"/>
                  </a:cubicBezTo>
                  <a:cubicBezTo>
                    <a:pt x="2630" y="1536"/>
                    <a:pt x="2771" y="1198"/>
                    <a:pt x="2709" y="823"/>
                  </a:cubicBezTo>
                  <a:cubicBezTo>
                    <a:pt x="2654" y="645"/>
                    <a:pt x="2550" y="461"/>
                    <a:pt x="2390" y="264"/>
                  </a:cubicBezTo>
                  <a:cubicBezTo>
                    <a:pt x="2304" y="160"/>
                    <a:pt x="2206" y="86"/>
                    <a:pt x="2114" y="31"/>
                  </a:cubicBezTo>
                  <a:cubicBezTo>
                    <a:pt x="2046" y="12"/>
                    <a:pt x="1972" y="0"/>
                    <a:pt x="1899" y="0"/>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63" name="Google Shape;2363;p38"/>
            <p:cNvSpPr/>
            <p:nvPr/>
          </p:nvSpPr>
          <p:spPr>
            <a:xfrm>
              <a:off x="5396718" y="3024659"/>
              <a:ext cx="4604" cy="21546"/>
            </a:xfrm>
            <a:custGeom>
              <a:rect b="b" l="l" r="r" t="t"/>
              <a:pathLst>
                <a:path extrusionOk="0" h="234" w="50">
                  <a:moveTo>
                    <a:pt x="49" y="0"/>
                  </a:moveTo>
                  <a:cubicBezTo>
                    <a:pt x="31" y="55"/>
                    <a:pt x="19" y="148"/>
                    <a:pt x="0" y="234"/>
                  </a:cubicBezTo>
                  <a:cubicBezTo>
                    <a:pt x="19" y="148"/>
                    <a:pt x="31" y="55"/>
                    <a:pt x="49" y="0"/>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64" name="Google Shape;2364;p38"/>
            <p:cNvSpPr/>
            <p:nvPr/>
          </p:nvSpPr>
          <p:spPr>
            <a:xfrm>
              <a:off x="5163123" y="2861685"/>
              <a:ext cx="235896" cy="198698"/>
            </a:xfrm>
            <a:custGeom>
              <a:rect b="b" l="l" r="r" t="t"/>
              <a:pathLst>
                <a:path extrusionOk="0" h="2158" w="2562">
                  <a:moveTo>
                    <a:pt x="1691" y="181"/>
                  </a:moveTo>
                  <a:cubicBezTo>
                    <a:pt x="1847" y="181"/>
                    <a:pt x="1978" y="246"/>
                    <a:pt x="2083" y="369"/>
                  </a:cubicBezTo>
                  <a:cubicBezTo>
                    <a:pt x="2310" y="640"/>
                    <a:pt x="2347" y="1033"/>
                    <a:pt x="2181" y="1377"/>
                  </a:cubicBezTo>
                  <a:cubicBezTo>
                    <a:pt x="2003" y="1739"/>
                    <a:pt x="1640" y="1961"/>
                    <a:pt x="1235" y="1961"/>
                  </a:cubicBezTo>
                  <a:cubicBezTo>
                    <a:pt x="1223" y="1961"/>
                    <a:pt x="1210" y="1961"/>
                    <a:pt x="1198" y="1954"/>
                  </a:cubicBezTo>
                  <a:cubicBezTo>
                    <a:pt x="965" y="1948"/>
                    <a:pt x="756" y="1838"/>
                    <a:pt x="584" y="1635"/>
                  </a:cubicBezTo>
                  <a:cubicBezTo>
                    <a:pt x="332" y="1340"/>
                    <a:pt x="461" y="941"/>
                    <a:pt x="934" y="535"/>
                  </a:cubicBezTo>
                  <a:cubicBezTo>
                    <a:pt x="1155" y="351"/>
                    <a:pt x="1364" y="234"/>
                    <a:pt x="1548" y="197"/>
                  </a:cubicBezTo>
                  <a:cubicBezTo>
                    <a:pt x="1598" y="186"/>
                    <a:pt x="1646" y="181"/>
                    <a:pt x="1691" y="181"/>
                  </a:cubicBezTo>
                  <a:close/>
                  <a:moveTo>
                    <a:pt x="1782" y="1"/>
                  </a:moveTo>
                  <a:cubicBezTo>
                    <a:pt x="1450" y="1"/>
                    <a:pt x="1087" y="247"/>
                    <a:pt x="854" y="443"/>
                  </a:cubicBezTo>
                  <a:cubicBezTo>
                    <a:pt x="516" y="732"/>
                    <a:pt x="0" y="1291"/>
                    <a:pt x="406" y="1764"/>
                  </a:cubicBezTo>
                  <a:cubicBezTo>
                    <a:pt x="614" y="2016"/>
                    <a:pt x="872" y="2151"/>
                    <a:pt x="1155" y="2157"/>
                  </a:cubicBezTo>
                  <a:cubicBezTo>
                    <a:pt x="1166" y="2157"/>
                    <a:pt x="1178" y="2158"/>
                    <a:pt x="1189" y="2158"/>
                  </a:cubicBezTo>
                  <a:cubicBezTo>
                    <a:pt x="1697" y="2158"/>
                    <a:pt x="2143" y="1889"/>
                    <a:pt x="2359" y="1445"/>
                  </a:cubicBezTo>
                  <a:cubicBezTo>
                    <a:pt x="2562" y="1027"/>
                    <a:pt x="2519" y="541"/>
                    <a:pt x="2242" y="216"/>
                  </a:cubicBezTo>
                  <a:cubicBezTo>
                    <a:pt x="2107" y="56"/>
                    <a:pt x="1948" y="1"/>
                    <a:pt x="1782" y="1"/>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65" name="Google Shape;2365;p38"/>
            <p:cNvSpPr/>
            <p:nvPr/>
          </p:nvSpPr>
          <p:spPr>
            <a:xfrm>
              <a:off x="5425537" y="2938661"/>
              <a:ext cx="2394" cy="16481"/>
            </a:xfrm>
            <a:custGeom>
              <a:rect b="b" l="l" r="r" t="t"/>
              <a:pathLst>
                <a:path extrusionOk="0" h="179" w="26">
                  <a:moveTo>
                    <a:pt x="25" y="0"/>
                  </a:moveTo>
                  <a:cubicBezTo>
                    <a:pt x="19" y="62"/>
                    <a:pt x="13" y="123"/>
                    <a:pt x="1" y="178"/>
                  </a:cubicBezTo>
                  <a:cubicBezTo>
                    <a:pt x="13" y="123"/>
                    <a:pt x="19" y="62"/>
                    <a:pt x="25" y="0"/>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66" name="Google Shape;2366;p38"/>
            <p:cNvSpPr/>
            <p:nvPr/>
          </p:nvSpPr>
          <p:spPr>
            <a:xfrm>
              <a:off x="5393863" y="3046113"/>
              <a:ext cx="2946" cy="27807"/>
            </a:xfrm>
            <a:custGeom>
              <a:rect b="b" l="l" r="r" t="t"/>
              <a:pathLst>
                <a:path extrusionOk="0" h="302" w="32">
                  <a:moveTo>
                    <a:pt x="31" y="1"/>
                  </a:moveTo>
                  <a:cubicBezTo>
                    <a:pt x="19" y="111"/>
                    <a:pt x="7" y="228"/>
                    <a:pt x="1" y="302"/>
                  </a:cubicBezTo>
                  <a:cubicBezTo>
                    <a:pt x="7" y="228"/>
                    <a:pt x="19" y="111"/>
                    <a:pt x="31" y="1"/>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67" name="Google Shape;2367;p38"/>
            <p:cNvSpPr/>
            <p:nvPr/>
          </p:nvSpPr>
          <p:spPr>
            <a:xfrm>
              <a:off x="5192495" y="2883784"/>
              <a:ext cx="180559" cy="152292"/>
            </a:xfrm>
            <a:custGeom>
              <a:rect b="b" l="l" r="r" t="t"/>
              <a:pathLst>
                <a:path extrusionOk="0" h="1654" w="1961">
                  <a:moveTo>
                    <a:pt x="1267" y="181"/>
                  </a:moveTo>
                  <a:cubicBezTo>
                    <a:pt x="1382" y="181"/>
                    <a:pt x="1483" y="227"/>
                    <a:pt x="1561" y="320"/>
                  </a:cubicBezTo>
                  <a:cubicBezTo>
                    <a:pt x="1721" y="510"/>
                    <a:pt x="1751" y="799"/>
                    <a:pt x="1629" y="1045"/>
                  </a:cubicBezTo>
                  <a:cubicBezTo>
                    <a:pt x="1506" y="1303"/>
                    <a:pt x="1242" y="1456"/>
                    <a:pt x="953" y="1456"/>
                  </a:cubicBezTo>
                  <a:lnTo>
                    <a:pt x="928" y="1456"/>
                  </a:lnTo>
                  <a:cubicBezTo>
                    <a:pt x="762" y="1456"/>
                    <a:pt x="609" y="1377"/>
                    <a:pt x="486" y="1229"/>
                  </a:cubicBezTo>
                  <a:cubicBezTo>
                    <a:pt x="388" y="1112"/>
                    <a:pt x="369" y="977"/>
                    <a:pt x="424" y="830"/>
                  </a:cubicBezTo>
                  <a:cubicBezTo>
                    <a:pt x="474" y="701"/>
                    <a:pt x="578" y="566"/>
                    <a:pt x="738" y="437"/>
                  </a:cubicBezTo>
                  <a:cubicBezTo>
                    <a:pt x="891" y="301"/>
                    <a:pt x="1039" y="222"/>
                    <a:pt x="1174" y="191"/>
                  </a:cubicBezTo>
                  <a:cubicBezTo>
                    <a:pt x="1206" y="184"/>
                    <a:pt x="1237" y="181"/>
                    <a:pt x="1267" y="181"/>
                  </a:cubicBezTo>
                  <a:close/>
                  <a:moveTo>
                    <a:pt x="1364" y="0"/>
                  </a:moveTo>
                  <a:cubicBezTo>
                    <a:pt x="1328" y="0"/>
                    <a:pt x="1285" y="7"/>
                    <a:pt x="1242" y="19"/>
                  </a:cubicBezTo>
                  <a:cubicBezTo>
                    <a:pt x="1069" y="56"/>
                    <a:pt x="867" y="166"/>
                    <a:pt x="658" y="344"/>
                  </a:cubicBezTo>
                  <a:cubicBezTo>
                    <a:pt x="394" y="566"/>
                    <a:pt x="1" y="989"/>
                    <a:pt x="308" y="1358"/>
                  </a:cubicBezTo>
                  <a:cubicBezTo>
                    <a:pt x="467" y="1549"/>
                    <a:pt x="670" y="1647"/>
                    <a:pt x="885" y="1653"/>
                  </a:cubicBezTo>
                  <a:cubicBezTo>
                    <a:pt x="896" y="1653"/>
                    <a:pt x="907" y="1653"/>
                    <a:pt x="919" y="1653"/>
                  </a:cubicBezTo>
                  <a:cubicBezTo>
                    <a:pt x="1304" y="1653"/>
                    <a:pt x="1639" y="1447"/>
                    <a:pt x="1801" y="1112"/>
                  </a:cubicBezTo>
                  <a:cubicBezTo>
                    <a:pt x="1960" y="787"/>
                    <a:pt x="1923" y="418"/>
                    <a:pt x="1715" y="166"/>
                  </a:cubicBezTo>
                  <a:cubicBezTo>
                    <a:pt x="1622" y="56"/>
                    <a:pt x="1506" y="0"/>
                    <a:pt x="1364" y="0"/>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68" name="Google Shape;2368;p38"/>
            <p:cNvSpPr/>
            <p:nvPr/>
          </p:nvSpPr>
          <p:spPr>
            <a:xfrm>
              <a:off x="5424985" y="2904132"/>
              <a:ext cx="3499" cy="28912"/>
            </a:xfrm>
            <a:custGeom>
              <a:rect b="b" l="l" r="r" t="t"/>
              <a:pathLst>
                <a:path extrusionOk="0" h="314" w="38">
                  <a:moveTo>
                    <a:pt x="31" y="314"/>
                  </a:moveTo>
                  <a:cubicBezTo>
                    <a:pt x="37" y="216"/>
                    <a:pt x="25" y="105"/>
                    <a:pt x="1" y="1"/>
                  </a:cubicBezTo>
                  <a:cubicBezTo>
                    <a:pt x="25" y="105"/>
                    <a:pt x="37" y="216"/>
                    <a:pt x="31" y="314"/>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69" name="Google Shape;2369;p38"/>
            <p:cNvSpPr/>
            <p:nvPr/>
          </p:nvSpPr>
          <p:spPr>
            <a:xfrm>
              <a:off x="5419921" y="2955050"/>
              <a:ext cx="5709" cy="20993"/>
            </a:xfrm>
            <a:custGeom>
              <a:rect b="b" l="l" r="r" t="t"/>
              <a:pathLst>
                <a:path extrusionOk="0" h="228" w="62">
                  <a:moveTo>
                    <a:pt x="62" y="0"/>
                  </a:moveTo>
                  <a:cubicBezTo>
                    <a:pt x="43" y="80"/>
                    <a:pt x="25" y="154"/>
                    <a:pt x="0" y="228"/>
                  </a:cubicBezTo>
                  <a:cubicBezTo>
                    <a:pt x="25" y="154"/>
                    <a:pt x="43" y="80"/>
                    <a:pt x="62" y="0"/>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70" name="Google Shape;2370;p38"/>
            <p:cNvSpPr/>
            <p:nvPr/>
          </p:nvSpPr>
          <p:spPr>
            <a:xfrm>
              <a:off x="5122333" y="2834155"/>
              <a:ext cx="291970" cy="259283"/>
            </a:xfrm>
            <a:custGeom>
              <a:rect b="b" l="l" r="r" t="t"/>
              <a:pathLst>
                <a:path extrusionOk="0" h="2816" w="3171">
                  <a:moveTo>
                    <a:pt x="2130" y="0"/>
                  </a:moveTo>
                  <a:cubicBezTo>
                    <a:pt x="1792" y="0"/>
                    <a:pt x="1427" y="190"/>
                    <a:pt x="1082" y="484"/>
                  </a:cubicBezTo>
                  <a:cubicBezTo>
                    <a:pt x="1064" y="496"/>
                    <a:pt x="1045" y="515"/>
                    <a:pt x="1027" y="527"/>
                  </a:cubicBezTo>
                  <a:cubicBezTo>
                    <a:pt x="363" y="1111"/>
                    <a:pt x="1" y="1768"/>
                    <a:pt x="449" y="2303"/>
                  </a:cubicBezTo>
                  <a:cubicBezTo>
                    <a:pt x="789" y="2702"/>
                    <a:pt x="1145" y="2816"/>
                    <a:pt x="1482" y="2816"/>
                  </a:cubicBezTo>
                  <a:cubicBezTo>
                    <a:pt x="1773" y="2816"/>
                    <a:pt x="2050" y="2731"/>
                    <a:pt x="2292" y="2671"/>
                  </a:cubicBezTo>
                  <a:cubicBezTo>
                    <a:pt x="2347" y="2657"/>
                    <a:pt x="2423" y="2652"/>
                    <a:pt x="2505" y="2652"/>
                  </a:cubicBezTo>
                  <a:cubicBezTo>
                    <a:pt x="2708" y="2652"/>
                    <a:pt x="2943" y="2683"/>
                    <a:pt x="2943" y="2683"/>
                  </a:cubicBezTo>
                  <a:cubicBezTo>
                    <a:pt x="2943" y="2683"/>
                    <a:pt x="2937" y="2217"/>
                    <a:pt x="2980" y="2088"/>
                  </a:cubicBezTo>
                  <a:cubicBezTo>
                    <a:pt x="3054" y="1873"/>
                    <a:pt x="3159" y="1608"/>
                    <a:pt x="3171" y="1307"/>
                  </a:cubicBezTo>
                  <a:lnTo>
                    <a:pt x="3171" y="1307"/>
                  </a:lnTo>
                  <a:cubicBezTo>
                    <a:pt x="3134" y="1522"/>
                    <a:pt x="3048" y="1719"/>
                    <a:pt x="2974" y="1891"/>
                  </a:cubicBezTo>
                  <a:cubicBezTo>
                    <a:pt x="2962" y="1922"/>
                    <a:pt x="2950" y="1952"/>
                    <a:pt x="2937" y="1977"/>
                  </a:cubicBezTo>
                  <a:cubicBezTo>
                    <a:pt x="2888" y="2100"/>
                    <a:pt x="2851" y="2542"/>
                    <a:pt x="2851" y="2542"/>
                  </a:cubicBezTo>
                  <a:lnTo>
                    <a:pt x="2851" y="2579"/>
                  </a:lnTo>
                  <a:lnTo>
                    <a:pt x="2821" y="2573"/>
                  </a:lnTo>
                  <a:cubicBezTo>
                    <a:pt x="2816" y="2573"/>
                    <a:pt x="2608" y="2544"/>
                    <a:pt x="2430" y="2544"/>
                  </a:cubicBezTo>
                  <a:cubicBezTo>
                    <a:pt x="2360" y="2544"/>
                    <a:pt x="2296" y="2549"/>
                    <a:pt x="2249" y="2561"/>
                  </a:cubicBezTo>
                  <a:lnTo>
                    <a:pt x="2157" y="2585"/>
                  </a:lnTo>
                  <a:cubicBezTo>
                    <a:pt x="1973" y="2634"/>
                    <a:pt x="1752" y="2690"/>
                    <a:pt x="1524" y="2690"/>
                  </a:cubicBezTo>
                  <a:cubicBezTo>
                    <a:pt x="1217" y="2690"/>
                    <a:pt x="885" y="2585"/>
                    <a:pt x="572" y="2217"/>
                  </a:cubicBezTo>
                  <a:cubicBezTo>
                    <a:pt x="375" y="1983"/>
                    <a:pt x="339" y="1700"/>
                    <a:pt x="461" y="1393"/>
                  </a:cubicBezTo>
                  <a:cubicBezTo>
                    <a:pt x="572" y="1129"/>
                    <a:pt x="806" y="834"/>
                    <a:pt x="1143" y="552"/>
                  </a:cubicBezTo>
                  <a:cubicBezTo>
                    <a:pt x="1475" y="269"/>
                    <a:pt x="1801" y="91"/>
                    <a:pt x="2083" y="23"/>
                  </a:cubicBezTo>
                  <a:cubicBezTo>
                    <a:pt x="2126" y="17"/>
                    <a:pt x="2176" y="11"/>
                    <a:pt x="2219" y="5"/>
                  </a:cubicBezTo>
                  <a:cubicBezTo>
                    <a:pt x="2189" y="2"/>
                    <a:pt x="2160" y="0"/>
                    <a:pt x="2130" y="0"/>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71" name="Google Shape;2371;p38"/>
            <p:cNvSpPr/>
            <p:nvPr/>
          </p:nvSpPr>
          <p:spPr>
            <a:xfrm>
              <a:off x="5396718" y="2849255"/>
              <a:ext cx="9668" cy="12522"/>
            </a:xfrm>
            <a:custGeom>
              <a:rect b="b" l="l" r="r" t="t"/>
              <a:pathLst>
                <a:path extrusionOk="0" h="136" w="105">
                  <a:moveTo>
                    <a:pt x="0" y="1"/>
                  </a:moveTo>
                  <a:cubicBezTo>
                    <a:pt x="37" y="44"/>
                    <a:pt x="74" y="93"/>
                    <a:pt x="105" y="136"/>
                  </a:cubicBezTo>
                  <a:cubicBezTo>
                    <a:pt x="74" y="93"/>
                    <a:pt x="37" y="44"/>
                    <a:pt x="0" y="1"/>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72" name="Google Shape;2372;p38"/>
            <p:cNvSpPr/>
            <p:nvPr/>
          </p:nvSpPr>
          <p:spPr>
            <a:xfrm>
              <a:off x="5413660" y="2874116"/>
              <a:ext cx="11417" cy="30109"/>
            </a:xfrm>
            <a:custGeom>
              <a:rect b="b" l="l" r="r" t="t"/>
              <a:pathLst>
                <a:path extrusionOk="0" h="327" w="124">
                  <a:moveTo>
                    <a:pt x="1" y="1"/>
                  </a:moveTo>
                  <a:cubicBezTo>
                    <a:pt x="62" y="112"/>
                    <a:pt x="105" y="222"/>
                    <a:pt x="124" y="327"/>
                  </a:cubicBezTo>
                  <a:cubicBezTo>
                    <a:pt x="105" y="222"/>
                    <a:pt x="62" y="112"/>
                    <a:pt x="1" y="1"/>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73" name="Google Shape;2373;p38"/>
            <p:cNvSpPr/>
            <p:nvPr/>
          </p:nvSpPr>
          <p:spPr>
            <a:xfrm>
              <a:off x="5414765" y="2981107"/>
              <a:ext cx="3499" cy="9668"/>
            </a:xfrm>
            <a:custGeom>
              <a:rect b="b" l="l" r="r" t="t"/>
              <a:pathLst>
                <a:path extrusionOk="0" h="105" w="38">
                  <a:moveTo>
                    <a:pt x="38" y="0"/>
                  </a:moveTo>
                  <a:cubicBezTo>
                    <a:pt x="26" y="37"/>
                    <a:pt x="13" y="74"/>
                    <a:pt x="1" y="104"/>
                  </a:cubicBezTo>
                  <a:cubicBezTo>
                    <a:pt x="13" y="74"/>
                    <a:pt x="26" y="37"/>
                    <a:pt x="38" y="0"/>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74" name="Google Shape;2374;p38"/>
            <p:cNvSpPr/>
            <p:nvPr/>
          </p:nvSpPr>
          <p:spPr>
            <a:xfrm>
              <a:off x="5232087" y="2906434"/>
              <a:ext cx="115462" cy="105886"/>
            </a:xfrm>
            <a:custGeom>
              <a:rect b="b" l="l" r="r" t="t"/>
              <a:pathLst>
                <a:path extrusionOk="0" h="1150" w="1254">
                  <a:moveTo>
                    <a:pt x="842" y="0"/>
                  </a:moveTo>
                  <a:cubicBezTo>
                    <a:pt x="818" y="0"/>
                    <a:pt x="787" y="0"/>
                    <a:pt x="756" y="6"/>
                  </a:cubicBezTo>
                  <a:cubicBezTo>
                    <a:pt x="633" y="31"/>
                    <a:pt x="492" y="111"/>
                    <a:pt x="345" y="234"/>
                  </a:cubicBezTo>
                  <a:cubicBezTo>
                    <a:pt x="197" y="363"/>
                    <a:pt x="99" y="485"/>
                    <a:pt x="50" y="602"/>
                  </a:cubicBezTo>
                  <a:cubicBezTo>
                    <a:pt x="1" y="731"/>
                    <a:pt x="19" y="842"/>
                    <a:pt x="99" y="940"/>
                  </a:cubicBezTo>
                  <a:cubicBezTo>
                    <a:pt x="179" y="1032"/>
                    <a:pt x="314" y="1143"/>
                    <a:pt x="498" y="1149"/>
                  </a:cubicBezTo>
                  <a:cubicBezTo>
                    <a:pt x="504" y="1149"/>
                    <a:pt x="510" y="1149"/>
                    <a:pt x="516" y="1149"/>
                  </a:cubicBezTo>
                  <a:cubicBezTo>
                    <a:pt x="791" y="1149"/>
                    <a:pt x="1029" y="1009"/>
                    <a:pt x="1143" y="768"/>
                  </a:cubicBezTo>
                  <a:cubicBezTo>
                    <a:pt x="1254" y="547"/>
                    <a:pt x="1229" y="289"/>
                    <a:pt x="1082" y="111"/>
                  </a:cubicBezTo>
                  <a:cubicBezTo>
                    <a:pt x="1020" y="37"/>
                    <a:pt x="941" y="0"/>
                    <a:pt x="842" y="0"/>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75" name="Google Shape;2375;p38"/>
            <p:cNvSpPr/>
            <p:nvPr/>
          </p:nvSpPr>
          <p:spPr>
            <a:xfrm>
              <a:off x="5221867" y="2822277"/>
              <a:ext cx="206616" cy="259007"/>
            </a:xfrm>
            <a:custGeom>
              <a:rect b="b" l="l" r="r" t="t"/>
              <a:pathLst>
                <a:path extrusionOk="0" h="2813" w="2244">
                  <a:moveTo>
                    <a:pt x="192" y="463"/>
                  </a:moveTo>
                  <a:cubicBezTo>
                    <a:pt x="157" y="488"/>
                    <a:pt x="123" y="514"/>
                    <a:pt x="89" y="541"/>
                  </a:cubicBezTo>
                  <a:lnTo>
                    <a:pt x="89" y="541"/>
                  </a:lnTo>
                  <a:cubicBezTo>
                    <a:pt x="109" y="526"/>
                    <a:pt x="130" y="511"/>
                    <a:pt x="148" y="496"/>
                  </a:cubicBezTo>
                  <a:cubicBezTo>
                    <a:pt x="163" y="485"/>
                    <a:pt x="177" y="474"/>
                    <a:pt x="192" y="463"/>
                  </a:cubicBezTo>
                  <a:close/>
                  <a:moveTo>
                    <a:pt x="89" y="541"/>
                  </a:moveTo>
                  <a:cubicBezTo>
                    <a:pt x="76" y="551"/>
                    <a:pt x="62" y="560"/>
                    <a:pt x="50" y="570"/>
                  </a:cubicBezTo>
                  <a:cubicBezTo>
                    <a:pt x="46" y="574"/>
                    <a:pt x="42" y="578"/>
                    <a:pt x="38" y="582"/>
                  </a:cubicBezTo>
                  <a:lnTo>
                    <a:pt x="38" y="582"/>
                  </a:lnTo>
                  <a:cubicBezTo>
                    <a:pt x="55" y="568"/>
                    <a:pt x="72" y="554"/>
                    <a:pt x="89" y="541"/>
                  </a:cubicBezTo>
                  <a:close/>
                  <a:moveTo>
                    <a:pt x="38" y="582"/>
                  </a:moveTo>
                  <a:cubicBezTo>
                    <a:pt x="32" y="587"/>
                    <a:pt x="27" y="591"/>
                    <a:pt x="21" y="596"/>
                  </a:cubicBezTo>
                  <a:lnTo>
                    <a:pt x="21" y="596"/>
                  </a:lnTo>
                  <a:cubicBezTo>
                    <a:pt x="27" y="592"/>
                    <a:pt x="32" y="587"/>
                    <a:pt x="38" y="582"/>
                  </a:cubicBezTo>
                  <a:close/>
                  <a:moveTo>
                    <a:pt x="21" y="596"/>
                  </a:moveTo>
                  <a:cubicBezTo>
                    <a:pt x="18" y="598"/>
                    <a:pt x="16" y="600"/>
                    <a:pt x="13" y="601"/>
                  </a:cubicBezTo>
                  <a:cubicBezTo>
                    <a:pt x="13" y="602"/>
                    <a:pt x="13" y="602"/>
                    <a:pt x="13" y="603"/>
                  </a:cubicBezTo>
                  <a:lnTo>
                    <a:pt x="13" y="603"/>
                  </a:lnTo>
                  <a:cubicBezTo>
                    <a:pt x="16" y="601"/>
                    <a:pt x="18" y="598"/>
                    <a:pt x="21" y="596"/>
                  </a:cubicBezTo>
                  <a:close/>
                  <a:moveTo>
                    <a:pt x="13" y="603"/>
                  </a:moveTo>
                  <a:cubicBezTo>
                    <a:pt x="9" y="606"/>
                    <a:pt x="5" y="610"/>
                    <a:pt x="1" y="613"/>
                  </a:cubicBezTo>
                  <a:lnTo>
                    <a:pt x="7" y="613"/>
                  </a:lnTo>
                  <a:cubicBezTo>
                    <a:pt x="7" y="608"/>
                    <a:pt x="12" y="607"/>
                    <a:pt x="13" y="603"/>
                  </a:cubicBezTo>
                  <a:close/>
                  <a:moveTo>
                    <a:pt x="1276" y="0"/>
                  </a:moveTo>
                  <a:cubicBezTo>
                    <a:pt x="943" y="0"/>
                    <a:pt x="565" y="179"/>
                    <a:pt x="192" y="463"/>
                  </a:cubicBezTo>
                  <a:lnTo>
                    <a:pt x="192" y="463"/>
                  </a:lnTo>
                  <a:cubicBezTo>
                    <a:pt x="478" y="256"/>
                    <a:pt x="773" y="129"/>
                    <a:pt x="1049" y="129"/>
                  </a:cubicBezTo>
                  <a:cubicBezTo>
                    <a:pt x="1079" y="129"/>
                    <a:pt x="1108" y="131"/>
                    <a:pt x="1138" y="134"/>
                  </a:cubicBezTo>
                  <a:cubicBezTo>
                    <a:pt x="1242" y="140"/>
                    <a:pt x="1340" y="171"/>
                    <a:pt x="1432" y="220"/>
                  </a:cubicBezTo>
                  <a:cubicBezTo>
                    <a:pt x="1531" y="275"/>
                    <a:pt x="1623" y="349"/>
                    <a:pt x="1709" y="453"/>
                  </a:cubicBezTo>
                  <a:cubicBezTo>
                    <a:pt x="1875" y="650"/>
                    <a:pt x="1979" y="834"/>
                    <a:pt x="2034" y="1012"/>
                  </a:cubicBezTo>
                  <a:cubicBezTo>
                    <a:pt x="2078" y="1160"/>
                    <a:pt x="2090" y="1301"/>
                    <a:pt x="2090" y="1436"/>
                  </a:cubicBezTo>
                  <a:cubicBezTo>
                    <a:pt x="2078" y="1737"/>
                    <a:pt x="1973" y="2002"/>
                    <a:pt x="1899" y="2217"/>
                  </a:cubicBezTo>
                  <a:cubicBezTo>
                    <a:pt x="1856" y="2339"/>
                    <a:pt x="1862" y="2812"/>
                    <a:pt x="1862" y="2812"/>
                  </a:cubicBezTo>
                  <a:cubicBezTo>
                    <a:pt x="1862" y="2812"/>
                    <a:pt x="1862" y="2782"/>
                    <a:pt x="1869" y="2733"/>
                  </a:cubicBezTo>
                  <a:cubicBezTo>
                    <a:pt x="1875" y="2659"/>
                    <a:pt x="1887" y="2542"/>
                    <a:pt x="1899" y="2432"/>
                  </a:cubicBezTo>
                  <a:cubicBezTo>
                    <a:pt x="1912" y="2346"/>
                    <a:pt x="1930" y="2253"/>
                    <a:pt x="1948" y="2198"/>
                  </a:cubicBezTo>
                  <a:cubicBezTo>
                    <a:pt x="1948" y="2186"/>
                    <a:pt x="1955" y="2180"/>
                    <a:pt x="1955" y="2167"/>
                  </a:cubicBezTo>
                  <a:cubicBezTo>
                    <a:pt x="1998" y="2063"/>
                    <a:pt x="2053" y="1952"/>
                    <a:pt x="2096" y="1829"/>
                  </a:cubicBezTo>
                  <a:cubicBezTo>
                    <a:pt x="2108" y="1799"/>
                    <a:pt x="2121" y="1762"/>
                    <a:pt x="2133" y="1725"/>
                  </a:cubicBezTo>
                  <a:cubicBezTo>
                    <a:pt x="2139" y="1707"/>
                    <a:pt x="2145" y="1688"/>
                    <a:pt x="2151" y="1670"/>
                  </a:cubicBezTo>
                  <a:cubicBezTo>
                    <a:pt x="2176" y="1596"/>
                    <a:pt x="2194" y="1522"/>
                    <a:pt x="2213" y="1442"/>
                  </a:cubicBezTo>
                  <a:cubicBezTo>
                    <a:pt x="2225" y="1387"/>
                    <a:pt x="2231" y="1326"/>
                    <a:pt x="2237" y="1264"/>
                  </a:cubicBezTo>
                  <a:cubicBezTo>
                    <a:pt x="2237" y="1246"/>
                    <a:pt x="2237" y="1221"/>
                    <a:pt x="2237" y="1203"/>
                  </a:cubicBezTo>
                  <a:cubicBezTo>
                    <a:pt x="2243" y="1105"/>
                    <a:pt x="2231" y="994"/>
                    <a:pt x="2207" y="890"/>
                  </a:cubicBezTo>
                  <a:cubicBezTo>
                    <a:pt x="2182" y="779"/>
                    <a:pt x="2145" y="675"/>
                    <a:pt x="2084" y="564"/>
                  </a:cubicBezTo>
                  <a:cubicBezTo>
                    <a:pt x="2059" y="515"/>
                    <a:pt x="2034" y="472"/>
                    <a:pt x="2004" y="429"/>
                  </a:cubicBezTo>
                  <a:cubicBezTo>
                    <a:pt x="1973" y="386"/>
                    <a:pt x="1936" y="337"/>
                    <a:pt x="1899" y="294"/>
                  </a:cubicBezTo>
                  <a:cubicBezTo>
                    <a:pt x="1725" y="90"/>
                    <a:pt x="1512" y="0"/>
                    <a:pt x="1276"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76" name="Google Shape;2376;p38"/>
            <p:cNvSpPr/>
            <p:nvPr/>
          </p:nvSpPr>
          <p:spPr>
            <a:xfrm>
              <a:off x="5329963" y="3400235"/>
              <a:ext cx="2946" cy="4604"/>
            </a:xfrm>
            <a:custGeom>
              <a:rect b="b" l="l" r="r" t="t"/>
              <a:pathLst>
                <a:path extrusionOk="0" h="50" w="32">
                  <a:moveTo>
                    <a:pt x="31" y="0"/>
                  </a:moveTo>
                  <a:cubicBezTo>
                    <a:pt x="30" y="4"/>
                    <a:pt x="29" y="7"/>
                    <a:pt x="27" y="11"/>
                  </a:cubicBezTo>
                  <a:lnTo>
                    <a:pt x="27" y="11"/>
                  </a:lnTo>
                  <a:cubicBezTo>
                    <a:pt x="28" y="9"/>
                    <a:pt x="30" y="8"/>
                    <a:pt x="31" y="7"/>
                  </a:cubicBezTo>
                  <a:cubicBezTo>
                    <a:pt x="31" y="7"/>
                    <a:pt x="31" y="0"/>
                    <a:pt x="31" y="0"/>
                  </a:cubicBezTo>
                  <a:close/>
                  <a:moveTo>
                    <a:pt x="27" y="11"/>
                  </a:moveTo>
                  <a:cubicBezTo>
                    <a:pt x="16" y="23"/>
                    <a:pt x="6" y="39"/>
                    <a:pt x="0" y="50"/>
                  </a:cubicBezTo>
                  <a:cubicBezTo>
                    <a:pt x="10" y="40"/>
                    <a:pt x="20" y="26"/>
                    <a:pt x="27" y="1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77" name="Google Shape;2377;p38"/>
            <p:cNvSpPr/>
            <p:nvPr/>
          </p:nvSpPr>
          <p:spPr>
            <a:xfrm>
              <a:off x="4882477" y="3236156"/>
              <a:ext cx="458902" cy="334785"/>
            </a:xfrm>
            <a:custGeom>
              <a:rect b="b" l="l" r="r" t="t"/>
              <a:pathLst>
                <a:path extrusionOk="0" h="3636" w="4984">
                  <a:moveTo>
                    <a:pt x="3994" y="1"/>
                  </a:moveTo>
                  <a:cubicBezTo>
                    <a:pt x="3945" y="1"/>
                    <a:pt x="3884" y="1"/>
                    <a:pt x="3816" y="13"/>
                  </a:cubicBezTo>
                  <a:lnTo>
                    <a:pt x="3804" y="13"/>
                  </a:lnTo>
                  <a:cubicBezTo>
                    <a:pt x="3791" y="13"/>
                    <a:pt x="3779" y="13"/>
                    <a:pt x="3767" y="19"/>
                  </a:cubicBezTo>
                  <a:cubicBezTo>
                    <a:pt x="3368" y="357"/>
                    <a:pt x="3097" y="621"/>
                    <a:pt x="2507" y="726"/>
                  </a:cubicBezTo>
                  <a:cubicBezTo>
                    <a:pt x="1955" y="818"/>
                    <a:pt x="1389" y="787"/>
                    <a:pt x="843" y="898"/>
                  </a:cubicBezTo>
                  <a:cubicBezTo>
                    <a:pt x="812" y="904"/>
                    <a:pt x="781" y="910"/>
                    <a:pt x="744" y="916"/>
                  </a:cubicBezTo>
                  <a:lnTo>
                    <a:pt x="689" y="1088"/>
                  </a:lnTo>
                  <a:cubicBezTo>
                    <a:pt x="793" y="1064"/>
                    <a:pt x="898" y="1039"/>
                    <a:pt x="1002" y="1021"/>
                  </a:cubicBezTo>
                  <a:cubicBezTo>
                    <a:pt x="1328" y="965"/>
                    <a:pt x="1653" y="965"/>
                    <a:pt x="1979" y="947"/>
                  </a:cubicBezTo>
                  <a:cubicBezTo>
                    <a:pt x="1991" y="947"/>
                    <a:pt x="2004" y="953"/>
                    <a:pt x="2010" y="965"/>
                  </a:cubicBezTo>
                  <a:cubicBezTo>
                    <a:pt x="2022" y="984"/>
                    <a:pt x="1998" y="1014"/>
                    <a:pt x="1973" y="1014"/>
                  </a:cubicBezTo>
                  <a:cubicBezTo>
                    <a:pt x="1875" y="1027"/>
                    <a:pt x="1776" y="1039"/>
                    <a:pt x="1678" y="1057"/>
                  </a:cubicBezTo>
                  <a:cubicBezTo>
                    <a:pt x="1291" y="1119"/>
                    <a:pt x="892" y="1254"/>
                    <a:pt x="566" y="1469"/>
                  </a:cubicBezTo>
                  <a:lnTo>
                    <a:pt x="1" y="3214"/>
                  </a:lnTo>
                  <a:cubicBezTo>
                    <a:pt x="105" y="3306"/>
                    <a:pt x="228" y="3386"/>
                    <a:pt x="357" y="3441"/>
                  </a:cubicBezTo>
                  <a:cubicBezTo>
                    <a:pt x="655" y="3578"/>
                    <a:pt x="976" y="3636"/>
                    <a:pt x="1301" y="3636"/>
                  </a:cubicBezTo>
                  <a:cubicBezTo>
                    <a:pt x="1748" y="3636"/>
                    <a:pt x="2205" y="3527"/>
                    <a:pt x="2624" y="3367"/>
                  </a:cubicBezTo>
                  <a:cubicBezTo>
                    <a:pt x="3404" y="3066"/>
                    <a:pt x="4117" y="2587"/>
                    <a:pt x="4688" y="1973"/>
                  </a:cubicBezTo>
                  <a:cubicBezTo>
                    <a:pt x="4768" y="1893"/>
                    <a:pt x="4842" y="1813"/>
                    <a:pt x="4910" y="1721"/>
                  </a:cubicBezTo>
                  <a:cubicBezTo>
                    <a:pt x="4983" y="1426"/>
                    <a:pt x="4965" y="1205"/>
                    <a:pt x="4965" y="1205"/>
                  </a:cubicBezTo>
                  <a:lnTo>
                    <a:pt x="4965" y="1205"/>
                  </a:lnTo>
                  <a:lnTo>
                    <a:pt x="4172" y="1549"/>
                  </a:lnTo>
                  <a:lnTo>
                    <a:pt x="4504" y="713"/>
                  </a:lnTo>
                  <a:lnTo>
                    <a:pt x="3742" y="806"/>
                  </a:lnTo>
                  <a:lnTo>
                    <a:pt x="4240" y="38"/>
                  </a:lnTo>
                  <a:cubicBezTo>
                    <a:pt x="4240" y="38"/>
                    <a:pt x="4154" y="7"/>
                    <a:pt x="3994"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78" name="Google Shape;2378;p38"/>
            <p:cNvSpPr/>
            <p:nvPr/>
          </p:nvSpPr>
          <p:spPr>
            <a:xfrm>
              <a:off x="4910192" y="3569930"/>
              <a:ext cx="8655" cy="4051"/>
            </a:xfrm>
            <a:custGeom>
              <a:rect b="b" l="l" r="r" t="t"/>
              <a:pathLst>
                <a:path extrusionOk="0" h="44" w="94">
                  <a:moveTo>
                    <a:pt x="93" y="43"/>
                  </a:moveTo>
                  <a:cubicBezTo>
                    <a:pt x="62" y="31"/>
                    <a:pt x="32" y="13"/>
                    <a:pt x="1" y="0"/>
                  </a:cubicBezTo>
                  <a:cubicBezTo>
                    <a:pt x="32" y="13"/>
                    <a:pt x="62" y="31"/>
                    <a:pt x="93" y="43"/>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79" name="Google Shape;2379;p38"/>
            <p:cNvSpPr/>
            <p:nvPr/>
          </p:nvSpPr>
          <p:spPr>
            <a:xfrm>
              <a:off x="5319743" y="3408705"/>
              <a:ext cx="7458" cy="9115"/>
            </a:xfrm>
            <a:custGeom>
              <a:rect b="b" l="l" r="r" t="t"/>
              <a:pathLst>
                <a:path extrusionOk="0" h="99" w="81">
                  <a:moveTo>
                    <a:pt x="81" y="1"/>
                  </a:moveTo>
                  <a:cubicBezTo>
                    <a:pt x="56" y="31"/>
                    <a:pt x="25" y="68"/>
                    <a:pt x="1" y="99"/>
                  </a:cubicBezTo>
                  <a:cubicBezTo>
                    <a:pt x="25" y="68"/>
                    <a:pt x="56" y="31"/>
                    <a:pt x="81"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80" name="Google Shape;2380;p38"/>
            <p:cNvSpPr/>
            <p:nvPr/>
          </p:nvSpPr>
          <p:spPr>
            <a:xfrm>
              <a:off x="5306760" y="3421136"/>
              <a:ext cx="10312" cy="12522"/>
            </a:xfrm>
            <a:custGeom>
              <a:rect b="b" l="l" r="r" t="t"/>
              <a:pathLst>
                <a:path extrusionOk="0" h="136" w="112">
                  <a:moveTo>
                    <a:pt x="111" y="1"/>
                  </a:moveTo>
                  <a:cubicBezTo>
                    <a:pt x="74" y="50"/>
                    <a:pt x="37" y="93"/>
                    <a:pt x="1" y="136"/>
                  </a:cubicBezTo>
                  <a:cubicBezTo>
                    <a:pt x="37" y="93"/>
                    <a:pt x="74" y="50"/>
                    <a:pt x="111"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81" name="Google Shape;2381;p38"/>
            <p:cNvSpPr/>
            <p:nvPr/>
          </p:nvSpPr>
          <p:spPr>
            <a:xfrm>
              <a:off x="4933835" y="3321092"/>
              <a:ext cx="145376" cy="53225"/>
            </a:xfrm>
            <a:custGeom>
              <a:rect b="b" l="l" r="r" t="t"/>
              <a:pathLst>
                <a:path extrusionOk="0" h="524" w="1457">
                  <a:moveTo>
                    <a:pt x="1413" y="1"/>
                  </a:moveTo>
                  <a:cubicBezTo>
                    <a:pt x="1087" y="19"/>
                    <a:pt x="762" y="25"/>
                    <a:pt x="436" y="75"/>
                  </a:cubicBezTo>
                  <a:cubicBezTo>
                    <a:pt x="332" y="93"/>
                    <a:pt x="227" y="118"/>
                    <a:pt x="123" y="148"/>
                  </a:cubicBezTo>
                  <a:lnTo>
                    <a:pt x="0" y="523"/>
                  </a:lnTo>
                  <a:cubicBezTo>
                    <a:pt x="326" y="308"/>
                    <a:pt x="725" y="173"/>
                    <a:pt x="1112" y="111"/>
                  </a:cubicBezTo>
                  <a:cubicBezTo>
                    <a:pt x="1210" y="93"/>
                    <a:pt x="1309" y="81"/>
                    <a:pt x="1407" y="75"/>
                  </a:cubicBezTo>
                  <a:cubicBezTo>
                    <a:pt x="1438" y="68"/>
                    <a:pt x="1456" y="44"/>
                    <a:pt x="1444" y="19"/>
                  </a:cubicBezTo>
                  <a:cubicBezTo>
                    <a:pt x="1438" y="7"/>
                    <a:pt x="1425" y="1"/>
                    <a:pt x="1413" y="1"/>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82" name="Google Shape;2382;p38"/>
            <p:cNvSpPr/>
            <p:nvPr/>
          </p:nvSpPr>
          <p:spPr>
            <a:xfrm>
              <a:off x="4877413" y="3394526"/>
              <a:ext cx="457152" cy="195015"/>
            </a:xfrm>
            <a:custGeom>
              <a:rect b="b" l="l" r="r" t="t"/>
              <a:pathLst>
                <a:path extrusionOk="0" h="2118" w="4965">
                  <a:moveTo>
                    <a:pt x="4965" y="1"/>
                  </a:moveTo>
                  <a:lnTo>
                    <a:pt x="4965" y="1"/>
                  </a:lnTo>
                  <a:cubicBezTo>
                    <a:pt x="4897" y="93"/>
                    <a:pt x="4823" y="173"/>
                    <a:pt x="4743" y="253"/>
                  </a:cubicBezTo>
                  <a:cubicBezTo>
                    <a:pt x="4172" y="867"/>
                    <a:pt x="3459" y="1340"/>
                    <a:pt x="2679" y="1647"/>
                  </a:cubicBezTo>
                  <a:cubicBezTo>
                    <a:pt x="2260" y="1807"/>
                    <a:pt x="1803" y="1916"/>
                    <a:pt x="1356" y="1916"/>
                  </a:cubicBezTo>
                  <a:cubicBezTo>
                    <a:pt x="1031" y="1916"/>
                    <a:pt x="710" y="1858"/>
                    <a:pt x="412" y="1721"/>
                  </a:cubicBezTo>
                  <a:cubicBezTo>
                    <a:pt x="283" y="1666"/>
                    <a:pt x="160" y="1586"/>
                    <a:pt x="56" y="1494"/>
                  </a:cubicBezTo>
                  <a:lnTo>
                    <a:pt x="1" y="1654"/>
                  </a:lnTo>
                  <a:cubicBezTo>
                    <a:pt x="19" y="1666"/>
                    <a:pt x="37" y="1684"/>
                    <a:pt x="56" y="1703"/>
                  </a:cubicBezTo>
                  <a:cubicBezTo>
                    <a:pt x="62" y="1703"/>
                    <a:pt x="68" y="1709"/>
                    <a:pt x="68" y="1715"/>
                  </a:cubicBezTo>
                  <a:cubicBezTo>
                    <a:pt x="99" y="1733"/>
                    <a:pt x="123" y="1752"/>
                    <a:pt x="148" y="1770"/>
                  </a:cubicBezTo>
                  <a:cubicBezTo>
                    <a:pt x="154" y="1776"/>
                    <a:pt x="160" y="1783"/>
                    <a:pt x="166" y="1783"/>
                  </a:cubicBezTo>
                  <a:cubicBezTo>
                    <a:pt x="191" y="1801"/>
                    <a:pt x="216" y="1819"/>
                    <a:pt x="240" y="1832"/>
                  </a:cubicBezTo>
                  <a:cubicBezTo>
                    <a:pt x="246" y="1838"/>
                    <a:pt x="246" y="1838"/>
                    <a:pt x="252" y="1844"/>
                  </a:cubicBezTo>
                  <a:cubicBezTo>
                    <a:pt x="277" y="1862"/>
                    <a:pt x="308" y="1875"/>
                    <a:pt x="338" y="1893"/>
                  </a:cubicBezTo>
                  <a:cubicBezTo>
                    <a:pt x="345" y="1893"/>
                    <a:pt x="351" y="1899"/>
                    <a:pt x="357" y="1899"/>
                  </a:cubicBezTo>
                  <a:cubicBezTo>
                    <a:pt x="388" y="1918"/>
                    <a:pt x="418" y="1930"/>
                    <a:pt x="449" y="1942"/>
                  </a:cubicBezTo>
                  <a:cubicBezTo>
                    <a:pt x="535" y="1985"/>
                    <a:pt x="621" y="2016"/>
                    <a:pt x="713" y="2041"/>
                  </a:cubicBezTo>
                  <a:cubicBezTo>
                    <a:pt x="910" y="2094"/>
                    <a:pt x="1113" y="2118"/>
                    <a:pt x="1317" y="2118"/>
                  </a:cubicBezTo>
                  <a:cubicBezTo>
                    <a:pt x="1726" y="2118"/>
                    <a:pt x="2143" y="2022"/>
                    <a:pt x="2532" y="1875"/>
                  </a:cubicBezTo>
                  <a:cubicBezTo>
                    <a:pt x="2581" y="1856"/>
                    <a:pt x="2624" y="1844"/>
                    <a:pt x="2667" y="1826"/>
                  </a:cubicBezTo>
                  <a:cubicBezTo>
                    <a:pt x="3423" y="1512"/>
                    <a:pt x="4111" y="1027"/>
                    <a:pt x="4664" y="419"/>
                  </a:cubicBezTo>
                  <a:cubicBezTo>
                    <a:pt x="4700" y="376"/>
                    <a:pt x="4737" y="333"/>
                    <a:pt x="4774" y="290"/>
                  </a:cubicBezTo>
                  <a:lnTo>
                    <a:pt x="4805" y="253"/>
                  </a:lnTo>
                  <a:cubicBezTo>
                    <a:pt x="4829" y="222"/>
                    <a:pt x="4860" y="185"/>
                    <a:pt x="4885" y="155"/>
                  </a:cubicBezTo>
                  <a:cubicBezTo>
                    <a:pt x="4891" y="136"/>
                    <a:pt x="4903" y="124"/>
                    <a:pt x="4915" y="112"/>
                  </a:cubicBezTo>
                  <a:cubicBezTo>
                    <a:pt x="4928" y="93"/>
                    <a:pt x="4934" y="81"/>
                    <a:pt x="4946" y="62"/>
                  </a:cubicBezTo>
                  <a:cubicBezTo>
                    <a:pt x="4952" y="44"/>
                    <a:pt x="4958" y="26"/>
                    <a:pt x="496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83" name="Google Shape;2383;p38"/>
            <p:cNvSpPr/>
            <p:nvPr/>
          </p:nvSpPr>
          <p:spPr>
            <a:xfrm>
              <a:off x="5318638" y="3184134"/>
              <a:ext cx="2946" cy="645"/>
            </a:xfrm>
            <a:custGeom>
              <a:rect b="b" l="l" r="r" t="t"/>
              <a:pathLst>
                <a:path extrusionOk="0" h="7" w="32">
                  <a:moveTo>
                    <a:pt x="1" y="1"/>
                  </a:moveTo>
                  <a:cubicBezTo>
                    <a:pt x="13" y="1"/>
                    <a:pt x="19" y="1"/>
                    <a:pt x="31" y="7"/>
                  </a:cubicBezTo>
                  <a:cubicBezTo>
                    <a:pt x="19" y="1"/>
                    <a:pt x="13" y="1"/>
                    <a:pt x="1"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84" name="Google Shape;2384;p38"/>
            <p:cNvSpPr/>
            <p:nvPr/>
          </p:nvSpPr>
          <p:spPr>
            <a:xfrm>
              <a:off x="5348654" y="3193801"/>
              <a:ext cx="4604" cy="2854"/>
            </a:xfrm>
            <a:custGeom>
              <a:rect b="b" l="l" r="r" t="t"/>
              <a:pathLst>
                <a:path extrusionOk="0" h="31" w="50">
                  <a:moveTo>
                    <a:pt x="0" y="0"/>
                  </a:moveTo>
                  <a:cubicBezTo>
                    <a:pt x="19" y="12"/>
                    <a:pt x="37" y="18"/>
                    <a:pt x="49" y="31"/>
                  </a:cubicBezTo>
                  <a:cubicBezTo>
                    <a:pt x="37" y="18"/>
                    <a:pt x="19" y="12"/>
                    <a:pt x="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85" name="Google Shape;2385;p38"/>
            <p:cNvSpPr/>
            <p:nvPr/>
          </p:nvSpPr>
          <p:spPr>
            <a:xfrm>
              <a:off x="5306208" y="3184134"/>
              <a:ext cx="2302" cy="92"/>
            </a:xfrm>
            <a:custGeom>
              <a:rect b="b" l="l" r="r" t="t"/>
              <a:pathLst>
                <a:path extrusionOk="0" h="1" w="25">
                  <a:moveTo>
                    <a:pt x="0" y="1"/>
                  </a:moveTo>
                  <a:cubicBezTo>
                    <a:pt x="13" y="1"/>
                    <a:pt x="19" y="1"/>
                    <a:pt x="25" y="1"/>
                  </a:cubicBezTo>
                  <a:cubicBezTo>
                    <a:pt x="19" y="1"/>
                    <a:pt x="13" y="1"/>
                    <a:pt x="0"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86" name="Google Shape;2386;p38"/>
            <p:cNvSpPr/>
            <p:nvPr/>
          </p:nvSpPr>
          <p:spPr>
            <a:xfrm>
              <a:off x="5221867" y="3238458"/>
              <a:ext cx="1842" cy="645"/>
            </a:xfrm>
            <a:custGeom>
              <a:rect b="b" l="l" r="r" t="t"/>
              <a:pathLst>
                <a:path extrusionOk="0" h="7" w="20">
                  <a:moveTo>
                    <a:pt x="19" y="0"/>
                  </a:moveTo>
                  <a:cubicBezTo>
                    <a:pt x="13" y="0"/>
                    <a:pt x="7" y="7"/>
                    <a:pt x="1" y="7"/>
                  </a:cubicBezTo>
                  <a:cubicBezTo>
                    <a:pt x="7" y="7"/>
                    <a:pt x="13" y="0"/>
                    <a:pt x="19"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87" name="Google Shape;2387;p38"/>
            <p:cNvSpPr/>
            <p:nvPr/>
          </p:nvSpPr>
          <p:spPr>
            <a:xfrm>
              <a:off x="5300499" y="3184134"/>
              <a:ext cx="2394" cy="645"/>
            </a:xfrm>
            <a:custGeom>
              <a:rect b="b" l="l" r="r" t="t"/>
              <a:pathLst>
                <a:path extrusionOk="0" h="7" w="26">
                  <a:moveTo>
                    <a:pt x="1" y="7"/>
                  </a:moveTo>
                  <a:cubicBezTo>
                    <a:pt x="13" y="7"/>
                    <a:pt x="19" y="7"/>
                    <a:pt x="26" y="1"/>
                  </a:cubicBezTo>
                  <a:cubicBezTo>
                    <a:pt x="19" y="7"/>
                    <a:pt x="13" y="7"/>
                    <a:pt x="1" y="7"/>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88" name="Google Shape;2388;p38"/>
            <p:cNvSpPr/>
            <p:nvPr/>
          </p:nvSpPr>
          <p:spPr>
            <a:xfrm>
              <a:off x="5328858" y="3185883"/>
              <a:ext cx="3407" cy="645"/>
            </a:xfrm>
            <a:custGeom>
              <a:rect b="b" l="l" r="r" t="t"/>
              <a:pathLst>
                <a:path extrusionOk="0" h="7" w="37">
                  <a:moveTo>
                    <a:pt x="0" y="0"/>
                  </a:moveTo>
                  <a:cubicBezTo>
                    <a:pt x="12" y="6"/>
                    <a:pt x="25" y="6"/>
                    <a:pt x="37" y="6"/>
                  </a:cubicBezTo>
                  <a:cubicBezTo>
                    <a:pt x="25" y="6"/>
                    <a:pt x="12" y="0"/>
                    <a:pt x="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89" name="Google Shape;2389;p38"/>
            <p:cNvSpPr/>
            <p:nvPr/>
          </p:nvSpPr>
          <p:spPr>
            <a:xfrm>
              <a:off x="5344695" y="3191500"/>
              <a:ext cx="2302" cy="1197"/>
            </a:xfrm>
            <a:custGeom>
              <a:rect b="b" l="l" r="r" t="t"/>
              <a:pathLst>
                <a:path extrusionOk="0" h="13" w="25">
                  <a:moveTo>
                    <a:pt x="0" y="0"/>
                  </a:moveTo>
                  <a:cubicBezTo>
                    <a:pt x="6" y="7"/>
                    <a:pt x="19" y="13"/>
                    <a:pt x="25" y="13"/>
                  </a:cubicBezTo>
                  <a:cubicBezTo>
                    <a:pt x="19" y="13"/>
                    <a:pt x="6" y="7"/>
                    <a:pt x="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90" name="Google Shape;2390;p38"/>
            <p:cNvSpPr/>
            <p:nvPr/>
          </p:nvSpPr>
          <p:spPr>
            <a:xfrm>
              <a:off x="5340091" y="3189842"/>
              <a:ext cx="2394" cy="1197"/>
            </a:xfrm>
            <a:custGeom>
              <a:rect b="b" l="l" r="r" t="t"/>
              <a:pathLst>
                <a:path extrusionOk="0" h="13" w="26">
                  <a:moveTo>
                    <a:pt x="1" y="0"/>
                  </a:moveTo>
                  <a:cubicBezTo>
                    <a:pt x="7" y="0"/>
                    <a:pt x="19" y="6"/>
                    <a:pt x="26" y="12"/>
                  </a:cubicBezTo>
                  <a:cubicBezTo>
                    <a:pt x="19" y="6"/>
                    <a:pt x="7" y="0"/>
                    <a:pt x="1"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91" name="Google Shape;2391;p38"/>
            <p:cNvSpPr/>
            <p:nvPr/>
          </p:nvSpPr>
          <p:spPr>
            <a:xfrm>
              <a:off x="5335580" y="3187540"/>
              <a:ext cx="2394" cy="1197"/>
            </a:xfrm>
            <a:custGeom>
              <a:rect b="b" l="l" r="r" t="t"/>
              <a:pathLst>
                <a:path extrusionOk="0" h="13" w="26">
                  <a:moveTo>
                    <a:pt x="1" y="0"/>
                  </a:moveTo>
                  <a:cubicBezTo>
                    <a:pt x="7" y="7"/>
                    <a:pt x="19" y="7"/>
                    <a:pt x="25" y="13"/>
                  </a:cubicBezTo>
                  <a:cubicBezTo>
                    <a:pt x="19" y="7"/>
                    <a:pt x="7" y="7"/>
                    <a:pt x="1"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92" name="Google Shape;2392;p38"/>
            <p:cNvSpPr/>
            <p:nvPr/>
          </p:nvSpPr>
          <p:spPr>
            <a:xfrm>
              <a:off x="5218552" y="3231644"/>
              <a:ext cx="1749" cy="2394"/>
            </a:xfrm>
            <a:custGeom>
              <a:rect b="b" l="l" r="r" t="t"/>
              <a:pathLst>
                <a:path extrusionOk="0" h="26" w="19">
                  <a:moveTo>
                    <a:pt x="19" y="1"/>
                  </a:moveTo>
                  <a:cubicBezTo>
                    <a:pt x="12" y="7"/>
                    <a:pt x="6" y="13"/>
                    <a:pt x="0" y="25"/>
                  </a:cubicBezTo>
                  <a:lnTo>
                    <a:pt x="19" y="1"/>
                  </a:ln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93" name="Google Shape;2393;p38"/>
            <p:cNvSpPr/>
            <p:nvPr/>
          </p:nvSpPr>
          <p:spPr>
            <a:xfrm>
              <a:off x="5323702" y="3184686"/>
              <a:ext cx="2946" cy="645"/>
            </a:xfrm>
            <a:custGeom>
              <a:rect b="b" l="l" r="r" t="t"/>
              <a:pathLst>
                <a:path extrusionOk="0" h="7" w="32">
                  <a:moveTo>
                    <a:pt x="1" y="1"/>
                  </a:moveTo>
                  <a:cubicBezTo>
                    <a:pt x="13" y="7"/>
                    <a:pt x="19" y="7"/>
                    <a:pt x="32" y="7"/>
                  </a:cubicBezTo>
                  <a:cubicBezTo>
                    <a:pt x="19" y="7"/>
                    <a:pt x="13" y="1"/>
                    <a:pt x="1"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94" name="Google Shape;2394;p38"/>
            <p:cNvSpPr/>
            <p:nvPr/>
          </p:nvSpPr>
          <p:spPr>
            <a:xfrm>
              <a:off x="5313574" y="3184134"/>
              <a:ext cx="2302" cy="92"/>
            </a:xfrm>
            <a:custGeom>
              <a:rect b="b" l="l" r="r" t="t"/>
              <a:pathLst>
                <a:path extrusionOk="0" h="1" w="25">
                  <a:moveTo>
                    <a:pt x="0" y="1"/>
                  </a:moveTo>
                  <a:cubicBezTo>
                    <a:pt x="6" y="1"/>
                    <a:pt x="19" y="1"/>
                    <a:pt x="25" y="1"/>
                  </a:cubicBezTo>
                  <a:cubicBezTo>
                    <a:pt x="19" y="1"/>
                    <a:pt x="6" y="1"/>
                    <a:pt x="0"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95" name="Google Shape;2395;p38"/>
            <p:cNvSpPr/>
            <p:nvPr/>
          </p:nvSpPr>
          <p:spPr>
            <a:xfrm>
              <a:off x="5268825" y="3194354"/>
              <a:ext cx="2394" cy="645"/>
            </a:xfrm>
            <a:custGeom>
              <a:rect b="b" l="l" r="r" t="t"/>
              <a:pathLst>
                <a:path extrusionOk="0" h="7" w="26">
                  <a:moveTo>
                    <a:pt x="1" y="6"/>
                  </a:moveTo>
                  <a:cubicBezTo>
                    <a:pt x="7" y="6"/>
                    <a:pt x="13" y="0"/>
                    <a:pt x="25" y="0"/>
                  </a:cubicBezTo>
                  <a:cubicBezTo>
                    <a:pt x="13" y="0"/>
                    <a:pt x="7" y="6"/>
                    <a:pt x="1" y="6"/>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96" name="Google Shape;2396;p38"/>
            <p:cNvSpPr/>
            <p:nvPr/>
          </p:nvSpPr>
          <p:spPr>
            <a:xfrm>
              <a:off x="5261551" y="3198313"/>
              <a:ext cx="1197" cy="645"/>
            </a:xfrm>
            <a:custGeom>
              <a:rect b="b" l="l" r="r" t="t"/>
              <a:pathLst>
                <a:path extrusionOk="0" h="7" w="13">
                  <a:moveTo>
                    <a:pt x="0" y="6"/>
                  </a:moveTo>
                  <a:cubicBezTo>
                    <a:pt x="6" y="6"/>
                    <a:pt x="6" y="0"/>
                    <a:pt x="12" y="0"/>
                  </a:cubicBezTo>
                  <a:cubicBezTo>
                    <a:pt x="6" y="0"/>
                    <a:pt x="6" y="6"/>
                    <a:pt x="0" y="6"/>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97" name="Google Shape;2397;p38"/>
            <p:cNvSpPr/>
            <p:nvPr/>
          </p:nvSpPr>
          <p:spPr>
            <a:xfrm>
              <a:off x="5275086" y="3190947"/>
              <a:ext cx="2394" cy="1197"/>
            </a:xfrm>
            <a:custGeom>
              <a:rect b="b" l="l" r="r" t="t"/>
              <a:pathLst>
                <a:path extrusionOk="0" h="13" w="26">
                  <a:moveTo>
                    <a:pt x="25" y="0"/>
                  </a:moveTo>
                  <a:cubicBezTo>
                    <a:pt x="19" y="6"/>
                    <a:pt x="7" y="6"/>
                    <a:pt x="0" y="13"/>
                  </a:cubicBezTo>
                  <a:cubicBezTo>
                    <a:pt x="7" y="13"/>
                    <a:pt x="19" y="6"/>
                    <a:pt x="25"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98" name="Google Shape;2398;p38"/>
            <p:cNvSpPr/>
            <p:nvPr/>
          </p:nvSpPr>
          <p:spPr>
            <a:xfrm>
              <a:off x="5281347" y="3188645"/>
              <a:ext cx="2302" cy="1289"/>
            </a:xfrm>
            <a:custGeom>
              <a:rect b="b" l="l" r="r" t="t"/>
              <a:pathLst>
                <a:path extrusionOk="0" h="14" w="25">
                  <a:moveTo>
                    <a:pt x="0" y="13"/>
                  </a:moveTo>
                  <a:cubicBezTo>
                    <a:pt x="6" y="7"/>
                    <a:pt x="18" y="7"/>
                    <a:pt x="25" y="1"/>
                  </a:cubicBezTo>
                  <a:cubicBezTo>
                    <a:pt x="18" y="7"/>
                    <a:pt x="6" y="7"/>
                    <a:pt x="0" y="13"/>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399" name="Google Shape;2399;p38"/>
            <p:cNvSpPr/>
            <p:nvPr/>
          </p:nvSpPr>
          <p:spPr>
            <a:xfrm>
              <a:off x="5288621" y="3186988"/>
              <a:ext cx="1842" cy="92"/>
            </a:xfrm>
            <a:custGeom>
              <a:rect b="b" l="l" r="r" t="t"/>
              <a:pathLst>
                <a:path extrusionOk="0" h="1" w="20">
                  <a:moveTo>
                    <a:pt x="1" y="0"/>
                  </a:moveTo>
                  <a:lnTo>
                    <a:pt x="19" y="0"/>
                  </a:ln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00" name="Google Shape;2400;p38"/>
            <p:cNvSpPr/>
            <p:nvPr/>
          </p:nvSpPr>
          <p:spPr>
            <a:xfrm>
              <a:off x="5225274" y="3224831"/>
              <a:ext cx="2394" cy="2394"/>
            </a:xfrm>
            <a:custGeom>
              <a:rect b="b" l="l" r="r" t="t"/>
              <a:pathLst>
                <a:path extrusionOk="0" h="26" w="26">
                  <a:moveTo>
                    <a:pt x="1" y="25"/>
                  </a:moveTo>
                  <a:cubicBezTo>
                    <a:pt x="7" y="13"/>
                    <a:pt x="19" y="7"/>
                    <a:pt x="25" y="1"/>
                  </a:cubicBezTo>
                  <a:cubicBezTo>
                    <a:pt x="19" y="7"/>
                    <a:pt x="7" y="13"/>
                    <a:pt x="1" y="25"/>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01" name="Google Shape;2401;p38"/>
            <p:cNvSpPr/>
            <p:nvPr/>
          </p:nvSpPr>
          <p:spPr>
            <a:xfrm>
              <a:off x="5241110" y="3211848"/>
              <a:ext cx="1289" cy="1197"/>
            </a:xfrm>
            <a:custGeom>
              <a:rect b="b" l="l" r="r" t="t"/>
              <a:pathLst>
                <a:path extrusionOk="0" h="13" w="14">
                  <a:moveTo>
                    <a:pt x="1" y="13"/>
                  </a:moveTo>
                  <a:cubicBezTo>
                    <a:pt x="1" y="13"/>
                    <a:pt x="7" y="7"/>
                    <a:pt x="13" y="1"/>
                  </a:cubicBezTo>
                  <a:cubicBezTo>
                    <a:pt x="7" y="7"/>
                    <a:pt x="1" y="13"/>
                    <a:pt x="1" y="13"/>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02" name="Google Shape;2402;p38"/>
            <p:cNvSpPr/>
            <p:nvPr/>
          </p:nvSpPr>
          <p:spPr>
            <a:xfrm>
              <a:off x="5232640" y="3218662"/>
              <a:ext cx="1842" cy="1749"/>
            </a:xfrm>
            <a:custGeom>
              <a:rect b="b" l="l" r="r" t="t"/>
              <a:pathLst>
                <a:path extrusionOk="0" h="19" w="20">
                  <a:moveTo>
                    <a:pt x="1" y="19"/>
                  </a:moveTo>
                  <a:cubicBezTo>
                    <a:pt x="7" y="13"/>
                    <a:pt x="13" y="6"/>
                    <a:pt x="19" y="0"/>
                  </a:cubicBezTo>
                  <a:cubicBezTo>
                    <a:pt x="13" y="6"/>
                    <a:pt x="7" y="13"/>
                    <a:pt x="1" y="19"/>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03" name="Google Shape;2403;p38"/>
            <p:cNvSpPr/>
            <p:nvPr/>
          </p:nvSpPr>
          <p:spPr>
            <a:xfrm>
              <a:off x="5247372" y="3206784"/>
              <a:ext cx="2394" cy="1197"/>
            </a:xfrm>
            <a:custGeom>
              <a:rect b="b" l="l" r="r" t="t"/>
              <a:pathLst>
                <a:path extrusionOk="0" h="13" w="26">
                  <a:moveTo>
                    <a:pt x="0" y="13"/>
                  </a:moveTo>
                  <a:cubicBezTo>
                    <a:pt x="13" y="6"/>
                    <a:pt x="19" y="6"/>
                    <a:pt x="25" y="0"/>
                  </a:cubicBezTo>
                  <a:cubicBezTo>
                    <a:pt x="19" y="6"/>
                    <a:pt x="13" y="6"/>
                    <a:pt x="0" y="13"/>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04" name="Google Shape;2404;p38"/>
            <p:cNvSpPr/>
            <p:nvPr/>
          </p:nvSpPr>
          <p:spPr>
            <a:xfrm>
              <a:off x="5294882" y="3185238"/>
              <a:ext cx="2394" cy="737"/>
            </a:xfrm>
            <a:custGeom>
              <a:rect b="b" l="l" r="r" t="t"/>
              <a:pathLst>
                <a:path extrusionOk="0" h="8" w="26">
                  <a:moveTo>
                    <a:pt x="1" y="7"/>
                  </a:moveTo>
                  <a:cubicBezTo>
                    <a:pt x="13" y="1"/>
                    <a:pt x="19" y="1"/>
                    <a:pt x="25" y="1"/>
                  </a:cubicBezTo>
                  <a:cubicBezTo>
                    <a:pt x="19" y="1"/>
                    <a:pt x="13" y="1"/>
                    <a:pt x="1" y="7"/>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05" name="Google Shape;2405;p38"/>
            <p:cNvSpPr/>
            <p:nvPr/>
          </p:nvSpPr>
          <p:spPr>
            <a:xfrm>
              <a:off x="5254185" y="3202272"/>
              <a:ext cx="2302" cy="1197"/>
            </a:xfrm>
            <a:custGeom>
              <a:rect b="b" l="l" r="r" t="t"/>
              <a:pathLst>
                <a:path extrusionOk="0" h="13" w="25">
                  <a:moveTo>
                    <a:pt x="0" y="12"/>
                  </a:moveTo>
                  <a:cubicBezTo>
                    <a:pt x="6" y="6"/>
                    <a:pt x="19" y="6"/>
                    <a:pt x="25" y="0"/>
                  </a:cubicBezTo>
                  <a:cubicBezTo>
                    <a:pt x="19" y="6"/>
                    <a:pt x="6" y="6"/>
                    <a:pt x="0" y="12"/>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06" name="Google Shape;2406;p38"/>
            <p:cNvSpPr/>
            <p:nvPr/>
          </p:nvSpPr>
          <p:spPr>
            <a:xfrm>
              <a:off x="5354823" y="3197761"/>
              <a:ext cx="2394" cy="1749"/>
            </a:xfrm>
            <a:custGeom>
              <a:rect b="b" l="l" r="r" t="t"/>
              <a:pathLst>
                <a:path extrusionOk="0" h="19" w="26">
                  <a:moveTo>
                    <a:pt x="1" y="0"/>
                  </a:moveTo>
                  <a:cubicBezTo>
                    <a:pt x="7" y="6"/>
                    <a:pt x="19" y="12"/>
                    <a:pt x="25" y="18"/>
                  </a:cubicBezTo>
                  <a:cubicBezTo>
                    <a:pt x="19" y="12"/>
                    <a:pt x="7" y="6"/>
                    <a:pt x="1"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07" name="Google Shape;2407;p38"/>
            <p:cNvSpPr/>
            <p:nvPr/>
          </p:nvSpPr>
          <p:spPr>
            <a:xfrm>
              <a:off x="5358783" y="3200523"/>
              <a:ext cx="2394" cy="2394"/>
            </a:xfrm>
            <a:custGeom>
              <a:rect b="b" l="l" r="r" t="t"/>
              <a:pathLst>
                <a:path extrusionOk="0" h="26" w="26">
                  <a:moveTo>
                    <a:pt x="1" y="1"/>
                  </a:moveTo>
                  <a:cubicBezTo>
                    <a:pt x="7" y="7"/>
                    <a:pt x="19" y="19"/>
                    <a:pt x="25" y="25"/>
                  </a:cubicBezTo>
                  <a:cubicBezTo>
                    <a:pt x="19" y="19"/>
                    <a:pt x="7" y="7"/>
                    <a:pt x="1"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08" name="Google Shape;2408;p38"/>
            <p:cNvSpPr/>
            <p:nvPr/>
          </p:nvSpPr>
          <p:spPr>
            <a:xfrm>
              <a:off x="5227023" y="3199142"/>
              <a:ext cx="187833" cy="233410"/>
            </a:xfrm>
            <a:custGeom>
              <a:rect b="b" l="l" r="r" t="t"/>
              <a:pathLst>
                <a:path extrusionOk="0" h="2535" w="2040">
                  <a:moveTo>
                    <a:pt x="1153" y="0"/>
                  </a:moveTo>
                  <a:cubicBezTo>
                    <a:pt x="890" y="0"/>
                    <a:pt x="587" y="120"/>
                    <a:pt x="258" y="403"/>
                  </a:cubicBezTo>
                  <a:cubicBezTo>
                    <a:pt x="412" y="409"/>
                    <a:pt x="498" y="440"/>
                    <a:pt x="498" y="440"/>
                  </a:cubicBezTo>
                  <a:lnTo>
                    <a:pt x="0" y="1208"/>
                  </a:lnTo>
                  <a:lnTo>
                    <a:pt x="762" y="1115"/>
                  </a:lnTo>
                  <a:lnTo>
                    <a:pt x="430" y="1951"/>
                  </a:lnTo>
                  <a:lnTo>
                    <a:pt x="1229" y="1607"/>
                  </a:lnTo>
                  <a:lnTo>
                    <a:pt x="1229" y="1607"/>
                  </a:lnTo>
                  <a:cubicBezTo>
                    <a:pt x="1229" y="1607"/>
                    <a:pt x="1241" y="1828"/>
                    <a:pt x="1168" y="2129"/>
                  </a:cubicBezTo>
                  <a:cubicBezTo>
                    <a:pt x="1161" y="2148"/>
                    <a:pt x="1155" y="2166"/>
                    <a:pt x="1149" y="2184"/>
                  </a:cubicBezTo>
                  <a:cubicBezTo>
                    <a:pt x="1149" y="2184"/>
                    <a:pt x="1149" y="2191"/>
                    <a:pt x="1149" y="2191"/>
                  </a:cubicBezTo>
                  <a:cubicBezTo>
                    <a:pt x="1118" y="2301"/>
                    <a:pt x="1075" y="2418"/>
                    <a:pt x="1020" y="2535"/>
                  </a:cubicBezTo>
                  <a:cubicBezTo>
                    <a:pt x="1905" y="2086"/>
                    <a:pt x="2040" y="1060"/>
                    <a:pt x="1733" y="415"/>
                  </a:cubicBezTo>
                  <a:lnTo>
                    <a:pt x="1733" y="415"/>
                  </a:lnTo>
                  <a:cubicBezTo>
                    <a:pt x="1665" y="452"/>
                    <a:pt x="1598" y="495"/>
                    <a:pt x="1536" y="544"/>
                  </a:cubicBezTo>
                  <a:lnTo>
                    <a:pt x="1438" y="341"/>
                  </a:lnTo>
                  <a:cubicBezTo>
                    <a:pt x="1493" y="292"/>
                    <a:pt x="1548" y="243"/>
                    <a:pt x="1604" y="194"/>
                  </a:cubicBezTo>
                  <a:cubicBezTo>
                    <a:pt x="1568" y="153"/>
                    <a:pt x="1531" y="111"/>
                    <a:pt x="1492" y="74"/>
                  </a:cubicBezTo>
                  <a:lnTo>
                    <a:pt x="1492" y="74"/>
                  </a:lnTo>
                  <a:cubicBezTo>
                    <a:pt x="1494" y="75"/>
                    <a:pt x="1497" y="76"/>
                    <a:pt x="1499" y="77"/>
                  </a:cubicBezTo>
                  <a:cubicBezTo>
                    <a:pt x="1487" y="65"/>
                    <a:pt x="1481" y="59"/>
                    <a:pt x="1469" y="53"/>
                  </a:cubicBezTo>
                  <a:lnTo>
                    <a:pt x="1469" y="53"/>
                  </a:lnTo>
                  <a:cubicBezTo>
                    <a:pt x="1476" y="59"/>
                    <a:pt x="1484" y="66"/>
                    <a:pt x="1492" y="74"/>
                  </a:cubicBezTo>
                  <a:lnTo>
                    <a:pt x="1492" y="74"/>
                  </a:lnTo>
                  <a:cubicBezTo>
                    <a:pt x="1389" y="26"/>
                    <a:pt x="1275" y="0"/>
                    <a:pt x="1153"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09" name="Google Shape;2409;p38"/>
            <p:cNvSpPr/>
            <p:nvPr/>
          </p:nvSpPr>
          <p:spPr>
            <a:xfrm>
              <a:off x="5232640" y="3237353"/>
              <a:ext cx="1197" cy="92"/>
            </a:xfrm>
            <a:custGeom>
              <a:rect b="b" l="l" r="r" t="t"/>
              <a:pathLst>
                <a:path extrusionOk="0" h="1" w="13">
                  <a:moveTo>
                    <a:pt x="13" y="0"/>
                  </a:moveTo>
                  <a:cubicBezTo>
                    <a:pt x="13" y="0"/>
                    <a:pt x="7" y="0"/>
                    <a:pt x="1" y="0"/>
                  </a:cubicBezTo>
                  <a:cubicBezTo>
                    <a:pt x="7" y="0"/>
                    <a:pt x="13" y="0"/>
                    <a:pt x="13"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10" name="Google Shape;2410;p38"/>
            <p:cNvSpPr/>
            <p:nvPr/>
          </p:nvSpPr>
          <p:spPr>
            <a:xfrm>
              <a:off x="5359335" y="3177320"/>
              <a:ext cx="106439" cy="72003"/>
            </a:xfrm>
            <a:custGeom>
              <a:rect b="b" l="l" r="r" t="t"/>
              <a:pathLst>
                <a:path extrusionOk="0" h="782" w="1156">
                  <a:moveTo>
                    <a:pt x="978" y="1"/>
                  </a:moveTo>
                  <a:cubicBezTo>
                    <a:pt x="683" y="87"/>
                    <a:pt x="400" y="234"/>
                    <a:pt x="167" y="431"/>
                  </a:cubicBezTo>
                  <a:cubicBezTo>
                    <a:pt x="111" y="480"/>
                    <a:pt x="56" y="529"/>
                    <a:pt x="1" y="578"/>
                  </a:cubicBezTo>
                  <a:lnTo>
                    <a:pt x="99" y="781"/>
                  </a:lnTo>
                  <a:cubicBezTo>
                    <a:pt x="161" y="732"/>
                    <a:pt x="228" y="689"/>
                    <a:pt x="296" y="652"/>
                  </a:cubicBezTo>
                  <a:cubicBezTo>
                    <a:pt x="560" y="492"/>
                    <a:pt x="855" y="382"/>
                    <a:pt x="1156" y="314"/>
                  </a:cubicBezTo>
                  <a:cubicBezTo>
                    <a:pt x="1094" y="204"/>
                    <a:pt x="1039" y="111"/>
                    <a:pt x="978"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11" name="Google Shape;2411;p38"/>
            <p:cNvSpPr/>
            <p:nvPr/>
          </p:nvSpPr>
          <p:spPr>
            <a:xfrm>
              <a:off x="5211186" y="3184389"/>
              <a:ext cx="153397" cy="57179"/>
            </a:xfrm>
            <a:custGeom>
              <a:rect b="b" l="l" r="r" t="t"/>
              <a:pathLst>
                <a:path extrusionOk="0" h="621" w="1666">
                  <a:moveTo>
                    <a:pt x="1057" y="0"/>
                  </a:moveTo>
                  <a:cubicBezTo>
                    <a:pt x="1051" y="0"/>
                    <a:pt x="1045" y="7"/>
                    <a:pt x="1032" y="7"/>
                  </a:cubicBezTo>
                  <a:lnTo>
                    <a:pt x="996" y="7"/>
                  </a:lnTo>
                  <a:cubicBezTo>
                    <a:pt x="989" y="7"/>
                    <a:pt x="983" y="13"/>
                    <a:pt x="971" y="13"/>
                  </a:cubicBezTo>
                  <a:cubicBezTo>
                    <a:pt x="959" y="13"/>
                    <a:pt x="946" y="13"/>
                    <a:pt x="934" y="19"/>
                  </a:cubicBezTo>
                  <a:lnTo>
                    <a:pt x="910" y="19"/>
                  </a:lnTo>
                  <a:cubicBezTo>
                    <a:pt x="891" y="25"/>
                    <a:pt x="873" y="31"/>
                    <a:pt x="860" y="31"/>
                  </a:cubicBezTo>
                  <a:lnTo>
                    <a:pt x="842" y="37"/>
                  </a:lnTo>
                  <a:cubicBezTo>
                    <a:pt x="823" y="43"/>
                    <a:pt x="805" y="50"/>
                    <a:pt x="787" y="56"/>
                  </a:cubicBezTo>
                  <a:cubicBezTo>
                    <a:pt x="780" y="56"/>
                    <a:pt x="768" y="62"/>
                    <a:pt x="762" y="62"/>
                  </a:cubicBezTo>
                  <a:cubicBezTo>
                    <a:pt x="750" y="68"/>
                    <a:pt x="731" y="74"/>
                    <a:pt x="719" y="80"/>
                  </a:cubicBezTo>
                  <a:cubicBezTo>
                    <a:pt x="713" y="86"/>
                    <a:pt x="701" y="86"/>
                    <a:pt x="694" y="93"/>
                  </a:cubicBezTo>
                  <a:cubicBezTo>
                    <a:pt x="676" y="99"/>
                    <a:pt x="664" y="105"/>
                    <a:pt x="645" y="111"/>
                  </a:cubicBezTo>
                  <a:cubicBezTo>
                    <a:pt x="639" y="117"/>
                    <a:pt x="633" y="117"/>
                    <a:pt x="627" y="123"/>
                  </a:cubicBezTo>
                  <a:cubicBezTo>
                    <a:pt x="602" y="136"/>
                    <a:pt x="584" y="148"/>
                    <a:pt x="559" y="160"/>
                  </a:cubicBezTo>
                  <a:cubicBezTo>
                    <a:pt x="553" y="160"/>
                    <a:pt x="547" y="166"/>
                    <a:pt x="547" y="166"/>
                  </a:cubicBezTo>
                  <a:cubicBezTo>
                    <a:pt x="529" y="179"/>
                    <a:pt x="510" y="191"/>
                    <a:pt x="492" y="203"/>
                  </a:cubicBezTo>
                  <a:cubicBezTo>
                    <a:pt x="486" y="209"/>
                    <a:pt x="473" y="209"/>
                    <a:pt x="467" y="215"/>
                  </a:cubicBezTo>
                  <a:cubicBezTo>
                    <a:pt x="449" y="228"/>
                    <a:pt x="436" y="240"/>
                    <a:pt x="418" y="252"/>
                  </a:cubicBezTo>
                  <a:cubicBezTo>
                    <a:pt x="412" y="252"/>
                    <a:pt x="406" y="258"/>
                    <a:pt x="393" y="265"/>
                  </a:cubicBezTo>
                  <a:cubicBezTo>
                    <a:pt x="375" y="283"/>
                    <a:pt x="357" y="295"/>
                    <a:pt x="338" y="308"/>
                  </a:cubicBezTo>
                  <a:cubicBezTo>
                    <a:pt x="332" y="314"/>
                    <a:pt x="326" y="320"/>
                    <a:pt x="326" y="320"/>
                  </a:cubicBezTo>
                  <a:cubicBezTo>
                    <a:pt x="301" y="338"/>
                    <a:pt x="277" y="357"/>
                    <a:pt x="252" y="381"/>
                  </a:cubicBezTo>
                  <a:cubicBezTo>
                    <a:pt x="246" y="387"/>
                    <a:pt x="240" y="394"/>
                    <a:pt x="234" y="400"/>
                  </a:cubicBezTo>
                  <a:cubicBezTo>
                    <a:pt x="215" y="412"/>
                    <a:pt x="197" y="430"/>
                    <a:pt x="178" y="449"/>
                  </a:cubicBezTo>
                  <a:cubicBezTo>
                    <a:pt x="172" y="455"/>
                    <a:pt x="160" y="461"/>
                    <a:pt x="154" y="467"/>
                  </a:cubicBezTo>
                  <a:cubicBezTo>
                    <a:pt x="135" y="486"/>
                    <a:pt x="117" y="504"/>
                    <a:pt x="99" y="523"/>
                  </a:cubicBezTo>
                  <a:lnTo>
                    <a:pt x="80" y="547"/>
                  </a:lnTo>
                  <a:cubicBezTo>
                    <a:pt x="56" y="572"/>
                    <a:pt x="25" y="596"/>
                    <a:pt x="0" y="621"/>
                  </a:cubicBezTo>
                  <a:cubicBezTo>
                    <a:pt x="43" y="615"/>
                    <a:pt x="80" y="609"/>
                    <a:pt x="117" y="603"/>
                  </a:cubicBezTo>
                  <a:cubicBezTo>
                    <a:pt x="123" y="596"/>
                    <a:pt x="129" y="596"/>
                    <a:pt x="135" y="596"/>
                  </a:cubicBezTo>
                  <a:cubicBezTo>
                    <a:pt x="160" y="590"/>
                    <a:pt x="178" y="590"/>
                    <a:pt x="197" y="590"/>
                  </a:cubicBezTo>
                  <a:cubicBezTo>
                    <a:pt x="209" y="584"/>
                    <a:pt x="228" y="584"/>
                    <a:pt x="234" y="584"/>
                  </a:cubicBezTo>
                  <a:lnTo>
                    <a:pt x="246" y="584"/>
                  </a:lnTo>
                  <a:cubicBezTo>
                    <a:pt x="314" y="578"/>
                    <a:pt x="375" y="572"/>
                    <a:pt x="424" y="572"/>
                  </a:cubicBezTo>
                  <a:cubicBezTo>
                    <a:pt x="757" y="289"/>
                    <a:pt x="1062" y="169"/>
                    <a:pt x="1323" y="169"/>
                  </a:cubicBezTo>
                  <a:cubicBezTo>
                    <a:pt x="1447" y="169"/>
                    <a:pt x="1562" y="197"/>
                    <a:pt x="1665" y="246"/>
                  </a:cubicBezTo>
                  <a:cubicBezTo>
                    <a:pt x="1659" y="234"/>
                    <a:pt x="1653" y="228"/>
                    <a:pt x="1641" y="222"/>
                  </a:cubicBezTo>
                  <a:cubicBezTo>
                    <a:pt x="1641" y="215"/>
                    <a:pt x="1634" y="209"/>
                    <a:pt x="1628" y="209"/>
                  </a:cubicBezTo>
                  <a:cubicBezTo>
                    <a:pt x="1622" y="197"/>
                    <a:pt x="1610" y="191"/>
                    <a:pt x="1604" y="185"/>
                  </a:cubicBezTo>
                  <a:cubicBezTo>
                    <a:pt x="1598" y="179"/>
                    <a:pt x="1591" y="179"/>
                    <a:pt x="1585" y="172"/>
                  </a:cubicBezTo>
                  <a:cubicBezTo>
                    <a:pt x="1579" y="166"/>
                    <a:pt x="1567" y="160"/>
                    <a:pt x="1561" y="154"/>
                  </a:cubicBezTo>
                  <a:cubicBezTo>
                    <a:pt x="1555" y="148"/>
                    <a:pt x="1548" y="148"/>
                    <a:pt x="1542" y="142"/>
                  </a:cubicBezTo>
                  <a:cubicBezTo>
                    <a:pt x="1530" y="129"/>
                    <a:pt x="1512" y="123"/>
                    <a:pt x="1493" y="111"/>
                  </a:cubicBezTo>
                  <a:cubicBezTo>
                    <a:pt x="1487" y="105"/>
                    <a:pt x="1481" y="105"/>
                    <a:pt x="1475" y="99"/>
                  </a:cubicBezTo>
                  <a:cubicBezTo>
                    <a:pt x="1469" y="99"/>
                    <a:pt x="1456" y="93"/>
                    <a:pt x="1450" y="86"/>
                  </a:cubicBezTo>
                  <a:cubicBezTo>
                    <a:pt x="1444" y="80"/>
                    <a:pt x="1432" y="80"/>
                    <a:pt x="1426" y="74"/>
                  </a:cubicBezTo>
                  <a:cubicBezTo>
                    <a:pt x="1419" y="74"/>
                    <a:pt x="1407" y="68"/>
                    <a:pt x="1401" y="62"/>
                  </a:cubicBezTo>
                  <a:lnTo>
                    <a:pt x="1376" y="56"/>
                  </a:lnTo>
                  <a:cubicBezTo>
                    <a:pt x="1370" y="50"/>
                    <a:pt x="1358" y="50"/>
                    <a:pt x="1352" y="43"/>
                  </a:cubicBezTo>
                  <a:cubicBezTo>
                    <a:pt x="1340" y="43"/>
                    <a:pt x="1327" y="37"/>
                    <a:pt x="1315" y="31"/>
                  </a:cubicBezTo>
                  <a:cubicBezTo>
                    <a:pt x="1303" y="31"/>
                    <a:pt x="1290" y="25"/>
                    <a:pt x="1278" y="25"/>
                  </a:cubicBezTo>
                  <a:cubicBezTo>
                    <a:pt x="1272" y="25"/>
                    <a:pt x="1260" y="19"/>
                    <a:pt x="1254" y="19"/>
                  </a:cubicBezTo>
                  <a:cubicBezTo>
                    <a:pt x="1241" y="19"/>
                    <a:pt x="1235" y="13"/>
                    <a:pt x="1223" y="13"/>
                  </a:cubicBezTo>
                  <a:cubicBezTo>
                    <a:pt x="1217" y="13"/>
                    <a:pt x="1204" y="13"/>
                    <a:pt x="1198" y="7"/>
                  </a:cubicBezTo>
                  <a:lnTo>
                    <a:pt x="1137" y="7"/>
                  </a:lnTo>
                  <a:cubicBezTo>
                    <a:pt x="1125" y="7"/>
                    <a:pt x="1118" y="0"/>
                    <a:pt x="1112"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12" name="Google Shape;2412;p38"/>
            <p:cNvSpPr/>
            <p:nvPr/>
          </p:nvSpPr>
          <p:spPr>
            <a:xfrm>
              <a:off x="5693661" y="3011032"/>
              <a:ext cx="2394" cy="5801"/>
            </a:xfrm>
            <a:custGeom>
              <a:rect b="b" l="l" r="r" t="t"/>
              <a:pathLst>
                <a:path extrusionOk="0" h="63" w="26">
                  <a:moveTo>
                    <a:pt x="25" y="1"/>
                  </a:moveTo>
                  <a:cubicBezTo>
                    <a:pt x="19" y="1"/>
                    <a:pt x="19" y="1"/>
                    <a:pt x="25" y="1"/>
                  </a:cubicBezTo>
                  <a:cubicBezTo>
                    <a:pt x="13" y="19"/>
                    <a:pt x="7" y="38"/>
                    <a:pt x="1" y="62"/>
                  </a:cubicBezTo>
                  <a:cubicBezTo>
                    <a:pt x="7" y="38"/>
                    <a:pt x="13" y="19"/>
                    <a:pt x="25"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13" name="Google Shape;2413;p38"/>
            <p:cNvSpPr/>
            <p:nvPr/>
          </p:nvSpPr>
          <p:spPr>
            <a:xfrm>
              <a:off x="5766124" y="3111210"/>
              <a:ext cx="16481" cy="28359"/>
            </a:xfrm>
            <a:custGeom>
              <a:rect b="b" l="l" r="r" t="t"/>
              <a:pathLst>
                <a:path extrusionOk="0" h="308" w="179">
                  <a:moveTo>
                    <a:pt x="0" y="307"/>
                  </a:moveTo>
                  <a:cubicBezTo>
                    <a:pt x="61" y="197"/>
                    <a:pt x="123" y="92"/>
                    <a:pt x="178" y="0"/>
                  </a:cubicBezTo>
                  <a:cubicBezTo>
                    <a:pt x="123" y="92"/>
                    <a:pt x="61" y="197"/>
                    <a:pt x="0" y="307"/>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14" name="Google Shape;2414;p38"/>
            <p:cNvSpPr/>
            <p:nvPr/>
          </p:nvSpPr>
          <p:spPr>
            <a:xfrm>
              <a:off x="5532989" y="3007073"/>
              <a:ext cx="312410" cy="428333"/>
            </a:xfrm>
            <a:custGeom>
              <a:rect b="b" l="l" r="r" t="t"/>
              <a:pathLst>
                <a:path extrusionOk="0" h="4652" w="3393">
                  <a:moveTo>
                    <a:pt x="480" y="1"/>
                  </a:moveTo>
                  <a:lnTo>
                    <a:pt x="480" y="1"/>
                  </a:lnTo>
                  <a:cubicBezTo>
                    <a:pt x="1" y="222"/>
                    <a:pt x="922" y="3238"/>
                    <a:pt x="1432" y="4639"/>
                  </a:cubicBezTo>
                  <a:cubicBezTo>
                    <a:pt x="1457" y="4639"/>
                    <a:pt x="1475" y="4645"/>
                    <a:pt x="1494" y="4651"/>
                  </a:cubicBezTo>
                  <a:lnTo>
                    <a:pt x="1506" y="4651"/>
                  </a:lnTo>
                  <a:cubicBezTo>
                    <a:pt x="2059" y="3791"/>
                    <a:pt x="2944" y="2378"/>
                    <a:pt x="3392" y="1426"/>
                  </a:cubicBezTo>
                  <a:cubicBezTo>
                    <a:pt x="3245" y="1285"/>
                    <a:pt x="3091" y="1143"/>
                    <a:pt x="2938" y="1008"/>
                  </a:cubicBezTo>
                  <a:cubicBezTo>
                    <a:pt x="2741" y="1260"/>
                    <a:pt x="2538" y="1555"/>
                    <a:pt x="2342" y="1807"/>
                  </a:cubicBezTo>
                  <a:cubicBezTo>
                    <a:pt x="2409" y="1678"/>
                    <a:pt x="2471" y="1555"/>
                    <a:pt x="2532" y="1438"/>
                  </a:cubicBezTo>
                  <a:lnTo>
                    <a:pt x="2532" y="1438"/>
                  </a:lnTo>
                  <a:cubicBezTo>
                    <a:pt x="2342" y="1788"/>
                    <a:pt x="2133" y="2225"/>
                    <a:pt x="1899" y="2747"/>
                  </a:cubicBezTo>
                  <a:cubicBezTo>
                    <a:pt x="1998" y="2298"/>
                    <a:pt x="2280" y="1371"/>
                    <a:pt x="2446" y="584"/>
                  </a:cubicBezTo>
                  <a:cubicBezTo>
                    <a:pt x="2249" y="418"/>
                    <a:pt x="2053" y="259"/>
                    <a:pt x="1850" y="105"/>
                  </a:cubicBezTo>
                  <a:cubicBezTo>
                    <a:pt x="1631" y="666"/>
                    <a:pt x="1502" y="1390"/>
                    <a:pt x="1392" y="1845"/>
                  </a:cubicBezTo>
                  <a:lnTo>
                    <a:pt x="1392" y="1845"/>
                  </a:lnTo>
                  <a:cubicBezTo>
                    <a:pt x="1401" y="1778"/>
                    <a:pt x="1410" y="1710"/>
                    <a:pt x="1420" y="1641"/>
                  </a:cubicBezTo>
                  <a:lnTo>
                    <a:pt x="1420" y="1641"/>
                  </a:lnTo>
                  <a:cubicBezTo>
                    <a:pt x="1408" y="1715"/>
                    <a:pt x="1402" y="1782"/>
                    <a:pt x="1389" y="1856"/>
                  </a:cubicBezTo>
                  <a:cubicBezTo>
                    <a:pt x="1390" y="1852"/>
                    <a:pt x="1391" y="1849"/>
                    <a:pt x="1392" y="1845"/>
                  </a:cubicBezTo>
                  <a:lnTo>
                    <a:pt x="1392" y="1845"/>
                  </a:lnTo>
                  <a:cubicBezTo>
                    <a:pt x="1342" y="2228"/>
                    <a:pt x="1314" y="2559"/>
                    <a:pt x="1303" y="2753"/>
                  </a:cubicBezTo>
                  <a:cubicBezTo>
                    <a:pt x="1230" y="2126"/>
                    <a:pt x="1107" y="283"/>
                    <a:pt x="480"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15" name="Google Shape;2415;p38"/>
            <p:cNvSpPr/>
            <p:nvPr/>
          </p:nvSpPr>
          <p:spPr>
            <a:xfrm>
              <a:off x="5639981" y="3411007"/>
              <a:ext cx="5156" cy="14732"/>
            </a:xfrm>
            <a:custGeom>
              <a:rect b="b" l="l" r="r" t="t"/>
              <a:pathLst>
                <a:path extrusionOk="0" h="160" w="56">
                  <a:moveTo>
                    <a:pt x="55" y="160"/>
                  </a:moveTo>
                  <a:cubicBezTo>
                    <a:pt x="37" y="111"/>
                    <a:pt x="18" y="55"/>
                    <a:pt x="0" y="0"/>
                  </a:cubicBezTo>
                  <a:cubicBezTo>
                    <a:pt x="18" y="55"/>
                    <a:pt x="37" y="111"/>
                    <a:pt x="55" y="16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16" name="Google Shape;2416;p38"/>
            <p:cNvSpPr/>
            <p:nvPr/>
          </p:nvSpPr>
          <p:spPr>
            <a:xfrm>
              <a:off x="5573779" y="3005968"/>
              <a:ext cx="1749" cy="645"/>
            </a:xfrm>
            <a:custGeom>
              <a:rect b="b" l="l" r="r" t="t"/>
              <a:pathLst>
                <a:path extrusionOk="0" h="7" w="19">
                  <a:moveTo>
                    <a:pt x="0" y="0"/>
                  </a:moveTo>
                  <a:cubicBezTo>
                    <a:pt x="6" y="0"/>
                    <a:pt x="13" y="0"/>
                    <a:pt x="19" y="7"/>
                  </a:cubicBezTo>
                  <a:cubicBezTo>
                    <a:pt x="13" y="0"/>
                    <a:pt x="6" y="0"/>
                    <a:pt x="0"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17" name="Google Shape;2417;p38"/>
            <p:cNvSpPr/>
            <p:nvPr/>
          </p:nvSpPr>
          <p:spPr>
            <a:xfrm>
              <a:off x="5668248" y="3117379"/>
              <a:ext cx="1749" cy="9760"/>
            </a:xfrm>
            <a:custGeom>
              <a:rect b="b" l="l" r="r" t="t"/>
              <a:pathLst>
                <a:path extrusionOk="0" h="106" w="19">
                  <a:moveTo>
                    <a:pt x="0" y="105"/>
                  </a:moveTo>
                  <a:lnTo>
                    <a:pt x="19" y="1"/>
                  </a:ln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18" name="Google Shape;2418;p38"/>
            <p:cNvSpPr/>
            <p:nvPr/>
          </p:nvSpPr>
          <p:spPr>
            <a:xfrm>
              <a:off x="5678376" y="3066461"/>
              <a:ext cx="1842" cy="8563"/>
            </a:xfrm>
            <a:custGeom>
              <a:rect b="b" l="l" r="r" t="t"/>
              <a:pathLst>
                <a:path extrusionOk="0" h="93" w="20">
                  <a:moveTo>
                    <a:pt x="1" y="93"/>
                  </a:moveTo>
                  <a:cubicBezTo>
                    <a:pt x="7" y="62"/>
                    <a:pt x="13" y="31"/>
                    <a:pt x="19" y="1"/>
                  </a:cubicBezTo>
                  <a:cubicBezTo>
                    <a:pt x="13" y="31"/>
                    <a:pt x="7" y="62"/>
                    <a:pt x="1" y="93"/>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19" name="Google Shape;2419;p38"/>
            <p:cNvSpPr/>
            <p:nvPr/>
          </p:nvSpPr>
          <p:spPr>
            <a:xfrm>
              <a:off x="5670458" y="3107251"/>
              <a:ext cx="1842" cy="9668"/>
            </a:xfrm>
            <a:custGeom>
              <a:rect b="b" l="l" r="r" t="t"/>
              <a:pathLst>
                <a:path extrusionOk="0" h="105" w="20">
                  <a:moveTo>
                    <a:pt x="1" y="105"/>
                  </a:moveTo>
                  <a:lnTo>
                    <a:pt x="19" y="0"/>
                  </a:ln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20" name="Google Shape;2420;p38"/>
            <p:cNvSpPr/>
            <p:nvPr/>
          </p:nvSpPr>
          <p:spPr>
            <a:xfrm>
              <a:off x="5666498" y="3128152"/>
              <a:ext cx="1842" cy="9668"/>
            </a:xfrm>
            <a:custGeom>
              <a:rect b="b" l="l" r="r" t="t"/>
              <a:pathLst>
                <a:path extrusionOk="0" h="105" w="20">
                  <a:moveTo>
                    <a:pt x="1" y="105"/>
                  </a:moveTo>
                  <a:cubicBezTo>
                    <a:pt x="7" y="68"/>
                    <a:pt x="13" y="31"/>
                    <a:pt x="19" y="0"/>
                  </a:cubicBezTo>
                  <a:cubicBezTo>
                    <a:pt x="13" y="31"/>
                    <a:pt x="7" y="68"/>
                    <a:pt x="1" y="105"/>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21" name="Google Shape;2421;p38"/>
            <p:cNvSpPr/>
            <p:nvPr/>
          </p:nvSpPr>
          <p:spPr>
            <a:xfrm>
              <a:off x="5672207" y="3096478"/>
              <a:ext cx="1749" cy="9668"/>
            </a:xfrm>
            <a:custGeom>
              <a:rect b="b" l="l" r="r" t="t"/>
              <a:pathLst>
                <a:path extrusionOk="0" h="105" w="19">
                  <a:moveTo>
                    <a:pt x="0" y="105"/>
                  </a:moveTo>
                  <a:cubicBezTo>
                    <a:pt x="6" y="74"/>
                    <a:pt x="13" y="37"/>
                    <a:pt x="19" y="0"/>
                  </a:cubicBezTo>
                  <a:cubicBezTo>
                    <a:pt x="13" y="37"/>
                    <a:pt x="6" y="74"/>
                    <a:pt x="0" y="105"/>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22" name="Google Shape;2422;p38"/>
            <p:cNvSpPr/>
            <p:nvPr/>
          </p:nvSpPr>
          <p:spPr>
            <a:xfrm>
              <a:off x="5676166" y="3076129"/>
              <a:ext cx="2302" cy="9115"/>
            </a:xfrm>
            <a:custGeom>
              <a:rect b="b" l="l" r="r" t="t"/>
              <a:pathLst>
                <a:path extrusionOk="0" h="99" w="25">
                  <a:moveTo>
                    <a:pt x="25" y="0"/>
                  </a:moveTo>
                  <a:lnTo>
                    <a:pt x="25" y="0"/>
                  </a:lnTo>
                  <a:cubicBezTo>
                    <a:pt x="13" y="31"/>
                    <a:pt x="6" y="68"/>
                    <a:pt x="0" y="98"/>
                  </a:cubicBezTo>
                  <a:cubicBezTo>
                    <a:pt x="6" y="68"/>
                    <a:pt x="19" y="31"/>
                    <a:pt x="25"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23" name="Google Shape;2423;p38"/>
            <p:cNvSpPr/>
            <p:nvPr/>
          </p:nvSpPr>
          <p:spPr>
            <a:xfrm>
              <a:off x="5674417" y="3086810"/>
              <a:ext cx="1842" cy="8655"/>
            </a:xfrm>
            <a:custGeom>
              <a:rect b="b" l="l" r="r" t="t"/>
              <a:pathLst>
                <a:path extrusionOk="0" h="94" w="20">
                  <a:moveTo>
                    <a:pt x="1" y="93"/>
                  </a:moveTo>
                  <a:cubicBezTo>
                    <a:pt x="7" y="62"/>
                    <a:pt x="13" y="32"/>
                    <a:pt x="19" y="1"/>
                  </a:cubicBezTo>
                  <a:cubicBezTo>
                    <a:pt x="13" y="32"/>
                    <a:pt x="7" y="62"/>
                    <a:pt x="1" y="93"/>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24" name="Google Shape;2424;p38"/>
            <p:cNvSpPr/>
            <p:nvPr/>
          </p:nvSpPr>
          <p:spPr>
            <a:xfrm>
              <a:off x="5663736" y="3148500"/>
              <a:ext cx="1197" cy="9668"/>
            </a:xfrm>
            <a:custGeom>
              <a:rect b="b" l="l" r="r" t="t"/>
              <a:pathLst>
                <a:path extrusionOk="0" h="105" w="13">
                  <a:moveTo>
                    <a:pt x="0" y="105"/>
                  </a:moveTo>
                  <a:cubicBezTo>
                    <a:pt x="6" y="68"/>
                    <a:pt x="12" y="31"/>
                    <a:pt x="12" y="1"/>
                  </a:cubicBezTo>
                  <a:cubicBezTo>
                    <a:pt x="12" y="31"/>
                    <a:pt x="6" y="68"/>
                    <a:pt x="0" y="105"/>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25" name="Google Shape;2425;p38"/>
            <p:cNvSpPr/>
            <p:nvPr/>
          </p:nvSpPr>
          <p:spPr>
            <a:xfrm>
              <a:off x="5603151" y="3299504"/>
              <a:ext cx="8563" cy="27807"/>
            </a:xfrm>
            <a:custGeom>
              <a:rect b="b" l="l" r="r" t="t"/>
              <a:pathLst>
                <a:path extrusionOk="0" h="302" w="93">
                  <a:moveTo>
                    <a:pt x="93" y="302"/>
                  </a:moveTo>
                  <a:cubicBezTo>
                    <a:pt x="62" y="204"/>
                    <a:pt x="31" y="105"/>
                    <a:pt x="1" y="1"/>
                  </a:cubicBezTo>
                  <a:cubicBezTo>
                    <a:pt x="31" y="105"/>
                    <a:pt x="62" y="204"/>
                    <a:pt x="93" y="302"/>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26" name="Google Shape;2426;p38"/>
            <p:cNvSpPr/>
            <p:nvPr/>
          </p:nvSpPr>
          <p:spPr>
            <a:xfrm>
              <a:off x="5583354" y="3233394"/>
              <a:ext cx="14272" cy="47603"/>
            </a:xfrm>
            <a:custGeom>
              <a:rect b="b" l="l" r="r" t="t"/>
              <a:pathLst>
                <a:path extrusionOk="0" h="517" w="155">
                  <a:moveTo>
                    <a:pt x="154" y="516"/>
                  </a:moveTo>
                  <a:cubicBezTo>
                    <a:pt x="99" y="344"/>
                    <a:pt x="50" y="172"/>
                    <a:pt x="1" y="0"/>
                  </a:cubicBezTo>
                  <a:cubicBezTo>
                    <a:pt x="50" y="172"/>
                    <a:pt x="99" y="344"/>
                    <a:pt x="154" y="516"/>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27" name="Google Shape;2427;p38"/>
            <p:cNvSpPr/>
            <p:nvPr/>
          </p:nvSpPr>
          <p:spPr>
            <a:xfrm>
              <a:off x="5783066" y="3092519"/>
              <a:ext cx="11970" cy="18139"/>
            </a:xfrm>
            <a:custGeom>
              <a:rect b="b" l="l" r="r" t="t"/>
              <a:pathLst>
                <a:path extrusionOk="0" h="197" w="130">
                  <a:moveTo>
                    <a:pt x="129" y="0"/>
                  </a:moveTo>
                  <a:cubicBezTo>
                    <a:pt x="129" y="0"/>
                    <a:pt x="123" y="0"/>
                    <a:pt x="129" y="0"/>
                  </a:cubicBezTo>
                  <a:cubicBezTo>
                    <a:pt x="86" y="62"/>
                    <a:pt x="43" y="123"/>
                    <a:pt x="0" y="197"/>
                  </a:cubicBezTo>
                  <a:cubicBezTo>
                    <a:pt x="43" y="123"/>
                    <a:pt x="86" y="62"/>
                    <a:pt x="129" y="0"/>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28" name="Google Shape;2428;p38"/>
            <p:cNvSpPr/>
            <p:nvPr/>
          </p:nvSpPr>
          <p:spPr>
            <a:xfrm>
              <a:off x="5547169" y="3046113"/>
              <a:ext cx="2394" cy="31766"/>
            </a:xfrm>
            <a:custGeom>
              <a:rect b="b" l="l" r="r" t="t"/>
              <a:pathLst>
                <a:path extrusionOk="0" h="345" w="26">
                  <a:moveTo>
                    <a:pt x="25" y="345"/>
                  </a:moveTo>
                  <a:cubicBezTo>
                    <a:pt x="13" y="216"/>
                    <a:pt x="1" y="105"/>
                    <a:pt x="1" y="1"/>
                  </a:cubicBezTo>
                  <a:cubicBezTo>
                    <a:pt x="1" y="105"/>
                    <a:pt x="13" y="216"/>
                    <a:pt x="25" y="345"/>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29" name="Google Shape;2429;p38"/>
            <p:cNvSpPr/>
            <p:nvPr/>
          </p:nvSpPr>
          <p:spPr>
            <a:xfrm>
              <a:off x="5549471" y="3077786"/>
              <a:ext cx="8011" cy="46498"/>
            </a:xfrm>
            <a:custGeom>
              <a:rect b="b" l="l" r="r" t="t"/>
              <a:pathLst>
                <a:path extrusionOk="0" h="505" w="87">
                  <a:moveTo>
                    <a:pt x="86" y="504"/>
                  </a:moveTo>
                  <a:cubicBezTo>
                    <a:pt x="49" y="326"/>
                    <a:pt x="19" y="154"/>
                    <a:pt x="0" y="1"/>
                  </a:cubicBezTo>
                  <a:cubicBezTo>
                    <a:pt x="19" y="154"/>
                    <a:pt x="49" y="326"/>
                    <a:pt x="86" y="504"/>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30" name="Google Shape;2430;p38"/>
            <p:cNvSpPr/>
            <p:nvPr/>
          </p:nvSpPr>
          <p:spPr>
            <a:xfrm>
              <a:off x="5557389" y="3124192"/>
              <a:ext cx="9668" cy="43644"/>
            </a:xfrm>
            <a:custGeom>
              <a:rect b="b" l="l" r="r" t="t"/>
              <a:pathLst>
                <a:path extrusionOk="0" h="474" w="105">
                  <a:moveTo>
                    <a:pt x="105" y="473"/>
                  </a:moveTo>
                  <a:cubicBezTo>
                    <a:pt x="62" y="314"/>
                    <a:pt x="25" y="154"/>
                    <a:pt x="0" y="0"/>
                  </a:cubicBezTo>
                  <a:cubicBezTo>
                    <a:pt x="25" y="154"/>
                    <a:pt x="62" y="314"/>
                    <a:pt x="105" y="473"/>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31" name="Google Shape;2431;p38"/>
            <p:cNvSpPr/>
            <p:nvPr/>
          </p:nvSpPr>
          <p:spPr>
            <a:xfrm>
              <a:off x="5566965" y="3167744"/>
              <a:ext cx="16481" cy="65742"/>
            </a:xfrm>
            <a:custGeom>
              <a:rect b="b" l="l" r="r" t="t"/>
              <a:pathLst>
                <a:path extrusionOk="0" h="714" w="179">
                  <a:moveTo>
                    <a:pt x="179" y="713"/>
                  </a:moveTo>
                  <a:cubicBezTo>
                    <a:pt x="117" y="467"/>
                    <a:pt x="50" y="228"/>
                    <a:pt x="1" y="0"/>
                  </a:cubicBezTo>
                  <a:cubicBezTo>
                    <a:pt x="50" y="228"/>
                    <a:pt x="117" y="467"/>
                    <a:pt x="179" y="713"/>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32" name="Google Shape;2432;p38"/>
            <p:cNvSpPr/>
            <p:nvPr/>
          </p:nvSpPr>
          <p:spPr>
            <a:xfrm>
              <a:off x="5665394" y="3137728"/>
              <a:ext cx="1197" cy="10312"/>
            </a:xfrm>
            <a:custGeom>
              <a:rect b="b" l="l" r="r" t="t"/>
              <a:pathLst>
                <a:path extrusionOk="0" h="112" w="13">
                  <a:moveTo>
                    <a:pt x="1" y="111"/>
                  </a:moveTo>
                  <a:cubicBezTo>
                    <a:pt x="1" y="75"/>
                    <a:pt x="7" y="38"/>
                    <a:pt x="13" y="1"/>
                  </a:cubicBezTo>
                  <a:cubicBezTo>
                    <a:pt x="7" y="38"/>
                    <a:pt x="1" y="75"/>
                    <a:pt x="1" y="11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33" name="Google Shape;2433;p38"/>
            <p:cNvSpPr/>
            <p:nvPr/>
          </p:nvSpPr>
          <p:spPr>
            <a:xfrm>
              <a:off x="5690806" y="3017845"/>
              <a:ext cx="2946" cy="8011"/>
            </a:xfrm>
            <a:custGeom>
              <a:rect b="b" l="l" r="r" t="t"/>
              <a:pathLst>
                <a:path extrusionOk="0" h="87" w="32">
                  <a:moveTo>
                    <a:pt x="1" y="86"/>
                  </a:moveTo>
                  <a:cubicBezTo>
                    <a:pt x="13" y="56"/>
                    <a:pt x="19" y="25"/>
                    <a:pt x="32" y="0"/>
                  </a:cubicBezTo>
                  <a:cubicBezTo>
                    <a:pt x="19" y="25"/>
                    <a:pt x="13" y="56"/>
                    <a:pt x="1" y="86"/>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34" name="Google Shape;2434;p38"/>
            <p:cNvSpPr/>
            <p:nvPr/>
          </p:nvSpPr>
          <p:spPr>
            <a:xfrm>
              <a:off x="5685742" y="3035892"/>
              <a:ext cx="2394" cy="9208"/>
            </a:xfrm>
            <a:custGeom>
              <a:rect b="b" l="l" r="r" t="t"/>
              <a:pathLst>
                <a:path extrusionOk="0" h="100" w="26">
                  <a:moveTo>
                    <a:pt x="1" y="99"/>
                  </a:moveTo>
                  <a:cubicBezTo>
                    <a:pt x="7" y="62"/>
                    <a:pt x="13" y="32"/>
                    <a:pt x="25" y="1"/>
                  </a:cubicBezTo>
                  <a:cubicBezTo>
                    <a:pt x="13" y="32"/>
                    <a:pt x="7" y="62"/>
                    <a:pt x="1" y="99"/>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35" name="Google Shape;2435;p38"/>
            <p:cNvSpPr/>
            <p:nvPr/>
          </p:nvSpPr>
          <p:spPr>
            <a:xfrm>
              <a:off x="5688044" y="3027421"/>
              <a:ext cx="2302" cy="7458"/>
            </a:xfrm>
            <a:custGeom>
              <a:rect b="b" l="l" r="r" t="t"/>
              <a:pathLst>
                <a:path extrusionOk="0" h="81" w="25">
                  <a:moveTo>
                    <a:pt x="25" y="1"/>
                  </a:moveTo>
                  <a:lnTo>
                    <a:pt x="0" y="81"/>
                  </a:lnTo>
                  <a:cubicBezTo>
                    <a:pt x="13" y="56"/>
                    <a:pt x="19" y="25"/>
                    <a:pt x="25"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36" name="Google Shape;2436;p38"/>
            <p:cNvSpPr/>
            <p:nvPr/>
          </p:nvSpPr>
          <p:spPr>
            <a:xfrm>
              <a:off x="5682888" y="3046665"/>
              <a:ext cx="2394" cy="8011"/>
            </a:xfrm>
            <a:custGeom>
              <a:rect b="b" l="l" r="r" t="t"/>
              <a:pathLst>
                <a:path extrusionOk="0" h="87" w="26">
                  <a:moveTo>
                    <a:pt x="26" y="1"/>
                  </a:moveTo>
                  <a:lnTo>
                    <a:pt x="26" y="1"/>
                  </a:lnTo>
                  <a:cubicBezTo>
                    <a:pt x="19" y="25"/>
                    <a:pt x="7" y="56"/>
                    <a:pt x="1" y="87"/>
                  </a:cubicBezTo>
                  <a:cubicBezTo>
                    <a:pt x="13" y="56"/>
                    <a:pt x="19" y="25"/>
                    <a:pt x="26" y="1"/>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37" name="Google Shape;2437;p38"/>
            <p:cNvSpPr/>
            <p:nvPr/>
          </p:nvSpPr>
          <p:spPr>
            <a:xfrm>
              <a:off x="5680678" y="3055780"/>
              <a:ext cx="2302" cy="9115"/>
            </a:xfrm>
            <a:custGeom>
              <a:rect b="b" l="l" r="r" t="t"/>
              <a:pathLst>
                <a:path extrusionOk="0" h="99" w="25">
                  <a:moveTo>
                    <a:pt x="0" y="98"/>
                  </a:moveTo>
                  <a:cubicBezTo>
                    <a:pt x="7" y="61"/>
                    <a:pt x="19" y="31"/>
                    <a:pt x="25" y="0"/>
                  </a:cubicBezTo>
                  <a:cubicBezTo>
                    <a:pt x="19" y="31"/>
                    <a:pt x="7" y="61"/>
                    <a:pt x="0" y="98"/>
                  </a:cubicBezTo>
                  <a:close/>
                </a:path>
              </a:pathLst>
            </a:custGeom>
            <a:solidFill>
              <a:srgbClr val="B1E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38" name="Google Shape;2438;p38"/>
            <p:cNvSpPr/>
            <p:nvPr/>
          </p:nvSpPr>
          <p:spPr>
            <a:xfrm>
              <a:off x="5660882" y="3011032"/>
              <a:ext cx="41894" cy="167024"/>
            </a:xfrm>
            <a:custGeom>
              <a:rect b="b" l="l" r="r" t="t"/>
              <a:pathLst>
                <a:path extrusionOk="0" h="1814" w="455">
                  <a:moveTo>
                    <a:pt x="375" y="1"/>
                  </a:moveTo>
                  <a:cubicBezTo>
                    <a:pt x="369" y="19"/>
                    <a:pt x="363" y="38"/>
                    <a:pt x="357" y="62"/>
                  </a:cubicBezTo>
                  <a:cubicBezTo>
                    <a:pt x="357" y="62"/>
                    <a:pt x="357" y="68"/>
                    <a:pt x="357" y="74"/>
                  </a:cubicBezTo>
                  <a:cubicBezTo>
                    <a:pt x="344" y="99"/>
                    <a:pt x="338" y="130"/>
                    <a:pt x="326" y="160"/>
                  </a:cubicBezTo>
                  <a:cubicBezTo>
                    <a:pt x="326" y="167"/>
                    <a:pt x="326" y="173"/>
                    <a:pt x="320" y="179"/>
                  </a:cubicBezTo>
                  <a:lnTo>
                    <a:pt x="295" y="259"/>
                  </a:lnTo>
                  <a:cubicBezTo>
                    <a:pt x="295" y="265"/>
                    <a:pt x="295" y="271"/>
                    <a:pt x="295" y="271"/>
                  </a:cubicBezTo>
                  <a:cubicBezTo>
                    <a:pt x="283" y="302"/>
                    <a:pt x="277" y="332"/>
                    <a:pt x="271" y="369"/>
                  </a:cubicBezTo>
                  <a:cubicBezTo>
                    <a:pt x="265" y="375"/>
                    <a:pt x="265" y="382"/>
                    <a:pt x="265" y="388"/>
                  </a:cubicBezTo>
                  <a:cubicBezTo>
                    <a:pt x="258" y="412"/>
                    <a:pt x="246" y="443"/>
                    <a:pt x="240" y="474"/>
                  </a:cubicBezTo>
                  <a:cubicBezTo>
                    <a:pt x="240" y="474"/>
                    <a:pt x="240" y="480"/>
                    <a:pt x="240" y="486"/>
                  </a:cubicBezTo>
                  <a:cubicBezTo>
                    <a:pt x="228" y="517"/>
                    <a:pt x="222" y="547"/>
                    <a:pt x="215" y="584"/>
                  </a:cubicBezTo>
                  <a:cubicBezTo>
                    <a:pt x="215" y="590"/>
                    <a:pt x="209" y="597"/>
                    <a:pt x="209" y="603"/>
                  </a:cubicBezTo>
                  <a:cubicBezTo>
                    <a:pt x="203" y="633"/>
                    <a:pt x="197" y="664"/>
                    <a:pt x="191" y="689"/>
                  </a:cubicBezTo>
                  <a:cubicBezTo>
                    <a:pt x="191" y="695"/>
                    <a:pt x="191" y="701"/>
                    <a:pt x="191" y="701"/>
                  </a:cubicBezTo>
                  <a:cubicBezTo>
                    <a:pt x="179" y="738"/>
                    <a:pt x="172" y="775"/>
                    <a:pt x="166" y="805"/>
                  </a:cubicBezTo>
                  <a:cubicBezTo>
                    <a:pt x="166" y="812"/>
                    <a:pt x="166" y="818"/>
                    <a:pt x="166" y="824"/>
                  </a:cubicBezTo>
                  <a:cubicBezTo>
                    <a:pt x="160" y="855"/>
                    <a:pt x="154" y="885"/>
                    <a:pt x="148" y="916"/>
                  </a:cubicBezTo>
                  <a:cubicBezTo>
                    <a:pt x="142" y="922"/>
                    <a:pt x="142" y="922"/>
                    <a:pt x="142" y="928"/>
                  </a:cubicBezTo>
                  <a:cubicBezTo>
                    <a:pt x="136" y="965"/>
                    <a:pt x="129" y="996"/>
                    <a:pt x="123" y="1033"/>
                  </a:cubicBezTo>
                  <a:cubicBezTo>
                    <a:pt x="123" y="1039"/>
                    <a:pt x="123" y="1039"/>
                    <a:pt x="123" y="1045"/>
                  </a:cubicBezTo>
                  <a:lnTo>
                    <a:pt x="105" y="1143"/>
                  </a:lnTo>
                  <a:cubicBezTo>
                    <a:pt x="99" y="1150"/>
                    <a:pt x="99" y="1150"/>
                    <a:pt x="99" y="1156"/>
                  </a:cubicBezTo>
                  <a:lnTo>
                    <a:pt x="80" y="1260"/>
                  </a:lnTo>
                  <a:cubicBezTo>
                    <a:pt x="80" y="1266"/>
                    <a:pt x="80" y="1266"/>
                    <a:pt x="80" y="1266"/>
                  </a:cubicBezTo>
                  <a:cubicBezTo>
                    <a:pt x="74" y="1303"/>
                    <a:pt x="68" y="1340"/>
                    <a:pt x="62" y="1371"/>
                  </a:cubicBezTo>
                  <a:cubicBezTo>
                    <a:pt x="62" y="1377"/>
                    <a:pt x="62" y="1377"/>
                    <a:pt x="62" y="1377"/>
                  </a:cubicBezTo>
                  <a:cubicBezTo>
                    <a:pt x="56" y="1414"/>
                    <a:pt x="50" y="1451"/>
                    <a:pt x="43" y="1487"/>
                  </a:cubicBezTo>
                  <a:cubicBezTo>
                    <a:pt x="37" y="1524"/>
                    <a:pt x="37" y="1561"/>
                    <a:pt x="31" y="1598"/>
                  </a:cubicBezTo>
                  <a:cubicBezTo>
                    <a:pt x="19" y="1672"/>
                    <a:pt x="13" y="1739"/>
                    <a:pt x="0" y="1813"/>
                  </a:cubicBezTo>
                  <a:cubicBezTo>
                    <a:pt x="111" y="1358"/>
                    <a:pt x="240" y="627"/>
                    <a:pt x="455" y="62"/>
                  </a:cubicBezTo>
                  <a:cubicBezTo>
                    <a:pt x="430" y="44"/>
                    <a:pt x="406" y="19"/>
                    <a:pt x="375"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39" name="Google Shape;2439;p38"/>
            <p:cNvSpPr/>
            <p:nvPr/>
          </p:nvSpPr>
          <p:spPr>
            <a:xfrm>
              <a:off x="5532989" y="3003850"/>
              <a:ext cx="132496" cy="430451"/>
            </a:xfrm>
            <a:custGeom>
              <a:rect b="b" l="l" r="r" t="t"/>
              <a:pathLst>
                <a:path extrusionOk="0" h="4675" w="1439">
                  <a:moveTo>
                    <a:pt x="351" y="0"/>
                  </a:moveTo>
                  <a:cubicBezTo>
                    <a:pt x="340" y="0"/>
                    <a:pt x="330" y="2"/>
                    <a:pt x="320" y="5"/>
                  </a:cubicBezTo>
                  <a:cubicBezTo>
                    <a:pt x="302" y="5"/>
                    <a:pt x="284" y="17"/>
                    <a:pt x="271" y="23"/>
                  </a:cubicBezTo>
                  <a:cubicBezTo>
                    <a:pt x="253" y="36"/>
                    <a:pt x="241" y="48"/>
                    <a:pt x="228" y="66"/>
                  </a:cubicBezTo>
                  <a:cubicBezTo>
                    <a:pt x="210" y="91"/>
                    <a:pt x="198" y="122"/>
                    <a:pt x="185" y="159"/>
                  </a:cubicBezTo>
                  <a:cubicBezTo>
                    <a:pt x="179" y="171"/>
                    <a:pt x="179" y="183"/>
                    <a:pt x="173" y="202"/>
                  </a:cubicBezTo>
                  <a:cubicBezTo>
                    <a:pt x="161" y="257"/>
                    <a:pt x="155" y="324"/>
                    <a:pt x="155" y="398"/>
                  </a:cubicBezTo>
                  <a:cubicBezTo>
                    <a:pt x="155" y="417"/>
                    <a:pt x="155" y="441"/>
                    <a:pt x="155" y="460"/>
                  </a:cubicBezTo>
                  <a:cubicBezTo>
                    <a:pt x="155" y="558"/>
                    <a:pt x="167" y="675"/>
                    <a:pt x="179" y="804"/>
                  </a:cubicBezTo>
                  <a:cubicBezTo>
                    <a:pt x="198" y="957"/>
                    <a:pt x="228" y="1129"/>
                    <a:pt x="265" y="1307"/>
                  </a:cubicBezTo>
                  <a:cubicBezTo>
                    <a:pt x="296" y="1461"/>
                    <a:pt x="327" y="1615"/>
                    <a:pt x="370" y="1780"/>
                  </a:cubicBezTo>
                  <a:cubicBezTo>
                    <a:pt x="419" y="2008"/>
                    <a:pt x="486" y="2247"/>
                    <a:pt x="548" y="2493"/>
                  </a:cubicBezTo>
                  <a:cubicBezTo>
                    <a:pt x="597" y="2665"/>
                    <a:pt x="646" y="2837"/>
                    <a:pt x="701" y="3009"/>
                  </a:cubicBezTo>
                  <a:lnTo>
                    <a:pt x="763" y="3212"/>
                  </a:lnTo>
                  <a:cubicBezTo>
                    <a:pt x="793" y="3316"/>
                    <a:pt x="824" y="3415"/>
                    <a:pt x="855" y="3513"/>
                  </a:cubicBezTo>
                  <a:cubicBezTo>
                    <a:pt x="959" y="3845"/>
                    <a:pt x="1064" y="4158"/>
                    <a:pt x="1162" y="4428"/>
                  </a:cubicBezTo>
                  <a:cubicBezTo>
                    <a:pt x="1180" y="4477"/>
                    <a:pt x="1199" y="4533"/>
                    <a:pt x="1217" y="4582"/>
                  </a:cubicBezTo>
                  <a:cubicBezTo>
                    <a:pt x="1223" y="4600"/>
                    <a:pt x="1230" y="4625"/>
                    <a:pt x="1242" y="4643"/>
                  </a:cubicBezTo>
                  <a:cubicBezTo>
                    <a:pt x="1303" y="4649"/>
                    <a:pt x="1371" y="4662"/>
                    <a:pt x="1439" y="4674"/>
                  </a:cubicBezTo>
                  <a:cubicBezTo>
                    <a:pt x="922" y="3273"/>
                    <a:pt x="1" y="257"/>
                    <a:pt x="480" y="36"/>
                  </a:cubicBezTo>
                  <a:cubicBezTo>
                    <a:pt x="474" y="30"/>
                    <a:pt x="468" y="30"/>
                    <a:pt x="462" y="30"/>
                  </a:cubicBezTo>
                  <a:cubicBezTo>
                    <a:pt x="456" y="23"/>
                    <a:pt x="449" y="23"/>
                    <a:pt x="443" y="23"/>
                  </a:cubicBezTo>
                  <a:cubicBezTo>
                    <a:pt x="425" y="17"/>
                    <a:pt x="406" y="11"/>
                    <a:pt x="382" y="5"/>
                  </a:cubicBezTo>
                  <a:cubicBezTo>
                    <a:pt x="373" y="2"/>
                    <a:pt x="362" y="0"/>
                    <a:pt x="351"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40" name="Google Shape;2440;p38"/>
            <p:cNvSpPr/>
            <p:nvPr/>
          </p:nvSpPr>
          <p:spPr>
            <a:xfrm>
              <a:off x="5560151" y="3582360"/>
              <a:ext cx="6353" cy="8563"/>
            </a:xfrm>
            <a:custGeom>
              <a:rect b="b" l="l" r="r" t="t"/>
              <a:pathLst>
                <a:path extrusionOk="0" h="93" w="69">
                  <a:moveTo>
                    <a:pt x="68" y="93"/>
                  </a:moveTo>
                  <a:cubicBezTo>
                    <a:pt x="44" y="62"/>
                    <a:pt x="25" y="31"/>
                    <a:pt x="1" y="1"/>
                  </a:cubicBezTo>
                  <a:cubicBezTo>
                    <a:pt x="25" y="31"/>
                    <a:pt x="44" y="62"/>
                    <a:pt x="68" y="93"/>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41" name="Google Shape;2441;p38"/>
            <p:cNvSpPr/>
            <p:nvPr/>
          </p:nvSpPr>
          <p:spPr>
            <a:xfrm>
              <a:off x="5717416" y="3594237"/>
              <a:ext cx="92" cy="92"/>
            </a:xfrm>
            <a:custGeom>
              <a:rect b="b" l="l" r="r" t="t"/>
              <a:pathLst>
                <a:path extrusionOk="0" h="1" w="1">
                  <a:moveTo>
                    <a:pt x="1" y="1"/>
                  </a:moveTo>
                  <a:cubicBezTo>
                    <a:pt x="1" y="1"/>
                    <a:pt x="1" y="1"/>
                    <a:pt x="1" y="1"/>
                  </a:cubicBezTo>
                  <a:cubicBezTo>
                    <a:pt x="1" y="1"/>
                    <a:pt x="1" y="1"/>
                    <a:pt x="1"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42" name="Google Shape;2442;p38"/>
            <p:cNvSpPr/>
            <p:nvPr/>
          </p:nvSpPr>
          <p:spPr>
            <a:xfrm>
              <a:off x="5694766" y="3610074"/>
              <a:ext cx="2394" cy="1842"/>
            </a:xfrm>
            <a:custGeom>
              <a:rect b="b" l="l" r="r" t="t"/>
              <a:pathLst>
                <a:path extrusionOk="0" h="20" w="26">
                  <a:moveTo>
                    <a:pt x="26" y="1"/>
                  </a:moveTo>
                  <a:cubicBezTo>
                    <a:pt x="19" y="7"/>
                    <a:pt x="7" y="13"/>
                    <a:pt x="1" y="19"/>
                  </a:cubicBezTo>
                  <a:cubicBezTo>
                    <a:pt x="7" y="13"/>
                    <a:pt x="19" y="7"/>
                    <a:pt x="26"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43" name="Google Shape;2443;p38"/>
            <p:cNvSpPr/>
            <p:nvPr/>
          </p:nvSpPr>
          <p:spPr>
            <a:xfrm>
              <a:off x="5729846" y="3581255"/>
              <a:ext cx="2394" cy="2302"/>
            </a:xfrm>
            <a:custGeom>
              <a:rect b="b" l="l" r="r" t="t"/>
              <a:pathLst>
                <a:path extrusionOk="0" h="25" w="26">
                  <a:moveTo>
                    <a:pt x="25" y="0"/>
                  </a:moveTo>
                  <a:lnTo>
                    <a:pt x="1" y="25"/>
                  </a:lnTo>
                  <a:cubicBezTo>
                    <a:pt x="13" y="13"/>
                    <a:pt x="19" y="6"/>
                    <a:pt x="25"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44" name="Google Shape;2444;p38"/>
            <p:cNvSpPr/>
            <p:nvPr/>
          </p:nvSpPr>
          <p:spPr>
            <a:xfrm>
              <a:off x="5736660" y="3575546"/>
              <a:ext cx="1842" cy="1842"/>
            </a:xfrm>
            <a:custGeom>
              <a:rect b="b" l="l" r="r" t="t"/>
              <a:pathLst>
                <a:path extrusionOk="0" h="20" w="20">
                  <a:moveTo>
                    <a:pt x="19" y="1"/>
                  </a:moveTo>
                  <a:cubicBezTo>
                    <a:pt x="13" y="7"/>
                    <a:pt x="7" y="13"/>
                    <a:pt x="1" y="19"/>
                  </a:cubicBezTo>
                  <a:cubicBezTo>
                    <a:pt x="7" y="13"/>
                    <a:pt x="13" y="7"/>
                    <a:pt x="19"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45" name="Google Shape;2445;p38"/>
            <p:cNvSpPr/>
            <p:nvPr/>
          </p:nvSpPr>
          <p:spPr>
            <a:xfrm>
              <a:off x="5723677" y="3587424"/>
              <a:ext cx="2302" cy="1842"/>
            </a:xfrm>
            <a:custGeom>
              <a:rect b="b" l="l" r="r" t="t"/>
              <a:pathLst>
                <a:path extrusionOk="0" h="20" w="25">
                  <a:moveTo>
                    <a:pt x="25" y="1"/>
                  </a:moveTo>
                  <a:lnTo>
                    <a:pt x="0" y="19"/>
                  </a:ln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46" name="Google Shape;2446;p38"/>
            <p:cNvSpPr/>
            <p:nvPr/>
          </p:nvSpPr>
          <p:spPr>
            <a:xfrm>
              <a:off x="5764375" y="3474908"/>
              <a:ext cx="5156" cy="4604"/>
            </a:xfrm>
            <a:custGeom>
              <a:rect b="b" l="l" r="r" t="t"/>
              <a:pathLst>
                <a:path extrusionOk="0" h="50" w="56">
                  <a:moveTo>
                    <a:pt x="1" y="0"/>
                  </a:moveTo>
                  <a:cubicBezTo>
                    <a:pt x="25" y="13"/>
                    <a:pt x="37" y="31"/>
                    <a:pt x="56" y="50"/>
                  </a:cubicBezTo>
                  <a:cubicBezTo>
                    <a:pt x="37" y="31"/>
                    <a:pt x="25" y="13"/>
                    <a:pt x="1"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47" name="Google Shape;2447;p38"/>
            <p:cNvSpPr/>
            <p:nvPr/>
          </p:nvSpPr>
          <p:spPr>
            <a:xfrm>
              <a:off x="5750839" y="3464135"/>
              <a:ext cx="6814" cy="5156"/>
            </a:xfrm>
            <a:custGeom>
              <a:rect b="b" l="l" r="r" t="t"/>
              <a:pathLst>
                <a:path extrusionOk="0" h="56" w="74">
                  <a:moveTo>
                    <a:pt x="0" y="1"/>
                  </a:moveTo>
                  <a:cubicBezTo>
                    <a:pt x="25" y="19"/>
                    <a:pt x="49" y="38"/>
                    <a:pt x="74" y="56"/>
                  </a:cubicBezTo>
                  <a:cubicBezTo>
                    <a:pt x="49" y="38"/>
                    <a:pt x="25" y="19"/>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48" name="Google Shape;2448;p38"/>
            <p:cNvSpPr/>
            <p:nvPr/>
          </p:nvSpPr>
          <p:spPr>
            <a:xfrm>
              <a:off x="5708945" y="3599946"/>
              <a:ext cx="1749" cy="1197"/>
            </a:xfrm>
            <a:custGeom>
              <a:rect b="b" l="l" r="r" t="t"/>
              <a:pathLst>
                <a:path extrusionOk="0" h="13" w="19">
                  <a:moveTo>
                    <a:pt x="19" y="0"/>
                  </a:moveTo>
                  <a:cubicBezTo>
                    <a:pt x="13" y="0"/>
                    <a:pt x="7" y="6"/>
                    <a:pt x="1" y="12"/>
                  </a:cubicBezTo>
                  <a:cubicBezTo>
                    <a:pt x="7" y="6"/>
                    <a:pt x="13" y="0"/>
                    <a:pt x="19"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49" name="Google Shape;2449;p38"/>
            <p:cNvSpPr/>
            <p:nvPr/>
          </p:nvSpPr>
          <p:spPr>
            <a:xfrm>
              <a:off x="5682335" y="3437525"/>
              <a:ext cx="10312" cy="2946"/>
            </a:xfrm>
            <a:custGeom>
              <a:rect b="b" l="l" r="r" t="t"/>
              <a:pathLst>
                <a:path extrusionOk="0" h="32" w="112">
                  <a:moveTo>
                    <a:pt x="1" y="1"/>
                  </a:moveTo>
                  <a:cubicBezTo>
                    <a:pt x="38" y="13"/>
                    <a:pt x="75" y="19"/>
                    <a:pt x="111" y="32"/>
                  </a:cubicBezTo>
                  <a:cubicBezTo>
                    <a:pt x="75" y="19"/>
                    <a:pt x="38" y="13"/>
                    <a:pt x="1"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50" name="Google Shape;2450;p38"/>
            <p:cNvSpPr/>
            <p:nvPr/>
          </p:nvSpPr>
          <p:spPr>
            <a:xfrm>
              <a:off x="5742921" y="3459623"/>
              <a:ext cx="8011" cy="4604"/>
            </a:xfrm>
            <a:custGeom>
              <a:rect b="b" l="l" r="r" t="t"/>
              <a:pathLst>
                <a:path extrusionOk="0" h="50" w="87">
                  <a:moveTo>
                    <a:pt x="0" y="0"/>
                  </a:moveTo>
                  <a:cubicBezTo>
                    <a:pt x="31" y="19"/>
                    <a:pt x="55" y="37"/>
                    <a:pt x="86" y="50"/>
                  </a:cubicBezTo>
                  <a:cubicBezTo>
                    <a:pt x="55" y="37"/>
                    <a:pt x="31" y="19"/>
                    <a:pt x="0"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51" name="Google Shape;2451;p38"/>
            <p:cNvSpPr/>
            <p:nvPr/>
          </p:nvSpPr>
          <p:spPr>
            <a:xfrm>
              <a:off x="5701579" y="3605010"/>
              <a:ext cx="2394" cy="1749"/>
            </a:xfrm>
            <a:custGeom>
              <a:rect b="b" l="l" r="r" t="t"/>
              <a:pathLst>
                <a:path extrusionOk="0" h="19" w="26">
                  <a:moveTo>
                    <a:pt x="25" y="0"/>
                  </a:moveTo>
                  <a:cubicBezTo>
                    <a:pt x="19" y="7"/>
                    <a:pt x="7" y="13"/>
                    <a:pt x="1" y="19"/>
                  </a:cubicBezTo>
                  <a:cubicBezTo>
                    <a:pt x="7" y="13"/>
                    <a:pt x="19" y="7"/>
                    <a:pt x="25"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52" name="Google Shape;2452;p38"/>
            <p:cNvSpPr/>
            <p:nvPr/>
          </p:nvSpPr>
          <p:spPr>
            <a:xfrm>
              <a:off x="5758206" y="3469199"/>
              <a:ext cx="5709" cy="5248"/>
            </a:xfrm>
            <a:custGeom>
              <a:rect b="b" l="l" r="r" t="t"/>
              <a:pathLst>
                <a:path extrusionOk="0" h="57" w="62">
                  <a:moveTo>
                    <a:pt x="0" y="1"/>
                  </a:moveTo>
                  <a:cubicBezTo>
                    <a:pt x="25" y="19"/>
                    <a:pt x="43" y="38"/>
                    <a:pt x="61" y="56"/>
                  </a:cubicBezTo>
                  <a:cubicBezTo>
                    <a:pt x="43" y="38"/>
                    <a:pt x="25" y="19"/>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53" name="Google Shape;2453;p38"/>
            <p:cNvSpPr/>
            <p:nvPr/>
          </p:nvSpPr>
          <p:spPr>
            <a:xfrm>
              <a:off x="5693661" y="3440379"/>
              <a:ext cx="9760" cy="3499"/>
            </a:xfrm>
            <a:custGeom>
              <a:rect b="b" l="l" r="r" t="t"/>
              <a:pathLst>
                <a:path extrusionOk="0" h="38" w="106">
                  <a:moveTo>
                    <a:pt x="1" y="1"/>
                  </a:moveTo>
                  <a:cubicBezTo>
                    <a:pt x="31" y="13"/>
                    <a:pt x="68" y="25"/>
                    <a:pt x="105" y="37"/>
                  </a:cubicBezTo>
                  <a:cubicBezTo>
                    <a:pt x="68" y="25"/>
                    <a:pt x="31" y="13"/>
                    <a:pt x="1"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54" name="Google Shape;2454;p38"/>
            <p:cNvSpPr/>
            <p:nvPr/>
          </p:nvSpPr>
          <p:spPr>
            <a:xfrm>
              <a:off x="5666498" y="3629318"/>
              <a:ext cx="2394" cy="1197"/>
            </a:xfrm>
            <a:custGeom>
              <a:rect b="b" l="l" r="r" t="t"/>
              <a:pathLst>
                <a:path extrusionOk="0" h="13" w="26">
                  <a:moveTo>
                    <a:pt x="25" y="1"/>
                  </a:moveTo>
                  <a:lnTo>
                    <a:pt x="25" y="1"/>
                  </a:lnTo>
                  <a:cubicBezTo>
                    <a:pt x="19" y="7"/>
                    <a:pt x="7" y="7"/>
                    <a:pt x="1" y="13"/>
                  </a:cubicBezTo>
                  <a:cubicBezTo>
                    <a:pt x="7" y="13"/>
                    <a:pt x="19" y="7"/>
                    <a:pt x="25"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55" name="Google Shape;2455;p38"/>
            <p:cNvSpPr/>
            <p:nvPr/>
          </p:nvSpPr>
          <p:spPr>
            <a:xfrm>
              <a:off x="5637679" y="3646905"/>
              <a:ext cx="1749" cy="1197"/>
            </a:xfrm>
            <a:custGeom>
              <a:rect b="b" l="l" r="r" t="t"/>
              <a:pathLst>
                <a:path extrusionOk="0" h="13" w="19">
                  <a:moveTo>
                    <a:pt x="19" y="0"/>
                  </a:moveTo>
                  <a:cubicBezTo>
                    <a:pt x="13" y="6"/>
                    <a:pt x="7" y="12"/>
                    <a:pt x="0" y="12"/>
                  </a:cubicBezTo>
                  <a:cubicBezTo>
                    <a:pt x="7" y="12"/>
                    <a:pt x="13" y="6"/>
                    <a:pt x="19"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56" name="Google Shape;2456;p38"/>
            <p:cNvSpPr/>
            <p:nvPr/>
          </p:nvSpPr>
          <p:spPr>
            <a:xfrm>
              <a:off x="5780212" y="3497558"/>
              <a:ext cx="645" cy="5709"/>
            </a:xfrm>
            <a:custGeom>
              <a:rect b="b" l="l" r="r" t="t"/>
              <a:pathLst>
                <a:path extrusionOk="0" h="62" w="7">
                  <a:moveTo>
                    <a:pt x="1" y="0"/>
                  </a:moveTo>
                  <a:cubicBezTo>
                    <a:pt x="1" y="19"/>
                    <a:pt x="7" y="43"/>
                    <a:pt x="7" y="62"/>
                  </a:cubicBezTo>
                  <a:cubicBezTo>
                    <a:pt x="7" y="43"/>
                    <a:pt x="7" y="19"/>
                    <a:pt x="1"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57" name="Google Shape;2457;p38"/>
            <p:cNvSpPr/>
            <p:nvPr/>
          </p:nvSpPr>
          <p:spPr>
            <a:xfrm>
              <a:off x="5633720" y="3649667"/>
              <a:ext cx="1197" cy="645"/>
            </a:xfrm>
            <a:custGeom>
              <a:rect b="b" l="l" r="r" t="t"/>
              <a:pathLst>
                <a:path extrusionOk="0" h="7" w="13">
                  <a:moveTo>
                    <a:pt x="13" y="1"/>
                  </a:moveTo>
                  <a:lnTo>
                    <a:pt x="13" y="1"/>
                  </a:lnTo>
                  <a:cubicBezTo>
                    <a:pt x="13" y="1"/>
                    <a:pt x="7" y="7"/>
                    <a:pt x="0" y="7"/>
                  </a:cubicBezTo>
                  <a:cubicBezTo>
                    <a:pt x="7" y="7"/>
                    <a:pt x="7" y="7"/>
                    <a:pt x="13"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58" name="Google Shape;2458;p38"/>
            <p:cNvSpPr/>
            <p:nvPr/>
          </p:nvSpPr>
          <p:spPr>
            <a:xfrm>
              <a:off x="5778002" y="3491850"/>
              <a:ext cx="2302" cy="5156"/>
            </a:xfrm>
            <a:custGeom>
              <a:rect b="b" l="l" r="r" t="t"/>
              <a:pathLst>
                <a:path extrusionOk="0" h="56" w="25">
                  <a:moveTo>
                    <a:pt x="0" y="1"/>
                  </a:moveTo>
                  <a:cubicBezTo>
                    <a:pt x="6" y="19"/>
                    <a:pt x="12" y="38"/>
                    <a:pt x="25" y="56"/>
                  </a:cubicBezTo>
                  <a:cubicBezTo>
                    <a:pt x="19" y="38"/>
                    <a:pt x="6" y="19"/>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59" name="Google Shape;2459;p38"/>
            <p:cNvSpPr/>
            <p:nvPr/>
          </p:nvSpPr>
          <p:spPr>
            <a:xfrm>
              <a:off x="5778554" y="3516157"/>
              <a:ext cx="645" cy="1842"/>
            </a:xfrm>
            <a:custGeom>
              <a:rect b="b" l="l" r="r" t="t"/>
              <a:pathLst>
                <a:path extrusionOk="0" h="20" w="7">
                  <a:moveTo>
                    <a:pt x="6" y="1"/>
                  </a:moveTo>
                  <a:cubicBezTo>
                    <a:pt x="6" y="7"/>
                    <a:pt x="0" y="13"/>
                    <a:pt x="0" y="19"/>
                  </a:cubicBezTo>
                  <a:cubicBezTo>
                    <a:pt x="0" y="13"/>
                    <a:pt x="6" y="7"/>
                    <a:pt x="6"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60" name="Google Shape;2460;p38"/>
            <p:cNvSpPr/>
            <p:nvPr/>
          </p:nvSpPr>
          <p:spPr>
            <a:xfrm>
              <a:off x="5647255" y="3641196"/>
              <a:ext cx="2394" cy="1197"/>
            </a:xfrm>
            <a:custGeom>
              <a:rect b="b" l="l" r="r" t="t"/>
              <a:pathLst>
                <a:path extrusionOk="0" h="13" w="26">
                  <a:moveTo>
                    <a:pt x="25" y="1"/>
                  </a:moveTo>
                  <a:cubicBezTo>
                    <a:pt x="19" y="7"/>
                    <a:pt x="13" y="13"/>
                    <a:pt x="1" y="13"/>
                  </a:cubicBezTo>
                  <a:cubicBezTo>
                    <a:pt x="13" y="13"/>
                    <a:pt x="19" y="7"/>
                    <a:pt x="25"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61" name="Google Shape;2461;p38"/>
            <p:cNvSpPr/>
            <p:nvPr/>
          </p:nvSpPr>
          <p:spPr>
            <a:xfrm>
              <a:off x="5780764" y="3503727"/>
              <a:ext cx="92" cy="5801"/>
            </a:xfrm>
            <a:custGeom>
              <a:rect b="b" l="l" r="r" t="t"/>
              <a:pathLst>
                <a:path extrusionOk="0" h="63" w="1">
                  <a:moveTo>
                    <a:pt x="1" y="1"/>
                  </a:moveTo>
                  <a:cubicBezTo>
                    <a:pt x="1" y="19"/>
                    <a:pt x="1" y="44"/>
                    <a:pt x="1" y="62"/>
                  </a:cubicBezTo>
                  <a:cubicBezTo>
                    <a:pt x="1" y="44"/>
                    <a:pt x="1" y="19"/>
                    <a:pt x="1"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62" name="Google Shape;2462;p38"/>
            <p:cNvSpPr/>
            <p:nvPr/>
          </p:nvSpPr>
          <p:spPr>
            <a:xfrm>
              <a:off x="5642191" y="3644050"/>
              <a:ext cx="2394" cy="1197"/>
            </a:xfrm>
            <a:custGeom>
              <a:rect b="b" l="l" r="r" t="t"/>
              <a:pathLst>
                <a:path extrusionOk="0" h="13" w="26">
                  <a:moveTo>
                    <a:pt x="25" y="0"/>
                  </a:moveTo>
                  <a:cubicBezTo>
                    <a:pt x="19" y="6"/>
                    <a:pt x="13" y="13"/>
                    <a:pt x="1" y="13"/>
                  </a:cubicBezTo>
                  <a:cubicBezTo>
                    <a:pt x="13" y="13"/>
                    <a:pt x="19" y="6"/>
                    <a:pt x="25"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63" name="Google Shape;2463;p38"/>
            <p:cNvSpPr/>
            <p:nvPr/>
          </p:nvSpPr>
          <p:spPr>
            <a:xfrm>
              <a:off x="5566965" y="3592028"/>
              <a:ext cx="6353" cy="8563"/>
            </a:xfrm>
            <a:custGeom>
              <a:rect b="b" l="l" r="r" t="t"/>
              <a:pathLst>
                <a:path extrusionOk="0" h="93" w="69">
                  <a:moveTo>
                    <a:pt x="68" y="92"/>
                  </a:moveTo>
                  <a:cubicBezTo>
                    <a:pt x="44" y="62"/>
                    <a:pt x="25" y="31"/>
                    <a:pt x="1" y="0"/>
                  </a:cubicBezTo>
                  <a:cubicBezTo>
                    <a:pt x="25" y="31"/>
                    <a:pt x="44" y="62"/>
                    <a:pt x="68" y="92"/>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64" name="Google Shape;2464;p38"/>
            <p:cNvSpPr/>
            <p:nvPr/>
          </p:nvSpPr>
          <p:spPr>
            <a:xfrm>
              <a:off x="5774595" y="3485681"/>
              <a:ext cx="2854" cy="5156"/>
            </a:xfrm>
            <a:custGeom>
              <a:rect b="b" l="l" r="r" t="t"/>
              <a:pathLst>
                <a:path extrusionOk="0" h="56" w="31">
                  <a:moveTo>
                    <a:pt x="0" y="0"/>
                  </a:moveTo>
                  <a:cubicBezTo>
                    <a:pt x="13" y="19"/>
                    <a:pt x="25" y="37"/>
                    <a:pt x="31" y="55"/>
                  </a:cubicBezTo>
                  <a:cubicBezTo>
                    <a:pt x="25" y="37"/>
                    <a:pt x="13" y="19"/>
                    <a:pt x="0"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65" name="Google Shape;2465;p38"/>
            <p:cNvSpPr/>
            <p:nvPr/>
          </p:nvSpPr>
          <p:spPr>
            <a:xfrm>
              <a:off x="5734450" y="3455664"/>
              <a:ext cx="8011" cy="4051"/>
            </a:xfrm>
            <a:custGeom>
              <a:rect b="b" l="l" r="r" t="t"/>
              <a:pathLst>
                <a:path extrusionOk="0" h="44" w="87">
                  <a:moveTo>
                    <a:pt x="0" y="1"/>
                  </a:moveTo>
                  <a:cubicBezTo>
                    <a:pt x="31" y="13"/>
                    <a:pt x="55" y="25"/>
                    <a:pt x="86" y="43"/>
                  </a:cubicBezTo>
                  <a:cubicBezTo>
                    <a:pt x="61" y="25"/>
                    <a:pt x="31" y="13"/>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66" name="Google Shape;2466;p38"/>
            <p:cNvSpPr/>
            <p:nvPr/>
          </p:nvSpPr>
          <p:spPr>
            <a:xfrm>
              <a:off x="5688044" y="3615139"/>
              <a:ext cx="1749" cy="1289"/>
            </a:xfrm>
            <a:custGeom>
              <a:rect b="b" l="l" r="r" t="t"/>
              <a:pathLst>
                <a:path extrusionOk="0" h="14" w="19">
                  <a:moveTo>
                    <a:pt x="19" y="1"/>
                  </a:moveTo>
                  <a:cubicBezTo>
                    <a:pt x="13" y="7"/>
                    <a:pt x="6" y="7"/>
                    <a:pt x="0" y="13"/>
                  </a:cubicBezTo>
                  <a:cubicBezTo>
                    <a:pt x="6" y="7"/>
                    <a:pt x="13" y="7"/>
                    <a:pt x="19"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67" name="Google Shape;2467;p38"/>
            <p:cNvSpPr/>
            <p:nvPr/>
          </p:nvSpPr>
          <p:spPr>
            <a:xfrm>
              <a:off x="5724782" y="3451152"/>
              <a:ext cx="8563" cy="4051"/>
            </a:xfrm>
            <a:custGeom>
              <a:rect b="b" l="l" r="r" t="t"/>
              <a:pathLst>
                <a:path extrusionOk="0" h="44" w="93">
                  <a:moveTo>
                    <a:pt x="1" y="0"/>
                  </a:moveTo>
                  <a:cubicBezTo>
                    <a:pt x="31" y="19"/>
                    <a:pt x="62" y="31"/>
                    <a:pt x="93" y="43"/>
                  </a:cubicBezTo>
                  <a:cubicBezTo>
                    <a:pt x="62" y="31"/>
                    <a:pt x="31" y="19"/>
                    <a:pt x="1"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68" name="Google Shape;2468;p38"/>
            <p:cNvSpPr/>
            <p:nvPr/>
          </p:nvSpPr>
          <p:spPr>
            <a:xfrm>
              <a:off x="5715206" y="3447745"/>
              <a:ext cx="8563" cy="3499"/>
            </a:xfrm>
            <a:custGeom>
              <a:rect b="b" l="l" r="r" t="t"/>
              <a:pathLst>
                <a:path extrusionOk="0" h="38" w="93">
                  <a:moveTo>
                    <a:pt x="0" y="0"/>
                  </a:moveTo>
                  <a:cubicBezTo>
                    <a:pt x="31" y="13"/>
                    <a:pt x="62" y="25"/>
                    <a:pt x="92" y="37"/>
                  </a:cubicBezTo>
                  <a:cubicBezTo>
                    <a:pt x="62" y="25"/>
                    <a:pt x="31" y="13"/>
                    <a:pt x="0"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69" name="Google Shape;2469;p38"/>
            <p:cNvSpPr/>
            <p:nvPr/>
          </p:nvSpPr>
          <p:spPr>
            <a:xfrm>
              <a:off x="5770083" y="3479972"/>
              <a:ext cx="4051" cy="5156"/>
            </a:xfrm>
            <a:custGeom>
              <a:rect b="b" l="l" r="r" t="t"/>
              <a:pathLst>
                <a:path extrusionOk="0" h="56" w="44">
                  <a:moveTo>
                    <a:pt x="0" y="1"/>
                  </a:moveTo>
                  <a:cubicBezTo>
                    <a:pt x="18" y="19"/>
                    <a:pt x="31" y="38"/>
                    <a:pt x="43" y="56"/>
                  </a:cubicBezTo>
                  <a:cubicBezTo>
                    <a:pt x="31" y="38"/>
                    <a:pt x="18" y="19"/>
                    <a:pt x="0"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70" name="Google Shape;2470;p38"/>
            <p:cNvSpPr/>
            <p:nvPr/>
          </p:nvSpPr>
          <p:spPr>
            <a:xfrm>
              <a:off x="5514758" y="3428225"/>
              <a:ext cx="249707" cy="229451"/>
            </a:xfrm>
            <a:custGeom>
              <a:rect b="b" l="l" r="r" t="t"/>
              <a:pathLst>
                <a:path extrusionOk="0" h="2492" w="2712">
                  <a:moveTo>
                    <a:pt x="125" y="225"/>
                  </a:moveTo>
                  <a:cubicBezTo>
                    <a:pt x="118" y="234"/>
                    <a:pt x="110" y="243"/>
                    <a:pt x="103" y="253"/>
                  </a:cubicBezTo>
                  <a:lnTo>
                    <a:pt x="103" y="253"/>
                  </a:lnTo>
                  <a:cubicBezTo>
                    <a:pt x="110" y="244"/>
                    <a:pt x="118" y="234"/>
                    <a:pt x="127" y="225"/>
                  </a:cubicBezTo>
                  <a:lnTo>
                    <a:pt x="127" y="225"/>
                  </a:lnTo>
                  <a:cubicBezTo>
                    <a:pt x="126" y="225"/>
                    <a:pt x="126" y="225"/>
                    <a:pt x="125" y="225"/>
                  </a:cubicBezTo>
                  <a:close/>
                  <a:moveTo>
                    <a:pt x="103" y="253"/>
                  </a:moveTo>
                  <a:cubicBezTo>
                    <a:pt x="94" y="264"/>
                    <a:pt x="86" y="276"/>
                    <a:pt x="79" y="288"/>
                  </a:cubicBezTo>
                  <a:lnTo>
                    <a:pt x="79" y="288"/>
                  </a:lnTo>
                  <a:cubicBezTo>
                    <a:pt x="86" y="276"/>
                    <a:pt x="94" y="264"/>
                    <a:pt x="103" y="253"/>
                  </a:cubicBezTo>
                  <a:close/>
                  <a:moveTo>
                    <a:pt x="79" y="288"/>
                  </a:moveTo>
                  <a:cubicBezTo>
                    <a:pt x="67" y="307"/>
                    <a:pt x="57" y="327"/>
                    <a:pt x="52" y="347"/>
                  </a:cubicBezTo>
                  <a:lnTo>
                    <a:pt x="52" y="347"/>
                  </a:lnTo>
                  <a:cubicBezTo>
                    <a:pt x="59" y="326"/>
                    <a:pt x="68" y="307"/>
                    <a:pt x="79" y="288"/>
                  </a:cubicBezTo>
                  <a:close/>
                  <a:moveTo>
                    <a:pt x="176" y="1112"/>
                  </a:moveTo>
                  <a:cubicBezTo>
                    <a:pt x="179" y="1122"/>
                    <a:pt x="183" y="1131"/>
                    <a:pt x="187" y="1140"/>
                  </a:cubicBezTo>
                  <a:cubicBezTo>
                    <a:pt x="187" y="1140"/>
                    <a:pt x="188" y="1141"/>
                    <a:pt x="188" y="1141"/>
                  </a:cubicBezTo>
                  <a:lnTo>
                    <a:pt x="188" y="1141"/>
                  </a:lnTo>
                  <a:cubicBezTo>
                    <a:pt x="184" y="1131"/>
                    <a:pt x="180" y="1122"/>
                    <a:pt x="176" y="1112"/>
                  </a:cubicBezTo>
                  <a:close/>
                  <a:moveTo>
                    <a:pt x="958" y="0"/>
                  </a:moveTo>
                  <a:cubicBezTo>
                    <a:pt x="592" y="0"/>
                    <a:pt x="276" y="68"/>
                    <a:pt x="127" y="225"/>
                  </a:cubicBezTo>
                  <a:lnTo>
                    <a:pt x="127" y="225"/>
                  </a:lnTo>
                  <a:cubicBezTo>
                    <a:pt x="721" y="466"/>
                    <a:pt x="1353" y="583"/>
                    <a:pt x="1996" y="583"/>
                  </a:cubicBezTo>
                  <a:cubicBezTo>
                    <a:pt x="2124" y="583"/>
                    <a:pt x="2252" y="578"/>
                    <a:pt x="2380" y="569"/>
                  </a:cubicBezTo>
                  <a:cubicBezTo>
                    <a:pt x="2382" y="569"/>
                    <a:pt x="2384" y="569"/>
                    <a:pt x="2386" y="569"/>
                  </a:cubicBezTo>
                  <a:cubicBezTo>
                    <a:pt x="2473" y="569"/>
                    <a:pt x="2489" y="704"/>
                    <a:pt x="2398" y="710"/>
                  </a:cubicBezTo>
                  <a:cubicBezTo>
                    <a:pt x="2260" y="721"/>
                    <a:pt x="2122" y="726"/>
                    <a:pt x="1985" y="726"/>
                  </a:cubicBezTo>
                  <a:cubicBezTo>
                    <a:pt x="1320" y="726"/>
                    <a:pt x="662" y="602"/>
                    <a:pt x="51" y="348"/>
                  </a:cubicBezTo>
                  <a:cubicBezTo>
                    <a:pt x="52" y="347"/>
                    <a:pt x="52" y="347"/>
                    <a:pt x="52" y="347"/>
                  </a:cubicBezTo>
                  <a:lnTo>
                    <a:pt x="52" y="347"/>
                  </a:lnTo>
                  <a:cubicBezTo>
                    <a:pt x="46" y="363"/>
                    <a:pt x="42" y="380"/>
                    <a:pt x="39" y="397"/>
                  </a:cubicBezTo>
                  <a:cubicBezTo>
                    <a:pt x="1" y="610"/>
                    <a:pt x="64" y="860"/>
                    <a:pt x="176" y="1112"/>
                  </a:cubicBezTo>
                  <a:lnTo>
                    <a:pt x="176" y="1112"/>
                  </a:lnTo>
                  <a:cubicBezTo>
                    <a:pt x="155" y="1060"/>
                    <a:pt x="134" y="1008"/>
                    <a:pt x="113" y="956"/>
                  </a:cubicBezTo>
                  <a:lnTo>
                    <a:pt x="113" y="956"/>
                  </a:lnTo>
                  <a:cubicBezTo>
                    <a:pt x="624" y="1141"/>
                    <a:pt x="1172" y="1240"/>
                    <a:pt x="1712" y="1240"/>
                  </a:cubicBezTo>
                  <a:cubicBezTo>
                    <a:pt x="1906" y="1240"/>
                    <a:pt x="2098" y="1228"/>
                    <a:pt x="2288" y="1202"/>
                  </a:cubicBezTo>
                  <a:cubicBezTo>
                    <a:pt x="2292" y="1201"/>
                    <a:pt x="2295" y="1201"/>
                    <a:pt x="2299" y="1201"/>
                  </a:cubicBezTo>
                  <a:cubicBezTo>
                    <a:pt x="2381" y="1201"/>
                    <a:pt x="2388" y="1331"/>
                    <a:pt x="2300" y="1343"/>
                  </a:cubicBezTo>
                  <a:cubicBezTo>
                    <a:pt x="2103" y="1371"/>
                    <a:pt x="1902" y="1384"/>
                    <a:pt x="1700" y="1384"/>
                  </a:cubicBezTo>
                  <a:cubicBezTo>
                    <a:pt x="1192" y="1384"/>
                    <a:pt x="676" y="1299"/>
                    <a:pt x="188" y="1141"/>
                  </a:cubicBezTo>
                  <a:lnTo>
                    <a:pt x="188" y="1141"/>
                  </a:lnTo>
                  <a:cubicBezTo>
                    <a:pt x="272" y="1323"/>
                    <a:pt x="380" y="1506"/>
                    <a:pt x="494" y="1675"/>
                  </a:cubicBezTo>
                  <a:cubicBezTo>
                    <a:pt x="747" y="1772"/>
                    <a:pt x="1018" y="1820"/>
                    <a:pt x="1291" y="1820"/>
                  </a:cubicBezTo>
                  <a:cubicBezTo>
                    <a:pt x="1448" y="1820"/>
                    <a:pt x="1605" y="1804"/>
                    <a:pt x="1759" y="1773"/>
                  </a:cubicBezTo>
                  <a:cubicBezTo>
                    <a:pt x="1765" y="1772"/>
                    <a:pt x="1770" y="1771"/>
                    <a:pt x="1775" y="1771"/>
                  </a:cubicBezTo>
                  <a:cubicBezTo>
                    <a:pt x="1853" y="1771"/>
                    <a:pt x="1859" y="1897"/>
                    <a:pt x="1778" y="1914"/>
                  </a:cubicBezTo>
                  <a:cubicBezTo>
                    <a:pt x="1615" y="1948"/>
                    <a:pt x="1450" y="1966"/>
                    <a:pt x="1286" y="1966"/>
                  </a:cubicBezTo>
                  <a:cubicBezTo>
                    <a:pt x="1065" y="1966"/>
                    <a:pt x="846" y="1935"/>
                    <a:pt x="635" y="1871"/>
                  </a:cubicBezTo>
                  <a:lnTo>
                    <a:pt x="635" y="1871"/>
                  </a:lnTo>
                  <a:cubicBezTo>
                    <a:pt x="893" y="2234"/>
                    <a:pt x="1145" y="2492"/>
                    <a:pt x="1145" y="2492"/>
                  </a:cubicBezTo>
                  <a:cubicBezTo>
                    <a:pt x="1145" y="2492"/>
                    <a:pt x="1200" y="2467"/>
                    <a:pt x="1292" y="2412"/>
                  </a:cubicBezTo>
                  <a:cubicBezTo>
                    <a:pt x="1630" y="2178"/>
                    <a:pt x="2540" y="1484"/>
                    <a:pt x="2650" y="845"/>
                  </a:cubicBezTo>
                  <a:cubicBezTo>
                    <a:pt x="2712" y="477"/>
                    <a:pt x="2232" y="188"/>
                    <a:pt x="1692" y="77"/>
                  </a:cubicBezTo>
                  <a:cubicBezTo>
                    <a:pt x="1673" y="71"/>
                    <a:pt x="1655" y="65"/>
                    <a:pt x="1630" y="65"/>
                  </a:cubicBezTo>
                  <a:cubicBezTo>
                    <a:pt x="1569" y="53"/>
                    <a:pt x="1501" y="40"/>
                    <a:pt x="1434" y="34"/>
                  </a:cubicBezTo>
                  <a:cubicBezTo>
                    <a:pt x="1272" y="12"/>
                    <a:pt x="1111" y="0"/>
                    <a:pt x="958"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71" name="Google Shape;2471;p38"/>
            <p:cNvSpPr/>
            <p:nvPr/>
          </p:nvSpPr>
          <p:spPr>
            <a:xfrm>
              <a:off x="5755351" y="3555750"/>
              <a:ext cx="1749" cy="1842"/>
            </a:xfrm>
            <a:custGeom>
              <a:rect b="b" l="l" r="r" t="t"/>
              <a:pathLst>
                <a:path extrusionOk="0" h="20" w="19">
                  <a:moveTo>
                    <a:pt x="19" y="1"/>
                  </a:moveTo>
                  <a:cubicBezTo>
                    <a:pt x="13" y="7"/>
                    <a:pt x="6" y="13"/>
                    <a:pt x="0" y="19"/>
                  </a:cubicBezTo>
                  <a:cubicBezTo>
                    <a:pt x="6" y="13"/>
                    <a:pt x="13" y="7"/>
                    <a:pt x="19"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72" name="Google Shape;2472;p38"/>
            <p:cNvSpPr/>
            <p:nvPr/>
          </p:nvSpPr>
          <p:spPr>
            <a:xfrm>
              <a:off x="5672760" y="3625359"/>
              <a:ext cx="2302" cy="1197"/>
            </a:xfrm>
            <a:custGeom>
              <a:rect b="b" l="l" r="r" t="t"/>
              <a:pathLst>
                <a:path extrusionOk="0" h="13" w="25">
                  <a:moveTo>
                    <a:pt x="25" y="1"/>
                  </a:moveTo>
                  <a:cubicBezTo>
                    <a:pt x="19" y="1"/>
                    <a:pt x="13" y="7"/>
                    <a:pt x="0" y="13"/>
                  </a:cubicBezTo>
                  <a:cubicBezTo>
                    <a:pt x="13" y="7"/>
                    <a:pt x="19" y="1"/>
                    <a:pt x="25"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73" name="Google Shape;2473;p38"/>
            <p:cNvSpPr/>
            <p:nvPr/>
          </p:nvSpPr>
          <p:spPr>
            <a:xfrm>
              <a:off x="5759863" y="3549581"/>
              <a:ext cx="1749" cy="1749"/>
            </a:xfrm>
            <a:custGeom>
              <a:rect b="b" l="l" r="r" t="t"/>
              <a:pathLst>
                <a:path extrusionOk="0" h="19" w="19">
                  <a:moveTo>
                    <a:pt x="19" y="0"/>
                  </a:moveTo>
                  <a:cubicBezTo>
                    <a:pt x="13" y="6"/>
                    <a:pt x="7" y="13"/>
                    <a:pt x="0" y="19"/>
                  </a:cubicBezTo>
                  <a:cubicBezTo>
                    <a:pt x="7" y="13"/>
                    <a:pt x="13" y="6"/>
                    <a:pt x="19"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74" name="Google Shape;2474;p38"/>
            <p:cNvSpPr/>
            <p:nvPr/>
          </p:nvSpPr>
          <p:spPr>
            <a:xfrm>
              <a:off x="5704434" y="3443786"/>
              <a:ext cx="9115" cy="3499"/>
            </a:xfrm>
            <a:custGeom>
              <a:rect b="b" l="l" r="r" t="t"/>
              <a:pathLst>
                <a:path extrusionOk="0" h="38" w="99">
                  <a:moveTo>
                    <a:pt x="0" y="0"/>
                  </a:moveTo>
                  <a:cubicBezTo>
                    <a:pt x="37" y="13"/>
                    <a:pt x="68" y="25"/>
                    <a:pt x="99" y="37"/>
                  </a:cubicBezTo>
                  <a:cubicBezTo>
                    <a:pt x="68" y="25"/>
                    <a:pt x="37" y="13"/>
                    <a:pt x="0"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75" name="Google Shape;2475;p38"/>
            <p:cNvSpPr/>
            <p:nvPr/>
          </p:nvSpPr>
          <p:spPr>
            <a:xfrm>
              <a:off x="5743473" y="3569930"/>
              <a:ext cx="1197" cy="645"/>
            </a:xfrm>
            <a:custGeom>
              <a:rect b="b" l="l" r="r" t="t"/>
              <a:pathLst>
                <a:path extrusionOk="0" h="7" w="13">
                  <a:moveTo>
                    <a:pt x="13" y="0"/>
                  </a:moveTo>
                  <a:cubicBezTo>
                    <a:pt x="10" y="0"/>
                    <a:pt x="8" y="2"/>
                    <a:pt x="6" y="4"/>
                  </a:cubicBezTo>
                  <a:lnTo>
                    <a:pt x="6" y="4"/>
                  </a:lnTo>
                  <a:lnTo>
                    <a:pt x="13" y="0"/>
                  </a:lnTo>
                  <a:close/>
                  <a:moveTo>
                    <a:pt x="6" y="4"/>
                  </a:moveTo>
                  <a:lnTo>
                    <a:pt x="0" y="7"/>
                  </a:lnTo>
                  <a:cubicBezTo>
                    <a:pt x="3" y="7"/>
                    <a:pt x="5" y="5"/>
                    <a:pt x="6" y="4"/>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76" name="Google Shape;2476;p38"/>
            <p:cNvSpPr/>
            <p:nvPr/>
          </p:nvSpPr>
          <p:spPr>
            <a:xfrm>
              <a:off x="5680126" y="3620847"/>
              <a:ext cx="1749" cy="1197"/>
            </a:xfrm>
            <a:custGeom>
              <a:rect b="b" l="l" r="r" t="t"/>
              <a:pathLst>
                <a:path extrusionOk="0" h="13" w="19">
                  <a:moveTo>
                    <a:pt x="19" y="0"/>
                  </a:moveTo>
                  <a:cubicBezTo>
                    <a:pt x="13" y="7"/>
                    <a:pt x="6" y="7"/>
                    <a:pt x="0" y="13"/>
                  </a:cubicBezTo>
                  <a:cubicBezTo>
                    <a:pt x="6" y="7"/>
                    <a:pt x="13" y="7"/>
                    <a:pt x="19"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77" name="Google Shape;2477;p38"/>
            <p:cNvSpPr/>
            <p:nvPr/>
          </p:nvSpPr>
          <p:spPr>
            <a:xfrm>
              <a:off x="5749643" y="3562011"/>
              <a:ext cx="1842" cy="1749"/>
            </a:xfrm>
            <a:custGeom>
              <a:rect b="b" l="l" r="r" t="t"/>
              <a:pathLst>
                <a:path extrusionOk="0" h="19" w="20">
                  <a:moveTo>
                    <a:pt x="19" y="0"/>
                  </a:moveTo>
                  <a:cubicBezTo>
                    <a:pt x="13" y="7"/>
                    <a:pt x="7" y="13"/>
                    <a:pt x="1" y="19"/>
                  </a:cubicBezTo>
                  <a:cubicBezTo>
                    <a:pt x="7" y="13"/>
                    <a:pt x="13" y="7"/>
                    <a:pt x="19"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78" name="Google Shape;2478;p38"/>
            <p:cNvSpPr/>
            <p:nvPr/>
          </p:nvSpPr>
          <p:spPr>
            <a:xfrm>
              <a:off x="5660882" y="3633277"/>
              <a:ext cx="1749" cy="1197"/>
            </a:xfrm>
            <a:custGeom>
              <a:rect b="b" l="l" r="r" t="t"/>
              <a:pathLst>
                <a:path extrusionOk="0" h="13" w="19">
                  <a:moveTo>
                    <a:pt x="19" y="1"/>
                  </a:moveTo>
                  <a:cubicBezTo>
                    <a:pt x="13" y="7"/>
                    <a:pt x="7" y="7"/>
                    <a:pt x="0" y="13"/>
                  </a:cubicBezTo>
                  <a:cubicBezTo>
                    <a:pt x="7" y="7"/>
                    <a:pt x="13" y="7"/>
                    <a:pt x="19"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79" name="Google Shape;2479;p38"/>
            <p:cNvSpPr/>
            <p:nvPr/>
          </p:nvSpPr>
          <p:spPr>
            <a:xfrm>
              <a:off x="5770083" y="3535954"/>
              <a:ext cx="645" cy="1289"/>
            </a:xfrm>
            <a:custGeom>
              <a:rect b="b" l="l" r="r" t="t"/>
              <a:pathLst>
                <a:path extrusionOk="0" h="14" w="7">
                  <a:moveTo>
                    <a:pt x="6" y="1"/>
                  </a:moveTo>
                  <a:cubicBezTo>
                    <a:pt x="6" y="1"/>
                    <a:pt x="0" y="7"/>
                    <a:pt x="0" y="13"/>
                  </a:cubicBezTo>
                  <a:cubicBezTo>
                    <a:pt x="0" y="7"/>
                    <a:pt x="6" y="1"/>
                    <a:pt x="6"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80" name="Google Shape;2480;p38"/>
            <p:cNvSpPr/>
            <p:nvPr/>
          </p:nvSpPr>
          <p:spPr>
            <a:xfrm>
              <a:off x="5776252" y="3522419"/>
              <a:ext cx="645" cy="2302"/>
            </a:xfrm>
            <a:custGeom>
              <a:rect b="b" l="l" r="r" t="t"/>
              <a:pathLst>
                <a:path extrusionOk="0" h="25" w="7">
                  <a:moveTo>
                    <a:pt x="7" y="0"/>
                  </a:moveTo>
                  <a:cubicBezTo>
                    <a:pt x="7" y="7"/>
                    <a:pt x="1" y="13"/>
                    <a:pt x="1" y="25"/>
                  </a:cubicBezTo>
                  <a:cubicBezTo>
                    <a:pt x="1" y="13"/>
                    <a:pt x="7" y="7"/>
                    <a:pt x="7"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81" name="Google Shape;2481;p38"/>
            <p:cNvSpPr/>
            <p:nvPr/>
          </p:nvSpPr>
          <p:spPr>
            <a:xfrm>
              <a:off x="5773398" y="3528680"/>
              <a:ext cx="1289" cy="2302"/>
            </a:xfrm>
            <a:custGeom>
              <a:rect b="b" l="l" r="r" t="t"/>
              <a:pathLst>
                <a:path extrusionOk="0" h="25" w="14">
                  <a:moveTo>
                    <a:pt x="13" y="0"/>
                  </a:moveTo>
                  <a:cubicBezTo>
                    <a:pt x="7" y="6"/>
                    <a:pt x="1" y="18"/>
                    <a:pt x="1" y="25"/>
                  </a:cubicBezTo>
                  <a:cubicBezTo>
                    <a:pt x="1" y="18"/>
                    <a:pt x="7" y="6"/>
                    <a:pt x="13" y="0"/>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82" name="Google Shape;2482;p38"/>
            <p:cNvSpPr/>
            <p:nvPr/>
          </p:nvSpPr>
          <p:spPr>
            <a:xfrm>
              <a:off x="5764927" y="3543320"/>
              <a:ext cx="1289" cy="1842"/>
            </a:xfrm>
            <a:custGeom>
              <a:rect b="b" l="l" r="r" t="t"/>
              <a:pathLst>
                <a:path extrusionOk="0" h="20" w="14">
                  <a:moveTo>
                    <a:pt x="13" y="1"/>
                  </a:moveTo>
                  <a:cubicBezTo>
                    <a:pt x="7" y="7"/>
                    <a:pt x="7" y="13"/>
                    <a:pt x="1" y="19"/>
                  </a:cubicBezTo>
                  <a:cubicBezTo>
                    <a:pt x="7" y="13"/>
                    <a:pt x="7" y="7"/>
                    <a:pt x="13"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83" name="Google Shape;2483;p38"/>
            <p:cNvSpPr/>
            <p:nvPr/>
          </p:nvSpPr>
          <p:spPr>
            <a:xfrm>
              <a:off x="5654068" y="3637789"/>
              <a:ext cx="1197" cy="645"/>
            </a:xfrm>
            <a:custGeom>
              <a:rect b="b" l="l" r="r" t="t"/>
              <a:pathLst>
                <a:path extrusionOk="0" h="7" w="13">
                  <a:moveTo>
                    <a:pt x="13" y="1"/>
                  </a:moveTo>
                  <a:cubicBezTo>
                    <a:pt x="7" y="7"/>
                    <a:pt x="1" y="7"/>
                    <a:pt x="1" y="7"/>
                  </a:cubicBezTo>
                  <a:cubicBezTo>
                    <a:pt x="1" y="7"/>
                    <a:pt x="7" y="7"/>
                    <a:pt x="13"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84" name="Google Shape;2484;p38"/>
            <p:cNvSpPr/>
            <p:nvPr/>
          </p:nvSpPr>
          <p:spPr>
            <a:xfrm>
              <a:off x="5670458" y="3435315"/>
              <a:ext cx="10865" cy="2302"/>
            </a:xfrm>
            <a:custGeom>
              <a:rect b="b" l="l" r="r" t="t"/>
              <a:pathLst>
                <a:path extrusionOk="0" h="25" w="118">
                  <a:moveTo>
                    <a:pt x="1" y="0"/>
                  </a:moveTo>
                  <a:cubicBezTo>
                    <a:pt x="20" y="3"/>
                    <a:pt x="38" y="6"/>
                    <a:pt x="56" y="9"/>
                  </a:cubicBezTo>
                  <a:lnTo>
                    <a:pt x="56" y="9"/>
                  </a:lnTo>
                  <a:cubicBezTo>
                    <a:pt x="43" y="6"/>
                    <a:pt x="31" y="3"/>
                    <a:pt x="19" y="0"/>
                  </a:cubicBezTo>
                  <a:close/>
                  <a:moveTo>
                    <a:pt x="56" y="9"/>
                  </a:moveTo>
                  <a:cubicBezTo>
                    <a:pt x="77" y="15"/>
                    <a:pt x="98" y="21"/>
                    <a:pt x="118" y="25"/>
                  </a:cubicBezTo>
                  <a:cubicBezTo>
                    <a:pt x="97" y="18"/>
                    <a:pt x="77" y="13"/>
                    <a:pt x="56" y="9"/>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85" name="Google Shape;2485;p38"/>
            <p:cNvSpPr/>
            <p:nvPr/>
          </p:nvSpPr>
          <p:spPr>
            <a:xfrm>
              <a:off x="5633720" y="3435315"/>
              <a:ext cx="147688" cy="214995"/>
            </a:xfrm>
            <a:custGeom>
              <a:rect b="b" l="l" r="r" t="t"/>
              <a:pathLst>
                <a:path extrusionOk="0" h="2335" w="1604">
                  <a:moveTo>
                    <a:pt x="400" y="0"/>
                  </a:moveTo>
                  <a:lnTo>
                    <a:pt x="400" y="0"/>
                  </a:lnTo>
                  <a:cubicBezTo>
                    <a:pt x="940" y="111"/>
                    <a:pt x="1420" y="400"/>
                    <a:pt x="1358" y="768"/>
                  </a:cubicBezTo>
                  <a:cubicBezTo>
                    <a:pt x="1248" y="1407"/>
                    <a:pt x="338" y="2101"/>
                    <a:pt x="0" y="2335"/>
                  </a:cubicBezTo>
                  <a:cubicBezTo>
                    <a:pt x="7" y="2335"/>
                    <a:pt x="7" y="2329"/>
                    <a:pt x="13" y="2329"/>
                  </a:cubicBezTo>
                  <a:cubicBezTo>
                    <a:pt x="25" y="2323"/>
                    <a:pt x="37" y="2316"/>
                    <a:pt x="43" y="2310"/>
                  </a:cubicBezTo>
                  <a:cubicBezTo>
                    <a:pt x="50" y="2304"/>
                    <a:pt x="56" y="2304"/>
                    <a:pt x="62" y="2298"/>
                  </a:cubicBezTo>
                  <a:cubicBezTo>
                    <a:pt x="74" y="2292"/>
                    <a:pt x="86" y="2286"/>
                    <a:pt x="93" y="2280"/>
                  </a:cubicBezTo>
                  <a:cubicBezTo>
                    <a:pt x="105" y="2280"/>
                    <a:pt x="111" y="2273"/>
                    <a:pt x="117" y="2267"/>
                  </a:cubicBezTo>
                  <a:cubicBezTo>
                    <a:pt x="129" y="2261"/>
                    <a:pt x="142" y="2255"/>
                    <a:pt x="154" y="2249"/>
                  </a:cubicBezTo>
                  <a:cubicBezTo>
                    <a:pt x="160" y="2249"/>
                    <a:pt x="166" y="2243"/>
                    <a:pt x="172" y="2237"/>
                  </a:cubicBezTo>
                  <a:cubicBezTo>
                    <a:pt x="191" y="2230"/>
                    <a:pt x="203" y="2218"/>
                    <a:pt x="222" y="2206"/>
                  </a:cubicBezTo>
                  <a:cubicBezTo>
                    <a:pt x="228" y="2206"/>
                    <a:pt x="228" y="2206"/>
                    <a:pt x="234" y="2200"/>
                  </a:cubicBezTo>
                  <a:cubicBezTo>
                    <a:pt x="252" y="2187"/>
                    <a:pt x="271" y="2175"/>
                    <a:pt x="295" y="2163"/>
                  </a:cubicBezTo>
                  <a:cubicBezTo>
                    <a:pt x="302" y="2163"/>
                    <a:pt x="308" y="2157"/>
                    <a:pt x="314" y="2151"/>
                  </a:cubicBezTo>
                  <a:cubicBezTo>
                    <a:pt x="326" y="2144"/>
                    <a:pt x="345" y="2132"/>
                    <a:pt x="357" y="2120"/>
                  </a:cubicBezTo>
                  <a:cubicBezTo>
                    <a:pt x="369" y="2120"/>
                    <a:pt x="375" y="2114"/>
                    <a:pt x="381" y="2108"/>
                  </a:cubicBezTo>
                  <a:cubicBezTo>
                    <a:pt x="400" y="2095"/>
                    <a:pt x="412" y="2089"/>
                    <a:pt x="431" y="2077"/>
                  </a:cubicBezTo>
                  <a:cubicBezTo>
                    <a:pt x="437" y="2071"/>
                    <a:pt x="443" y="2065"/>
                    <a:pt x="449" y="2065"/>
                  </a:cubicBezTo>
                  <a:cubicBezTo>
                    <a:pt x="467" y="2052"/>
                    <a:pt x="486" y="2040"/>
                    <a:pt x="504" y="2028"/>
                  </a:cubicBezTo>
                  <a:cubicBezTo>
                    <a:pt x="510" y="2022"/>
                    <a:pt x="517" y="2015"/>
                    <a:pt x="523" y="2015"/>
                  </a:cubicBezTo>
                  <a:cubicBezTo>
                    <a:pt x="547" y="1997"/>
                    <a:pt x="572" y="1985"/>
                    <a:pt x="596" y="1966"/>
                  </a:cubicBezTo>
                  <a:cubicBezTo>
                    <a:pt x="596" y="1960"/>
                    <a:pt x="603" y="1960"/>
                    <a:pt x="609" y="1954"/>
                  </a:cubicBezTo>
                  <a:cubicBezTo>
                    <a:pt x="627" y="1942"/>
                    <a:pt x="646" y="1929"/>
                    <a:pt x="664" y="1917"/>
                  </a:cubicBezTo>
                  <a:cubicBezTo>
                    <a:pt x="676" y="1911"/>
                    <a:pt x="682" y="1905"/>
                    <a:pt x="689" y="1899"/>
                  </a:cubicBezTo>
                  <a:lnTo>
                    <a:pt x="738" y="1862"/>
                  </a:lnTo>
                  <a:cubicBezTo>
                    <a:pt x="750" y="1856"/>
                    <a:pt x="756" y="1850"/>
                    <a:pt x="762" y="1843"/>
                  </a:cubicBezTo>
                  <a:cubicBezTo>
                    <a:pt x="781" y="1831"/>
                    <a:pt x="799" y="1813"/>
                    <a:pt x="818" y="1800"/>
                  </a:cubicBezTo>
                  <a:cubicBezTo>
                    <a:pt x="824" y="1794"/>
                    <a:pt x="830" y="1794"/>
                    <a:pt x="836" y="1788"/>
                  </a:cubicBezTo>
                  <a:cubicBezTo>
                    <a:pt x="861" y="1770"/>
                    <a:pt x="885" y="1745"/>
                    <a:pt x="910" y="1727"/>
                  </a:cubicBezTo>
                  <a:lnTo>
                    <a:pt x="916" y="1727"/>
                  </a:lnTo>
                  <a:cubicBezTo>
                    <a:pt x="934" y="1708"/>
                    <a:pt x="959" y="1690"/>
                    <a:pt x="977" y="1671"/>
                  </a:cubicBezTo>
                  <a:lnTo>
                    <a:pt x="1002" y="1653"/>
                  </a:lnTo>
                  <a:cubicBezTo>
                    <a:pt x="1014" y="1635"/>
                    <a:pt x="1033" y="1622"/>
                    <a:pt x="1051" y="1610"/>
                  </a:cubicBezTo>
                  <a:lnTo>
                    <a:pt x="1076" y="1585"/>
                  </a:lnTo>
                  <a:cubicBezTo>
                    <a:pt x="1088" y="1573"/>
                    <a:pt x="1106" y="1555"/>
                    <a:pt x="1119" y="1542"/>
                  </a:cubicBezTo>
                  <a:cubicBezTo>
                    <a:pt x="1125" y="1536"/>
                    <a:pt x="1131" y="1530"/>
                    <a:pt x="1143" y="1524"/>
                  </a:cubicBezTo>
                  <a:cubicBezTo>
                    <a:pt x="1162" y="1505"/>
                    <a:pt x="1180" y="1487"/>
                    <a:pt x="1198" y="1469"/>
                  </a:cubicBezTo>
                  <a:lnTo>
                    <a:pt x="1205" y="1456"/>
                  </a:lnTo>
                  <a:cubicBezTo>
                    <a:pt x="1223" y="1438"/>
                    <a:pt x="1248" y="1413"/>
                    <a:pt x="1266" y="1395"/>
                  </a:cubicBezTo>
                  <a:cubicBezTo>
                    <a:pt x="1272" y="1389"/>
                    <a:pt x="1272" y="1383"/>
                    <a:pt x="1278" y="1376"/>
                  </a:cubicBezTo>
                  <a:cubicBezTo>
                    <a:pt x="1297" y="1358"/>
                    <a:pt x="1309" y="1346"/>
                    <a:pt x="1321" y="1327"/>
                  </a:cubicBezTo>
                  <a:cubicBezTo>
                    <a:pt x="1327" y="1321"/>
                    <a:pt x="1334" y="1315"/>
                    <a:pt x="1340" y="1309"/>
                  </a:cubicBezTo>
                  <a:cubicBezTo>
                    <a:pt x="1352" y="1290"/>
                    <a:pt x="1364" y="1278"/>
                    <a:pt x="1377" y="1260"/>
                  </a:cubicBezTo>
                  <a:cubicBezTo>
                    <a:pt x="1383" y="1254"/>
                    <a:pt x="1389" y="1247"/>
                    <a:pt x="1395" y="1241"/>
                  </a:cubicBezTo>
                  <a:cubicBezTo>
                    <a:pt x="1407" y="1223"/>
                    <a:pt x="1420" y="1204"/>
                    <a:pt x="1426" y="1186"/>
                  </a:cubicBezTo>
                  <a:cubicBezTo>
                    <a:pt x="1432" y="1186"/>
                    <a:pt x="1438" y="1180"/>
                    <a:pt x="1438" y="1174"/>
                  </a:cubicBezTo>
                  <a:cubicBezTo>
                    <a:pt x="1456" y="1149"/>
                    <a:pt x="1469" y="1125"/>
                    <a:pt x="1481" y="1106"/>
                  </a:cubicBezTo>
                  <a:cubicBezTo>
                    <a:pt x="1487" y="1100"/>
                    <a:pt x="1487" y="1094"/>
                    <a:pt x="1487" y="1088"/>
                  </a:cubicBezTo>
                  <a:cubicBezTo>
                    <a:pt x="1499" y="1075"/>
                    <a:pt x="1512" y="1057"/>
                    <a:pt x="1518" y="1039"/>
                  </a:cubicBezTo>
                  <a:cubicBezTo>
                    <a:pt x="1524" y="1026"/>
                    <a:pt x="1524" y="1020"/>
                    <a:pt x="1530" y="1014"/>
                  </a:cubicBezTo>
                  <a:cubicBezTo>
                    <a:pt x="1536" y="996"/>
                    <a:pt x="1543" y="983"/>
                    <a:pt x="1549" y="965"/>
                  </a:cubicBezTo>
                  <a:cubicBezTo>
                    <a:pt x="1555" y="959"/>
                    <a:pt x="1555" y="953"/>
                    <a:pt x="1561" y="940"/>
                  </a:cubicBezTo>
                  <a:cubicBezTo>
                    <a:pt x="1567" y="928"/>
                    <a:pt x="1567" y="910"/>
                    <a:pt x="1573" y="897"/>
                  </a:cubicBezTo>
                  <a:cubicBezTo>
                    <a:pt x="1579" y="891"/>
                    <a:pt x="1579" y="879"/>
                    <a:pt x="1579" y="873"/>
                  </a:cubicBezTo>
                  <a:cubicBezTo>
                    <a:pt x="1586" y="854"/>
                    <a:pt x="1592" y="830"/>
                    <a:pt x="1598" y="805"/>
                  </a:cubicBezTo>
                  <a:cubicBezTo>
                    <a:pt x="1604" y="787"/>
                    <a:pt x="1604" y="762"/>
                    <a:pt x="1604" y="744"/>
                  </a:cubicBezTo>
                  <a:lnTo>
                    <a:pt x="1604" y="738"/>
                  </a:lnTo>
                  <a:cubicBezTo>
                    <a:pt x="1598" y="713"/>
                    <a:pt x="1598" y="695"/>
                    <a:pt x="1592" y="676"/>
                  </a:cubicBezTo>
                  <a:cubicBezTo>
                    <a:pt x="1592" y="676"/>
                    <a:pt x="1592" y="670"/>
                    <a:pt x="1592" y="670"/>
                  </a:cubicBezTo>
                  <a:cubicBezTo>
                    <a:pt x="1586" y="652"/>
                    <a:pt x="1579" y="627"/>
                    <a:pt x="1567" y="609"/>
                  </a:cubicBezTo>
                  <a:cubicBezTo>
                    <a:pt x="1567" y="609"/>
                    <a:pt x="1567" y="602"/>
                    <a:pt x="1567" y="602"/>
                  </a:cubicBezTo>
                  <a:cubicBezTo>
                    <a:pt x="1555" y="584"/>
                    <a:pt x="1543" y="566"/>
                    <a:pt x="1530" y="547"/>
                  </a:cubicBezTo>
                  <a:cubicBezTo>
                    <a:pt x="1530" y="547"/>
                    <a:pt x="1530" y="541"/>
                    <a:pt x="1524" y="541"/>
                  </a:cubicBezTo>
                  <a:cubicBezTo>
                    <a:pt x="1512" y="523"/>
                    <a:pt x="1499" y="504"/>
                    <a:pt x="1487" y="486"/>
                  </a:cubicBezTo>
                  <a:cubicBezTo>
                    <a:pt x="1481" y="486"/>
                    <a:pt x="1481" y="480"/>
                    <a:pt x="1475" y="480"/>
                  </a:cubicBezTo>
                  <a:cubicBezTo>
                    <a:pt x="1463" y="461"/>
                    <a:pt x="1444" y="443"/>
                    <a:pt x="1426" y="424"/>
                  </a:cubicBezTo>
                  <a:cubicBezTo>
                    <a:pt x="1420" y="424"/>
                    <a:pt x="1420" y="424"/>
                    <a:pt x="1413" y="418"/>
                  </a:cubicBezTo>
                  <a:cubicBezTo>
                    <a:pt x="1395" y="406"/>
                    <a:pt x="1377" y="387"/>
                    <a:pt x="1352" y="369"/>
                  </a:cubicBezTo>
                  <a:cubicBezTo>
                    <a:pt x="1352" y="369"/>
                    <a:pt x="1346" y="369"/>
                    <a:pt x="1346" y="363"/>
                  </a:cubicBezTo>
                  <a:cubicBezTo>
                    <a:pt x="1321" y="351"/>
                    <a:pt x="1297" y="332"/>
                    <a:pt x="1272" y="314"/>
                  </a:cubicBezTo>
                  <a:cubicBezTo>
                    <a:pt x="1241" y="295"/>
                    <a:pt x="1217" y="283"/>
                    <a:pt x="1186" y="264"/>
                  </a:cubicBezTo>
                  <a:lnTo>
                    <a:pt x="1180" y="264"/>
                  </a:lnTo>
                  <a:cubicBezTo>
                    <a:pt x="1155" y="246"/>
                    <a:pt x="1125" y="234"/>
                    <a:pt x="1094" y="215"/>
                  </a:cubicBezTo>
                  <a:lnTo>
                    <a:pt x="1082" y="215"/>
                  </a:lnTo>
                  <a:cubicBezTo>
                    <a:pt x="1057" y="203"/>
                    <a:pt x="1026" y="185"/>
                    <a:pt x="990" y="172"/>
                  </a:cubicBezTo>
                  <a:lnTo>
                    <a:pt x="977" y="166"/>
                  </a:lnTo>
                  <a:cubicBezTo>
                    <a:pt x="947" y="154"/>
                    <a:pt x="916" y="142"/>
                    <a:pt x="885" y="129"/>
                  </a:cubicBezTo>
                  <a:lnTo>
                    <a:pt x="873" y="129"/>
                  </a:lnTo>
                  <a:cubicBezTo>
                    <a:pt x="836" y="117"/>
                    <a:pt x="805" y="105"/>
                    <a:pt x="768" y="92"/>
                  </a:cubicBezTo>
                  <a:cubicBezTo>
                    <a:pt x="762" y="92"/>
                    <a:pt x="762" y="92"/>
                    <a:pt x="756" y="86"/>
                  </a:cubicBezTo>
                  <a:cubicBezTo>
                    <a:pt x="719" y="80"/>
                    <a:pt x="689" y="68"/>
                    <a:pt x="652" y="56"/>
                  </a:cubicBezTo>
                  <a:lnTo>
                    <a:pt x="639" y="56"/>
                  </a:lnTo>
                  <a:cubicBezTo>
                    <a:pt x="603" y="43"/>
                    <a:pt x="566" y="37"/>
                    <a:pt x="529" y="25"/>
                  </a:cubicBezTo>
                  <a:lnTo>
                    <a:pt x="517" y="25"/>
                  </a:lnTo>
                  <a:cubicBezTo>
                    <a:pt x="480" y="13"/>
                    <a:pt x="443" y="6"/>
                    <a:pt x="400"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86" name="Google Shape;2486;p38"/>
            <p:cNvSpPr/>
            <p:nvPr/>
          </p:nvSpPr>
          <p:spPr>
            <a:xfrm>
              <a:off x="5560151" y="3582360"/>
              <a:ext cx="126327" cy="26702"/>
            </a:xfrm>
            <a:custGeom>
              <a:rect b="b" l="l" r="r" t="t"/>
              <a:pathLst>
                <a:path extrusionOk="0" h="290" w="1372">
                  <a:moveTo>
                    <a:pt x="1" y="1"/>
                  </a:moveTo>
                  <a:lnTo>
                    <a:pt x="1" y="1"/>
                  </a:lnTo>
                  <a:cubicBezTo>
                    <a:pt x="25" y="31"/>
                    <a:pt x="44" y="62"/>
                    <a:pt x="68" y="93"/>
                  </a:cubicBezTo>
                  <a:cubicBezTo>
                    <a:pt x="68" y="99"/>
                    <a:pt x="75" y="99"/>
                    <a:pt x="75" y="105"/>
                  </a:cubicBezTo>
                  <a:cubicBezTo>
                    <a:pt x="99" y="136"/>
                    <a:pt x="118" y="167"/>
                    <a:pt x="142" y="197"/>
                  </a:cubicBezTo>
                  <a:cubicBezTo>
                    <a:pt x="357" y="258"/>
                    <a:pt x="580" y="290"/>
                    <a:pt x="804" y="290"/>
                  </a:cubicBezTo>
                  <a:cubicBezTo>
                    <a:pt x="965" y="290"/>
                    <a:pt x="1126" y="274"/>
                    <a:pt x="1285" y="240"/>
                  </a:cubicBezTo>
                  <a:cubicBezTo>
                    <a:pt x="1371" y="223"/>
                    <a:pt x="1360" y="97"/>
                    <a:pt x="1282" y="97"/>
                  </a:cubicBezTo>
                  <a:cubicBezTo>
                    <a:pt x="1277" y="97"/>
                    <a:pt x="1272" y="98"/>
                    <a:pt x="1266" y="99"/>
                  </a:cubicBezTo>
                  <a:cubicBezTo>
                    <a:pt x="1112" y="130"/>
                    <a:pt x="955" y="146"/>
                    <a:pt x="798" y="146"/>
                  </a:cubicBezTo>
                  <a:cubicBezTo>
                    <a:pt x="525" y="146"/>
                    <a:pt x="254" y="98"/>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87" name="Google Shape;2487;p38"/>
            <p:cNvSpPr/>
            <p:nvPr/>
          </p:nvSpPr>
          <p:spPr>
            <a:xfrm>
              <a:off x="5518902" y="3448850"/>
              <a:ext cx="224479" cy="46222"/>
            </a:xfrm>
            <a:custGeom>
              <a:rect b="b" l="l" r="r" t="t"/>
              <a:pathLst>
                <a:path extrusionOk="0" h="502" w="2438">
                  <a:moveTo>
                    <a:pt x="80" y="1"/>
                  </a:moveTo>
                  <a:cubicBezTo>
                    <a:pt x="43" y="38"/>
                    <a:pt x="19" y="81"/>
                    <a:pt x="0" y="124"/>
                  </a:cubicBezTo>
                  <a:cubicBezTo>
                    <a:pt x="616" y="378"/>
                    <a:pt x="1274" y="502"/>
                    <a:pt x="1936" y="502"/>
                  </a:cubicBezTo>
                  <a:cubicBezTo>
                    <a:pt x="2073" y="502"/>
                    <a:pt x="2210" y="497"/>
                    <a:pt x="2347" y="486"/>
                  </a:cubicBezTo>
                  <a:cubicBezTo>
                    <a:pt x="2437" y="480"/>
                    <a:pt x="2428" y="345"/>
                    <a:pt x="2341" y="345"/>
                  </a:cubicBezTo>
                  <a:cubicBezTo>
                    <a:pt x="2339" y="345"/>
                    <a:pt x="2337" y="345"/>
                    <a:pt x="2335" y="345"/>
                  </a:cubicBezTo>
                  <a:cubicBezTo>
                    <a:pt x="2207" y="354"/>
                    <a:pt x="2079" y="359"/>
                    <a:pt x="1951" y="359"/>
                  </a:cubicBezTo>
                  <a:cubicBezTo>
                    <a:pt x="1308" y="359"/>
                    <a:pt x="675" y="242"/>
                    <a:pt x="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88" name="Google Shape;2488;p38"/>
            <p:cNvSpPr/>
            <p:nvPr/>
          </p:nvSpPr>
          <p:spPr>
            <a:xfrm>
              <a:off x="5525071" y="3516710"/>
              <a:ext cx="209655" cy="39040"/>
            </a:xfrm>
            <a:custGeom>
              <a:rect b="b" l="l" r="r" t="t"/>
              <a:pathLst>
                <a:path extrusionOk="0" h="424" w="2277">
                  <a:moveTo>
                    <a:pt x="1" y="1"/>
                  </a:moveTo>
                  <a:lnTo>
                    <a:pt x="1" y="1"/>
                  </a:lnTo>
                  <a:cubicBezTo>
                    <a:pt x="25" y="56"/>
                    <a:pt x="50" y="118"/>
                    <a:pt x="75" y="179"/>
                  </a:cubicBezTo>
                  <a:cubicBezTo>
                    <a:pt x="563" y="337"/>
                    <a:pt x="1079" y="423"/>
                    <a:pt x="1588" y="423"/>
                  </a:cubicBezTo>
                  <a:cubicBezTo>
                    <a:pt x="1790" y="423"/>
                    <a:pt x="1991" y="410"/>
                    <a:pt x="2188" y="382"/>
                  </a:cubicBezTo>
                  <a:cubicBezTo>
                    <a:pt x="2276" y="370"/>
                    <a:pt x="2269" y="240"/>
                    <a:pt x="2187" y="240"/>
                  </a:cubicBezTo>
                  <a:cubicBezTo>
                    <a:pt x="2183" y="240"/>
                    <a:pt x="2180" y="240"/>
                    <a:pt x="2176" y="241"/>
                  </a:cubicBezTo>
                  <a:cubicBezTo>
                    <a:pt x="1985" y="267"/>
                    <a:pt x="1792" y="279"/>
                    <a:pt x="1598" y="279"/>
                  </a:cubicBezTo>
                  <a:cubicBezTo>
                    <a:pt x="1058" y="279"/>
                    <a:pt x="511" y="182"/>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89" name="Google Shape;2489;p38"/>
            <p:cNvSpPr/>
            <p:nvPr/>
          </p:nvSpPr>
          <p:spPr>
            <a:xfrm>
              <a:off x="4844421" y="3805530"/>
              <a:ext cx="345742" cy="278343"/>
            </a:xfrm>
            <a:custGeom>
              <a:rect b="b" l="l" r="r" t="t"/>
              <a:pathLst>
                <a:path extrusionOk="0" h="3023" w="3755">
                  <a:moveTo>
                    <a:pt x="3570" y="0"/>
                  </a:moveTo>
                  <a:lnTo>
                    <a:pt x="3570" y="0"/>
                  </a:lnTo>
                  <a:cubicBezTo>
                    <a:pt x="3116" y="350"/>
                    <a:pt x="3638" y="1087"/>
                    <a:pt x="3281" y="1892"/>
                  </a:cubicBezTo>
                  <a:cubicBezTo>
                    <a:pt x="3128" y="2224"/>
                    <a:pt x="2563" y="2175"/>
                    <a:pt x="2317" y="2888"/>
                  </a:cubicBezTo>
                  <a:cubicBezTo>
                    <a:pt x="2243" y="2666"/>
                    <a:pt x="2047" y="2402"/>
                    <a:pt x="1782" y="2144"/>
                  </a:cubicBezTo>
                  <a:cubicBezTo>
                    <a:pt x="1752" y="2113"/>
                    <a:pt x="1721" y="2083"/>
                    <a:pt x="1690" y="2058"/>
                  </a:cubicBezTo>
                  <a:cubicBezTo>
                    <a:pt x="1653" y="2021"/>
                    <a:pt x="1617" y="1991"/>
                    <a:pt x="1580" y="1954"/>
                  </a:cubicBezTo>
                  <a:cubicBezTo>
                    <a:pt x="1555" y="1935"/>
                    <a:pt x="1531" y="1911"/>
                    <a:pt x="1506" y="1892"/>
                  </a:cubicBezTo>
                  <a:cubicBezTo>
                    <a:pt x="1469" y="1855"/>
                    <a:pt x="1426" y="1825"/>
                    <a:pt x="1383" y="1794"/>
                  </a:cubicBezTo>
                  <a:cubicBezTo>
                    <a:pt x="990" y="1475"/>
                    <a:pt x="529" y="1186"/>
                    <a:pt x="124" y="1032"/>
                  </a:cubicBezTo>
                  <a:cubicBezTo>
                    <a:pt x="81" y="1014"/>
                    <a:pt x="44" y="1001"/>
                    <a:pt x="1" y="989"/>
                  </a:cubicBezTo>
                  <a:lnTo>
                    <a:pt x="1" y="989"/>
                  </a:lnTo>
                  <a:cubicBezTo>
                    <a:pt x="1" y="1038"/>
                    <a:pt x="7" y="1087"/>
                    <a:pt x="13" y="1143"/>
                  </a:cubicBezTo>
                  <a:cubicBezTo>
                    <a:pt x="732" y="1456"/>
                    <a:pt x="1911" y="2341"/>
                    <a:pt x="2342" y="3023"/>
                  </a:cubicBezTo>
                  <a:cubicBezTo>
                    <a:pt x="2360" y="2900"/>
                    <a:pt x="2440" y="2746"/>
                    <a:pt x="2636" y="2605"/>
                  </a:cubicBezTo>
                  <a:cubicBezTo>
                    <a:pt x="2931" y="2402"/>
                    <a:pt x="3226" y="2236"/>
                    <a:pt x="3386" y="1898"/>
                  </a:cubicBezTo>
                  <a:cubicBezTo>
                    <a:pt x="3540" y="1579"/>
                    <a:pt x="3558" y="1216"/>
                    <a:pt x="3607" y="872"/>
                  </a:cubicBezTo>
                  <a:cubicBezTo>
                    <a:pt x="3626" y="731"/>
                    <a:pt x="3650" y="406"/>
                    <a:pt x="3755" y="209"/>
                  </a:cubicBezTo>
                  <a:cubicBezTo>
                    <a:pt x="3730" y="172"/>
                    <a:pt x="3699" y="141"/>
                    <a:pt x="3669" y="104"/>
                  </a:cubicBezTo>
                  <a:cubicBezTo>
                    <a:pt x="3638" y="68"/>
                    <a:pt x="3601" y="31"/>
                    <a:pt x="3570"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90" name="Google Shape;2490;p38"/>
            <p:cNvSpPr/>
            <p:nvPr/>
          </p:nvSpPr>
          <p:spPr>
            <a:xfrm>
              <a:off x="5136354" y="3842644"/>
              <a:ext cx="103032" cy="230924"/>
            </a:xfrm>
            <a:custGeom>
              <a:rect b="b" l="l" r="r" t="t"/>
              <a:pathLst>
                <a:path extrusionOk="0" h="2508" w="1119">
                  <a:moveTo>
                    <a:pt x="903" y="1"/>
                  </a:moveTo>
                  <a:lnTo>
                    <a:pt x="903" y="1"/>
                  </a:lnTo>
                  <a:cubicBezTo>
                    <a:pt x="946" y="560"/>
                    <a:pt x="664" y="1752"/>
                    <a:pt x="0" y="2507"/>
                  </a:cubicBezTo>
                  <a:lnTo>
                    <a:pt x="910" y="1844"/>
                  </a:lnTo>
                  <a:cubicBezTo>
                    <a:pt x="1069" y="1420"/>
                    <a:pt x="1118" y="953"/>
                    <a:pt x="1057" y="498"/>
                  </a:cubicBezTo>
                  <a:cubicBezTo>
                    <a:pt x="1045" y="369"/>
                    <a:pt x="1008" y="130"/>
                    <a:pt x="903"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91" name="Google Shape;2491;p38"/>
            <p:cNvSpPr/>
            <p:nvPr/>
          </p:nvSpPr>
          <p:spPr>
            <a:xfrm>
              <a:off x="4824838" y="3953855"/>
              <a:ext cx="279540" cy="185623"/>
            </a:xfrm>
            <a:custGeom>
              <a:rect b="b" l="l" r="r" t="t"/>
              <a:pathLst>
                <a:path extrusionOk="0" h="2016" w="3036">
                  <a:moveTo>
                    <a:pt x="0" y="1"/>
                  </a:moveTo>
                  <a:lnTo>
                    <a:pt x="0" y="1"/>
                  </a:lnTo>
                  <a:cubicBezTo>
                    <a:pt x="62" y="375"/>
                    <a:pt x="191" y="738"/>
                    <a:pt x="406" y="1045"/>
                  </a:cubicBezTo>
                  <a:cubicBezTo>
                    <a:pt x="836" y="1653"/>
                    <a:pt x="1622" y="2016"/>
                    <a:pt x="2378" y="2016"/>
                  </a:cubicBezTo>
                  <a:lnTo>
                    <a:pt x="3035" y="1543"/>
                  </a:lnTo>
                  <a:lnTo>
                    <a:pt x="3035" y="1543"/>
                  </a:lnTo>
                  <a:cubicBezTo>
                    <a:pt x="2888" y="1606"/>
                    <a:pt x="2727" y="1640"/>
                    <a:pt x="2565" y="1640"/>
                  </a:cubicBezTo>
                  <a:cubicBezTo>
                    <a:pt x="2382" y="1640"/>
                    <a:pt x="2197" y="1597"/>
                    <a:pt x="2028" y="1506"/>
                  </a:cubicBezTo>
                  <a:cubicBezTo>
                    <a:pt x="1831" y="1407"/>
                    <a:pt x="1641" y="1266"/>
                    <a:pt x="1469" y="1076"/>
                  </a:cubicBezTo>
                  <a:cubicBezTo>
                    <a:pt x="1204" y="781"/>
                    <a:pt x="1168" y="388"/>
                    <a:pt x="817" y="173"/>
                  </a:cubicBezTo>
                  <a:cubicBezTo>
                    <a:pt x="596" y="37"/>
                    <a:pt x="277" y="19"/>
                    <a:pt x="0"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92" name="Google Shape;2492;p38"/>
            <p:cNvSpPr/>
            <p:nvPr/>
          </p:nvSpPr>
          <p:spPr>
            <a:xfrm>
              <a:off x="4742606" y="3809694"/>
              <a:ext cx="485788" cy="297494"/>
            </a:xfrm>
            <a:custGeom>
              <a:rect b="b" l="l" r="r" t="t"/>
              <a:pathLst>
                <a:path extrusionOk="0" h="3231" w="5276">
                  <a:moveTo>
                    <a:pt x="5062" y="1"/>
                  </a:moveTo>
                  <a:cubicBezTo>
                    <a:pt x="5003" y="1"/>
                    <a:pt x="4958" y="30"/>
                    <a:pt x="4913" y="69"/>
                  </a:cubicBezTo>
                  <a:cubicBezTo>
                    <a:pt x="4895" y="93"/>
                    <a:pt x="4870" y="124"/>
                    <a:pt x="4852" y="155"/>
                  </a:cubicBezTo>
                  <a:cubicBezTo>
                    <a:pt x="4747" y="352"/>
                    <a:pt x="4723" y="677"/>
                    <a:pt x="4704" y="818"/>
                  </a:cubicBezTo>
                  <a:cubicBezTo>
                    <a:pt x="4655" y="1162"/>
                    <a:pt x="4637" y="1525"/>
                    <a:pt x="4483" y="1844"/>
                  </a:cubicBezTo>
                  <a:cubicBezTo>
                    <a:pt x="4323" y="2182"/>
                    <a:pt x="4028" y="2348"/>
                    <a:pt x="3740" y="2551"/>
                  </a:cubicBezTo>
                  <a:cubicBezTo>
                    <a:pt x="3537" y="2692"/>
                    <a:pt x="3457" y="2846"/>
                    <a:pt x="3439" y="2969"/>
                  </a:cubicBezTo>
                  <a:cubicBezTo>
                    <a:pt x="3008" y="2287"/>
                    <a:pt x="1829" y="1402"/>
                    <a:pt x="1110" y="1089"/>
                  </a:cubicBezTo>
                  <a:cubicBezTo>
                    <a:pt x="1061" y="1064"/>
                    <a:pt x="1012" y="1046"/>
                    <a:pt x="969" y="1027"/>
                  </a:cubicBezTo>
                  <a:cubicBezTo>
                    <a:pt x="920" y="1009"/>
                    <a:pt x="871" y="997"/>
                    <a:pt x="828" y="990"/>
                  </a:cubicBezTo>
                  <a:cubicBezTo>
                    <a:pt x="805" y="980"/>
                    <a:pt x="780" y="975"/>
                    <a:pt x="753" y="975"/>
                  </a:cubicBezTo>
                  <a:cubicBezTo>
                    <a:pt x="467" y="975"/>
                    <a:pt x="1" y="1530"/>
                    <a:pt x="686" y="1580"/>
                  </a:cubicBezTo>
                  <a:cubicBezTo>
                    <a:pt x="742" y="1586"/>
                    <a:pt x="803" y="1586"/>
                    <a:pt x="858" y="1593"/>
                  </a:cubicBezTo>
                  <a:cubicBezTo>
                    <a:pt x="1135" y="1605"/>
                    <a:pt x="1460" y="1629"/>
                    <a:pt x="1675" y="1765"/>
                  </a:cubicBezTo>
                  <a:cubicBezTo>
                    <a:pt x="2026" y="1980"/>
                    <a:pt x="2062" y="2373"/>
                    <a:pt x="2327" y="2668"/>
                  </a:cubicBezTo>
                  <a:cubicBezTo>
                    <a:pt x="2499" y="2858"/>
                    <a:pt x="2689" y="2999"/>
                    <a:pt x="2886" y="3098"/>
                  </a:cubicBezTo>
                  <a:cubicBezTo>
                    <a:pt x="3056" y="3188"/>
                    <a:pt x="3239" y="3231"/>
                    <a:pt x="3420" y="3231"/>
                  </a:cubicBezTo>
                  <a:cubicBezTo>
                    <a:pt x="3584" y="3231"/>
                    <a:pt x="3747" y="3196"/>
                    <a:pt x="3899" y="3128"/>
                  </a:cubicBezTo>
                  <a:lnTo>
                    <a:pt x="4329" y="2821"/>
                  </a:lnTo>
                  <a:cubicBezTo>
                    <a:pt x="4329" y="2815"/>
                    <a:pt x="4329" y="2815"/>
                    <a:pt x="4329" y="2815"/>
                  </a:cubicBezTo>
                  <a:cubicBezTo>
                    <a:pt x="4993" y="2066"/>
                    <a:pt x="5275" y="874"/>
                    <a:pt x="5232" y="315"/>
                  </a:cubicBezTo>
                  <a:cubicBezTo>
                    <a:pt x="5214" y="124"/>
                    <a:pt x="5165" y="1"/>
                    <a:pt x="5079" y="1"/>
                  </a:cubicBezTo>
                  <a:cubicBezTo>
                    <a:pt x="5073" y="1"/>
                    <a:pt x="5067" y="1"/>
                    <a:pt x="5062" y="1"/>
                  </a:cubicBezTo>
                  <a:close/>
                </a:path>
              </a:pathLst>
            </a:custGeom>
            <a:solidFill>
              <a:srgbClr val="9F9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93" name="Google Shape;2493;p38"/>
            <p:cNvSpPr/>
            <p:nvPr/>
          </p:nvSpPr>
          <p:spPr>
            <a:xfrm>
              <a:off x="4911941" y="3278050"/>
              <a:ext cx="1197" cy="8563"/>
            </a:xfrm>
            <a:custGeom>
              <a:rect b="b" l="l" r="r" t="t"/>
              <a:pathLst>
                <a:path extrusionOk="0" h="93" w="13">
                  <a:moveTo>
                    <a:pt x="0" y="0"/>
                  </a:moveTo>
                  <a:cubicBezTo>
                    <a:pt x="6" y="31"/>
                    <a:pt x="13" y="62"/>
                    <a:pt x="13" y="93"/>
                  </a:cubicBezTo>
                  <a:cubicBezTo>
                    <a:pt x="13" y="62"/>
                    <a:pt x="6" y="31"/>
                    <a:pt x="0"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94" name="Google Shape;2494;p38"/>
            <p:cNvSpPr/>
            <p:nvPr/>
          </p:nvSpPr>
          <p:spPr>
            <a:xfrm>
              <a:off x="4913599" y="3288271"/>
              <a:ext cx="645" cy="9668"/>
            </a:xfrm>
            <a:custGeom>
              <a:rect b="b" l="l" r="r" t="t"/>
              <a:pathLst>
                <a:path extrusionOk="0" h="105" w="7">
                  <a:moveTo>
                    <a:pt x="1" y="0"/>
                  </a:moveTo>
                  <a:cubicBezTo>
                    <a:pt x="1" y="37"/>
                    <a:pt x="7" y="68"/>
                    <a:pt x="7" y="104"/>
                  </a:cubicBezTo>
                  <a:cubicBezTo>
                    <a:pt x="7" y="68"/>
                    <a:pt x="1" y="37"/>
                    <a:pt x="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95" name="Google Shape;2495;p38"/>
            <p:cNvSpPr/>
            <p:nvPr/>
          </p:nvSpPr>
          <p:spPr>
            <a:xfrm>
              <a:off x="4909639" y="3267278"/>
              <a:ext cx="2394" cy="9115"/>
            </a:xfrm>
            <a:custGeom>
              <a:rect b="b" l="l" r="r" t="t"/>
              <a:pathLst>
                <a:path extrusionOk="0" h="99" w="26">
                  <a:moveTo>
                    <a:pt x="1" y="1"/>
                  </a:moveTo>
                  <a:cubicBezTo>
                    <a:pt x="13" y="31"/>
                    <a:pt x="19" y="62"/>
                    <a:pt x="25" y="99"/>
                  </a:cubicBezTo>
                  <a:cubicBezTo>
                    <a:pt x="19" y="62"/>
                    <a:pt x="13" y="31"/>
                    <a:pt x="1"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96" name="Google Shape;2496;p38"/>
            <p:cNvSpPr/>
            <p:nvPr/>
          </p:nvSpPr>
          <p:spPr>
            <a:xfrm>
              <a:off x="4913599" y="3310829"/>
              <a:ext cx="645" cy="10312"/>
            </a:xfrm>
            <a:custGeom>
              <a:rect b="b" l="l" r="r" t="t"/>
              <a:pathLst>
                <a:path extrusionOk="0" h="112" w="7">
                  <a:moveTo>
                    <a:pt x="7" y="1"/>
                  </a:moveTo>
                  <a:cubicBezTo>
                    <a:pt x="7" y="38"/>
                    <a:pt x="1" y="74"/>
                    <a:pt x="1" y="111"/>
                  </a:cubicBezTo>
                  <a:cubicBezTo>
                    <a:pt x="1" y="74"/>
                    <a:pt x="7" y="38"/>
                    <a:pt x="7"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97" name="Google Shape;2497;p38"/>
            <p:cNvSpPr/>
            <p:nvPr/>
          </p:nvSpPr>
          <p:spPr>
            <a:xfrm>
              <a:off x="4914151" y="3300149"/>
              <a:ext cx="92" cy="10220"/>
            </a:xfrm>
            <a:custGeom>
              <a:rect b="b" l="l" r="r" t="t"/>
              <a:pathLst>
                <a:path extrusionOk="0" h="111" w="1">
                  <a:moveTo>
                    <a:pt x="1" y="0"/>
                  </a:moveTo>
                  <a:cubicBezTo>
                    <a:pt x="1" y="37"/>
                    <a:pt x="1" y="74"/>
                    <a:pt x="1" y="111"/>
                  </a:cubicBezTo>
                  <a:cubicBezTo>
                    <a:pt x="1" y="74"/>
                    <a:pt x="1" y="37"/>
                    <a:pt x="1"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98" name="Google Shape;2498;p38"/>
            <p:cNvSpPr/>
            <p:nvPr/>
          </p:nvSpPr>
          <p:spPr>
            <a:xfrm>
              <a:off x="4910192" y="3334585"/>
              <a:ext cx="1842" cy="10312"/>
            </a:xfrm>
            <a:custGeom>
              <a:rect b="b" l="l" r="r" t="t"/>
              <a:pathLst>
                <a:path extrusionOk="0" h="112" w="20">
                  <a:moveTo>
                    <a:pt x="19" y="1"/>
                  </a:moveTo>
                  <a:cubicBezTo>
                    <a:pt x="13" y="38"/>
                    <a:pt x="7" y="74"/>
                    <a:pt x="1" y="111"/>
                  </a:cubicBezTo>
                  <a:cubicBezTo>
                    <a:pt x="7" y="74"/>
                    <a:pt x="13" y="38"/>
                    <a:pt x="19" y="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499" name="Google Shape;2499;p38"/>
            <p:cNvSpPr/>
            <p:nvPr/>
          </p:nvSpPr>
          <p:spPr>
            <a:xfrm>
              <a:off x="4907982" y="3346463"/>
              <a:ext cx="1749" cy="10312"/>
            </a:xfrm>
            <a:custGeom>
              <a:rect b="b" l="l" r="r" t="t"/>
              <a:pathLst>
                <a:path extrusionOk="0" h="112" w="19">
                  <a:moveTo>
                    <a:pt x="0" y="111"/>
                  </a:moveTo>
                  <a:cubicBezTo>
                    <a:pt x="6" y="75"/>
                    <a:pt x="13" y="38"/>
                    <a:pt x="19" y="1"/>
                  </a:cubicBezTo>
                  <a:cubicBezTo>
                    <a:pt x="13" y="38"/>
                    <a:pt x="6" y="75"/>
                    <a:pt x="0" y="111"/>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500" name="Google Shape;2500;p38"/>
            <p:cNvSpPr/>
            <p:nvPr/>
          </p:nvSpPr>
          <p:spPr>
            <a:xfrm>
              <a:off x="4911941" y="3323352"/>
              <a:ext cx="1197" cy="10773"/>
            </a:xfrm>
            <a:custGeom>
              <a:rect b="b" l="l" r="r" t="t"/>
              <a:pathLst>
                <a:path extrusionOk="0" h="117" w="13">
                  <a:moveTo>
                    <a:pt x="13" y="0"/>
                  </a:moveTo>
                  <a:lnTo>
                    <a:pt x="13" y="0"/>
                  </a:lnTo>
                  <a:cubicBezTo>
                    <a:pt x="13" y="37"/>
                    <a:pt x="6" y="80"/>
                    <a:pt x="0" y="117"/>
                  </a:cubicBezTo>
                  <a:cubicBezTo>
                    <a:pt x="6" y="80"/>
                    <a:pt x="13" y="43"/>
                    <a:pt x="13"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501" name="Google Shape;2501;p38"/>
            <p:cNvSpPr/>
            <p:nvPr/>
          </p:nvSpPr>
          <p:spPr>
            <a:xfrm>
              <a:off x="4833861" y="3726771"/>
              <a:ext cx="364341" cy="188846"/>
            </a:xfrm>
            <a:custGeom>
              <a:rect b="b" l="l" r="r" t="t"/>
              <a:pathLst>
                <a:path extrusionOk="0" h="2051" w="3957">
                  <a:moveTo>
                    <a:pt x="2238" y="0"/>
                  </a:moveTo>
                  <a:cubicBezTo>
                    <a:pt x="2085" y="0"/>
                    <a:pt x="1904" y="74"/>
                    <a:pt x="1758" y="128"/>
                  </a:cubicBezTo>
                  <a:cubicBezTo>
                    <a:pt x="1487" y="226"/>
                    <a:pt x="1211" y="324"/>
                    <a:pt x="940" y="417"/>
                  </a:cubicBezTo>
                  <a:cubicBezTo>
                    <a:pt x="781" y="478"/>
                    <a:pt x="615" y="539"/>
                    <a:pt x="517" y="668"/>
                  </a:cubicBezTo>
                  <a:cubicBezTo>
                    <a:pt x="375" y="847"/>
                    <a:pt x="394" y="1092"/>
                    <a:pt x="308" y="1301"/>
                  </a:cubicBezTo>
                  <a:cubicBezTo>
                    <a:pt x="240" y="1473"/>
                    <a:pt x="105" y="1608"/>
                    <a:pt x="37" y="1780"/>
                  </a:cubicBezTo>
                  <a:cubicBezTo>
                    <a:pt x="13" y="1848"/>
                    <a:pt x="1" y="1922"/>
                    <a:pt x="7" y="1995"/>
                  </a:cubicBezTo>
                  <a:cubicBezTo>
                    <a:pt x="56" y="2008"/>
                    <a:pt x="105" y="2026"/>
                    <a:pt x="154" y="2051"/>
                  </a:cubicBezTo>
                  <a:cubicBezTo>
                    <a:pt x="148" y="1995"/>
                    <a:pt x="142" y="1946"/>
                    <a:pt x="142" y="1897"/>
                  </a:cubicBezTo>
                  <a:lnTo>
                    <a:pt x="142" y="1897"/>
                  </a:lnTo>
                  <a:cubicBezTo>
                    <a:pt x="185" y="1909"/>
                    <a:pt x="222" y="1922"/>
                    <a:pt x="265" y="1940"/>
                  </a:cubicBezTo>
                  <a:cubicBezTo>
                    <a:pt x="277" y="1830"/>
                    <a:pt x="302" y="1725"/>
                    <a:pt x="345" y="1627"/>
                  </a:cubicBezTo>
                  <a:cubicBezTo>
                    <a:pt x="769" y="644"/>
                    <a:pt x="1423" y="367"/>
                    <a:pt x="2081" y="367"/>
                  </a:cubicBezTo>
                  <a:cubicBezTo>
                    <a:pt x="2394" y="367"/>
                    <a:pt x="2708" y="430"/>
                    <a:pt x="2999" y="509"/>
                  </a:cubicBezTo>
                  <a:cubicBezTo>
                    <a:pt x="3275" y="589"/>
                    <a:pt x="3515" y="724"/>
                    <a:pt x="3711" y="908"/>
                  </a:cubicBezTo>
                  <a:cubicBezTo>
                    <a:pt x="3742" y="945"/>
                    <a:pt x="3779" y="976"/>
                    <a:pt x="3810" y="1012"/>
                  </a:cubicBezTo>
                  <a:cubicBezTo>
                    <a:pt x="3840" y="1049"/>
                    <a:pt x="3871" y="1080"/>
                    <a:pt x="3896" y="1117"/>
                  </a:cubicBezTo>
                  <a:cubicBezTo>
                    <a:pt x="3914" y="1086"/>
                    <a:pt x="3932" y="1055"/>
                    <a:pt x="3957" y="1031"/>
                  </a:cubicBezTo>
                  <a:cubicBezTo>
                    <a:pt x="3951" y="908"/>
                    <a:pt x="3939" y="791"/>
                    <a:pt x="3926" y="668"/>
                  </a:cubicBezTo>
                  <a:cubicBezTo>
                    <a:pt x="3914" y="515"/>
                    <a:pt x="3883" y="331"/>
                    <a:pt x="3742" y="257"/>
                  </a:cubicBezTo>
                  <a:cubicBezTo>
                    <a:pt x="3706" y="238"/>
                    <a:pt x="3668" y="230"/>
                    <a:pt x="3629" y="230"/>
                  </a:cubicBezTo>
                  <a:cubicBezTo>
                    <a:pt x="3529" y="230"/>
                    <a:pt x="3423" y="282"/>
                    <a:pt x="3330" y="331"/>
                  </a:cubicBezTo>
                  <a:cubicBezTo>
                    <a:pt x="3261" y="367"/>
                    <a:pt x="3174" y="386"/>
                    <a:pt x="3081" y="386"/>
                  </a:cubicBezTo>
                  <a:cubicBezTo>
                    <a:pt x="2877" y="386"/>
                    <a:pt x="2639" y="295"/>
                    <a:pt x="2470" y="97"/>
                  </a:cubicBezTo>
                  <a:cubicBezTo>
                    <a:pt x="2411" y="26"/>
                    <a:pt x="2329" y="0"/>
                    <a:pt x="2238"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sp>
          <p:nvSpPr>
            <p:cNvPr id="2502" name="Google Shape;2502;p38"/>
            <p:cNvSpPr/>
            <p:nvPr/>
          </p:nvSpPr>
          <p:spPr>
            <a:xfrm>
              <a:off x="4858169" y="3757017"/>
              <a:ext cx="323644" cy="315633"/>
            </a:xfrm>
            <a:custGeom>
              <a:rect b="b" l="l" r="r" t="t"/>
              <a:pathLst>
                <a:path extrusionOk="0" h="3428" w="3515">
                  <a:moveTo>
                    <a:pt x="1812" y="1"/>
                  </a:moveTo>
                  <a:cubicBezTo>
                    <a:pt x="1155" y="1"/>
                    <a:pt x="504" y="281"/>
                    <a:pt x="81" y="1265"/>
                  </a:cubicBezTo>
                  <a:cubicBezTo>
                    <a:pt x="38" y="1363"/>
                    <a:pt x="13" y="1468"/>
                    <a:pt x="1" y="1578"/>
                  </a:cubicBezTo>
                  <a:cubicBezTo>
                    <a:pt x="400" y="1732"/>
                    <a:pt x="861" y="2021"/>
                    <a:pt x="1260" y="2334"/>
                  </a:cubicBezTo>
                  <a:cubicBezTo>
                    <a:pt x="1260" y="2143"/>
                    <a:pt x="1285" y="1941"/>
                    <a:pt x="1229" y="1750"/>
                  </a:cubicBezTo>
                  <a:cubicBezTo>
                    <a:pt x="1137" y="1443"/>
                    <a:pt x="824" y="1302"/>
                    <a:pt x="541" y="1210"/>
                  </a:cubicBezTo>
                  <a:cubicBezTo>
                    <a:pt x="470" y="1188"/>
                    <a:pt x="492" y="1082"/>
                    <a:pt x="554" y="1082"/>
                  </a:cubicBezTo>
                  <a:cubicBezTo>
                    <a:pt x="562" y="1082"/>
                    <a:pt x="570" y="1083"/>
                    <a:pt x="578" y="1087"/>
                  </a:cubicBezTo>
                  <a:cubicBezTo>
                    <a:pt x="873" y="1185"/>
                    <a:pt x="1199" y="1332"/>
                    <a:pt x="1328" y="1633"/>
                  </a:cubicBezTo>
                  <a:cubicBezTo>
                    <a:pt x="1383" y="1769"/>
                    <a:pt x="1358" y="2180"/>
                    <a:pt x="1383" y="2438"/>
                  </a:cubicBezTo>
                  <a:cubicBezTo>
                    <a:pt x="1408" y="2457"/>
                    <a:pt x="1432" y="2475"/>
                    <a:pt x="1457" y="2500"/>
                  </a:cubicBezTo>
                  <a:cubicBezTo>
                    <a:pt x="1500" y="2414"/>
                    <a:pt x="1543" y="2328"/>
                    <a:pt x="1586" y="2242"/>
                  </a:cubicBezTo>
                  <a:cubicBezTo>
                    <a:pt x="1752" y="1898"/>
                    <a:pt x="1641" y="1676"/>
                    <a:pt x="1592" y="1332"/>
                  </a:cubicBezTo>
                  <a:cubicBezTo>
                    <a:pt x="1537" y="1283"/>
                    <a:pt x="1494" y="1222"/>
                    <a:pt x="1463" y="1154"/>
                  </a:cubicBezTo>
                  <a:cubicBezTo>
                    <a:pt x="1383" y="970"/>
                    <a:pt x="1438" y="939"/>
                    <a:pt x="1272" y="792"/>
                  </a:cubicBezTo>
                  <a:cubicBezTo>
                    <a:pt x="1136" y="671"/>
                    <a:pt x="1040" y="649"/>
                    <a:pt x="892" y="649"/>
                  </a:cubicBezTo>
                  <a:cubicBezTo>
                    <a:pt x="867" y="649"/>
                    <a:pt x="840" y="650"/>
                    <a:pt x="812" y="650"/>
                  </a:cubicBezTo>
                  <a:cubicBezTo>
                    <a:pt x="810" y="651"/>
                    <a:pt x="808" y="651"/>
                    <a:pt x="806" y="651"/>
                  </a:cubicBezTo>
                  <a:cubicBezTo>
                    <a:pt x="726" y="651"/>
                    <a:pt x="728" y="521"/>
                    <a:pt x="812" y="521"/>
                  </a:cubicBezTo>
                  <a:cubicBezTo>
                    <a:pt x="845" y="520"/>
                    <a:pt x="880" y="519"/>
                    <a:pt x="916" y="519"/>
                  </a:cubicBezTo>
                  <a:cubicBezTo>
                    <a:pt x="1063" y="519"/>
                    <a:pt x="1223" y="536"/>
                    <a:pt x="1346" y="620"/>
                  </a:cubicBezTo>
                  <a:cubicBezTo>
                    <a:pt x="1518" y="730"/>
                    <a:pt x="1475" y="866"/>
                    <a:pt x="1561" y="1025"/>
                  </a:cubicBezTo>
                  <a:cubicBezTo>
                    <a:pt x="1573" y="1044"/>
                    <a:pt x="1586" y="1062"/>
                    <a:pt x="1598" y="1081"/>
                  </a:cubicBezTo>
                  <a:cubicBezTo>
                    <a:pt x="1678" y="644"/>
                    <a:pt x="2145" y="362"/>
                    <a:pt x="2575" y="313"/>
                  </a:cubicBezTo>
                  <a:cubicBezTo>
                    <a:pt x="2577" y="312"/>
                    <a:pt x="2579" y="312"/>
                    <a:pt x="2581" y="312"/>
                  </a:cubicBezTo>
                  <a:cubicBezTo>
                    <a:pt x="2661" y="312"/>
                    <a:pt x="2659" y="436"/>
                    <a:pt x="2575" y="448"/>
                  </a:cubicBezTo>
                  <a:cubicBezTo>
                    <a:pt x="2163" y="491"/>
                    <a:pt x="1752" y="755"/>
                    <a:pt x="1727" y="1203"/>
                  </a:cubicBezTo>
                  <a:cubicBezTo>
                    <a:pt x="1727" y="1210"/>
                    <a:pt x="1733" y="1222"/>
                    <a:pt x="1733" y="1228"/>
                  </a:cubicBezTo>
                  <a:cubicBezTo>
                    <a:pt x="1784" y="1264"/>
                    <a:pt x="1835" y="1278"/>
                    <a:pt x="1886" y="1278"/>
                  </a:cubicBezTo>
                  <a:cubicBezTo>
                    <a:pt x="2065" y="1278"/>
                    <a:pt x="2251" y="1105"/>
                    <a:pt x="2470" y="1062"/>
                  </a:cubicBezTo>
                  <a:cubicBezTo>
                    <a:pt x="2507" y="1055"/>
                    <a:pt x="2543" y="1052"/>
                    <a:pt x="2577" y="1052"/>
                  </a:cubicBezTo>
                  <a:cubicBezTo>
                    <a:pt x="2754" y="1052"/>
                    <a:pt x="2899" y="1138"/>
                    <a:pt x="3048" y="1246"/>
                  </a:cubicBezTo>
                  <a:cubicBezTo>
                    <a:pt x="3104" y="1287"/>
                    <a:pt x="3067" y="1369"/>
                    <a:pt x="3015" y="1369"/>
                  </a:cubicBezTo>
                  <a:cubicBezTo>
                    <a:pt x="3004" y="1369"/>
                    <a:pt x="2992" y="1366"/>
                    <a:pt x="2980" y="1357"/>
                  </a:cubicBezTo>
                  <a:cubicBezTo>
                    <a:pt x="2830" y="1249"/>
                    <a:pt x="2710" y="1211"/>
                    <a:pt x="2599" y="1211"/>
                  </a:cubicBezTo>
                  <a:cubicBezTo>
                    <a:pt x="2425" y="1211"/>
                    <a:pt x="2273" y="1306"/>
                    <a:pt x="2059" y="1382"/>
                  </a:cubicBezTo>
                  <a:cubicBezTo>
                    <a:pt x="1987" y="1407"/>
                    <a:pt x="1918" y="1423"/>
                    <a:pt x="1849" y="1423"/>
                  </a:cubicBezTo>
                  <a:cubicBezTo>
                    <a:pt x="1817" y="1423"/>
                    <a:pt x="1784" y="1420"/>
                    <a:pt x="1752" y="1412"/>
                  </a:cubicBezTo>
                  <a:lnTo>
                    <a:pt x="1752" y="1412"/>
                  </a:lnTo>
                  <a:cubicBezTo>
                    <a:pt x="1788" y="1566"/>
                    <a:pt x="1844" y="1707"/>
                    <a:pt x="1838" y="1873"/>
                  </a:cubicBezTo>
                  <a:cubicBezTo>
                    <a:pt x="1831" y="2137"/>
                    <a:pt x="1702" y="2358"/>
                    <a:pt x="1592" y="2586"/>
                  </a:cubicBezTo>
                  <a:cubicBezTo>
                    <a:pt x="1678" y="2524"/>
                    <a:pt x="1776" y="2444"/>
                    <a:pt x="1807" y="2420"/>
                  </a:cubicBezTo>
                  <a:cubicBezTo>
                    <a:pt x="1948" y="2328"/>
                    <a:pt x="2096" y="2236"/>
                    <a:pt x="2249" y="2174"/>
                  </a:cubicBezTo>
                  <a:cubicBezTo>
                    <a:pt x="2397" y="2111"/>
                    <a:pt x="2541" y="2072"/>
                    <a:pt x="2685" y="2072"/>
                  </a:cubicBezTo>
                  <a:cubicBezTo>
                    <a:pt x="2793" y="2072"/>
                    <a:pt x="2901" y="2093"/>
                    <a:pt x="3011" y="2143"/>
                  </a:cubicBezTo>
                  <a:cubicBezTo>
                    <a:pt x="3080" y="2175"/>
                    <a:pt x="3039" y="2261"/>
                    <a:pt x="2980" y="2261"/>
                  </a:cubicBezTo>
                  <a:cubicBezTo>
                    <a:pt x="2970" y="2261"/>
                    <a:pt x="2960" y="2259"/>
                    <a:pt x="2950" y="2254"/>
                  </a:cubicBezTo>
                  <a:cubicBezTo>
                    <a:pt x="2861" y="2215"/>
                    <a:pt x="2772" y="2198"/>
                    <a:pt x="2683" y="2198"/>
                  </a:cubicBezTo>
                  <a:cubicBezTo>
                    <a:pt x="2370" y="2198"/>
                    <a:pt x="2062" y="2406"/>
                    <a:pt x="1813" y="2573"/>
                  </a:cubicBezTo>
                  <a:cubicBezTo>
                    <a:pt x="1770" y="2604"/>
                    <a:pt x="1721" y="2647"/>
                    <a:pt x="1659" y="2690"/>
                  </a:cubicBezTo>
                  <a:cubicBezTo>
                    <a:pt x="1924" y="2948"/>
                    <a:pt x="2120" y="3212"/>
                    <a:pt x="2194" y="3427"/>
                  </a:cubicBezTo>
                  <a:cubicBezTo>
                    <a:pt x="2440" y="2715"/>
                    <a:pt x="3005" y="2770"/>
                    <a:pt x="3158" y="2438"/>
                  </a:cubicBezTo>
                  <a:cubicBezTo>
                    <a:pt x="3515" y="1633"/>
                    <a:pt x="2993" y="896"/>
                    <a:pt x="3447" y="546"/>
                  </a:cubicBezTo>
                  <a:cubicBezTo>
                    <a:pt x="3251" y="362"/>
                    <a:pt x="3011" y="220"/>
                    <a:pt x="2735" y="147"/>
                  </a:cubicBezTo>
                  <a:cubicBezTo>
                    <a:pt x="2442" y="65"/>
                    <a:pt x="2126" y="1"/>
                    <a:pt x="1812" y="1"/>
                  </a:cubicBezTo>
                  <a:close/>
                </a:path>
              </a:pathLst>
            </a:custGeom>
            <a:solidFill>
              <a:srgbClr val="94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4572002" y="308050"/>
            <a:ext cx="391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OBJECTIVES</a:t>
            </a:r>
            <a:endParaRPr/>
          </a:p>
        </p:txBody>
      </p:sp>
      <p:grpSp>
        <p:nvGrpSpPr>
          <p:cNvPr id="254" name="Google Shape;254;p29"/>
          <p:cNvGrpSpPr/>
          <p:nvPr/>
        </p:nvGrpSpPr>
        <p:grpSpPr>
          <a:xfrm>
            <a:off x="735922" y="2703417"/>
            <a:ext cx="849478" cy="653256"/>
            <a:chOff x="1403863" y="5565175"/>
            <a:chExt cx="1588700" cy="1221725"/>
          </a:xfrm>
        </p:grpSpPr>
        <p:sp>
          <p:nvSpPr>
            <p:cNvPr id="255" name="Google Shape;255;p29"/>
            <p:cNvSpPr/>
            <p:nvPr/>
          </p:nvSpPr>
          <p:spPr>
            <a:xfrm>
              <a:off x="2002238" y="5565175"/>
              <a:ext cx="990325" cy="1007300"/>
            </a:xfrm>
            <a:custGeom>
              <a:rect b="b" l="l" r="r" t="t"/>
              <a:pathLst>
                <a:path extrusionOk="0" h="40292" w="39613">
                  <a:moveTo>
                    <a:pt x="31041" y="1"/>
                  </a:moveTo>
                  <a:cubicBezTo>
                    <a:pt x="25623" y="1"/>
                    <a:pt x="17720" y="5103"/>
                    <a:pt x="11206" y="13308"/>
                  </a:cubicBezTo>
                  <a:cubicBezTo>
                    <a:pt x="2894" y="23776"/>
                    <a:pt x="1" y="35349"/>
                    <a:pt x="4788" y="39084"/>
                  </a:cubicBezTo>
                  <a:cubicBezTo>
                    <a:pt x="5812" y="39903"/>
                    <a:pt x="7111" y="40292"/>
                    <a:pt x="8603" y="40292"/>
                  </a:cubicBezTo>
                  <a:cubicBezTo>
                    <a:pt x="14010" y="40292"/>
                    <a:pt x="21946" y="35189"/>
                    <a:pt x="28460" y="26985"/>
                  </a:cubicBezTo>
                  <a:cubicBezTo>
                    <a:pt x="36772" y="16516"/>
                    <a:pt x="39612" y="4943"/>
                    <a:pt x="34878" y="1208"/>
                  </a:cubicBezTo>
                  <a:cubicBezTo>
                    <a:pt x="33842" y="389"/>
                    <a:pt x="32536" y="1"/>
                    <a:pt x="31041" y="1"/>
                  </a:cubicBezTo>
                  <a:close/>
                </a:path>
              </a:pathLst>
            </a:custGeom>
            <a:solidFill>
              <a:srgbClr val="FAD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a:off x="2520413" y="5746600"/>
              <a:ext cx="284075" cy="227550"/>
            </a:xfrm>
            <a:custGeom>
              <a:rect b="b" l="l" r="r" t="t"/>
              <a:pathLst>
                <a:path extrusionOk="0" h="9102" w="11363">
                  <a:moveTo>
                    <a:pt x="789" y="1"/>
                  </a:moveTo>
                  <a:cubicBezTo>
                    <a:pt x="316" y="1"/>
                    <a:pt x="0" y="54"/>
                    <a:pt x="0" y="54"/>
                  </a:cubicBezTo>
                  <a:cubicBezTo>
                    <a:pt x="0" y="54"/>
                    <a:pt x="210" y="159"/>
                    <a:pt x="526" y="317"/>
                  </a:cubicBezTo>
                  <a:cubicBezTo>
                    <a:pt x="894" y="474"/>
                    <a:pt x="1420" y="685"/>
                    <a:pt x="2052" y="948"/>
                  </a:cubicBezTo>
                  <a:cubicBezTo>
                    <a:pt x="3262" y="1527"/>
                    <a:pt x="4945" y="2473"/>
                    <a:pt x="6418" y="3631"/>
                  </a:cubicBezTo>
                  <a:cubicBezTo>
                    <a:pt x="7891" y="4841"/>
                    <a:pt x="9206" y="6208"/>
                    <a:pt x="10048" y="7313"/>
                  </a:cubicBezTo>
                  <a:cubicBezTo>
                    <a:pt x="10468" y="7839"/>
                    <a:pt x="10784" y="8313"/>
                    <a:pt x="10994" y="8628"/>
                  </a:cubicBezTo>
                  <a:cubicBezTo>
                    <a:pt x="11205" y="8944"/>
                    <a:pt x="11363" y="9102"/>
                    <a:pt x="11363" y="9102"/>
                  </a:cubicBezTo>
                  <a:cubicBezTo>
                    <a:pt x="11363" y="9102"/>
                    <a:pt x="11363" y="8786"/>
                    <a:pt x="11257" y="8313"/>
                  </a:cubicBezTo>
                  <a:cubicBezTo>
                    <a:pt x="11152" y="7839"/>
                    <a:pt x="10994" y="7155"/>
                    <a:pt x="10731" y="6419"/>
                  </a:cubicBezTo>
                  <a:cubicBezTo>
                    <a:pt x="10205" y="4946"/>
                    <a:pt x="9153" y="3315"/>
                    <a:pt x="7628" y="2105"/>
                  </a:cubicBezTo>
                  <a:cubicBezTo>
                    <a:pt x="6155" y="948"/>
                    <a:pt x="4314" y="264"/>
                    <a:pt x="2735" y="54"/>
                  </a:cubicBezTo>
                  <a:cubicBezTo>
                    <a:pt x="1946" y="1"/>
                    <a:pt x="1263" y="1"/>
                    <a:pt x="789" y="1"/>
                  </a:cubicBezTo>
                  <a:close/>
                </a:path>
              </a:pathLst>
            </a:custGeom>
            <a:solidFill>
              <a:srgbClr val="F9C8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a:off x="2356013" y="5953525"/>
              <a:ext cx="284075" cy="228400"/>
            </a:xfrm>
            <a:custGeom>
              <a:rect b="b" l="l" r="r" t="t"/>
              <a:pathLst>
                <a:path extrusionOk="0" h="9136" w="11363">
                  <a:moveTo>
                    <a:pt x="1479" y="1"/>
                  </a:moveTo>
                  <a:cubicBezTo>
                    <a:pt x="1218" y="1"/>
                    <a:pt x="986" y="14"/>
                    <a:pt x="789" y="36"/>
                  </a:cubicBezTo>
                  <a:cubicBezTo>
                    <a:pt x="263" y="36"/>
                    <a:pt x="0" y="88"/>
                    <a:pt x="0" y="88"/>
                  </a:cubicBezTo>
                  <a:cubicBezTo>
                    <a:pt x="0" y="88"/>
                    <a:pt x="158" y="193"/>
                    <a:pt x="526" y="351"/>
                  </a:cubicBezTo>
                  <a:cubicBezTo>
                    <a:pt x="895" y="456"/>
                    <a:pt x="1421" y="667"/>
                    <a:pt x="1999" y="982"/>
                  </a:cubicBezTo>
                  <a:cubicBezTo>
                    <a:pt x="3262" y="1561"/>
                    <a:pt x="4945" y="2508"/>
                    <a:pt x="6418" y="3665"/>
                  </a:cubicBezTo>
                  <a:cubicBezTo>
                    <a:pt x="7891" y="4823"/>
                    <a:pt x="9154" y="6243"/>
                    <a:pt x="9995" y="7348"/>
                  </a:cubicBezTo>
                  <a:cubicBezTo>
                    <a:pt x="10469" y="7874"/>
                    <a:pt x="10784" y="8347"/>
                    <a:pt x="10995" y="8610"/>
                  </a:cubicBezTo>
                  <a:cubicBezTo>
                    <a:pt x="11205" y="8926"/>
                    <a:pt x="11363" y="9136"/>
                    <a:pt x="11363" y="9136"/>
                  </a:cubicBezTo>
                  <a:cubicBezTo>
                    <a:pt x="11363" y="9136"/>
                    <a:pt x="11310" y="8821"/>
                    <a:pt x="11258" y="8347"/>
                  </a:cubicBezTo>
                  <a:cubicBezTo>
                    <a:pt x="11153" y="7821"/>
                    <a:pt x="10995" y="7190"/>
                    <a:pt x="10732" y="6453"/>
                  </a:cubicBezTo>
                  <a:cubicBezTo>
                    <a:pt x="10206" y="4980"/>
                    <a:pt x="9101" y="3297"/>
                    <a:pt x="7628" y="2140"/>
                  </a:cubicBezTo>
                  <a:cubicBezTo>
                    <a:pt x="6155" y="930"/>
                    <a:pt x="4261" y="299"/>
                    <a:pt x="2736" y="88"/>
                  </a:cubicBezTo>
                  <a:cubicBezTo>
                    <a:pt x="2274" y="27"/>
                    <a:pt x="1847" y="1"/>
                    <a:pt x="1479" y="1"/>
                  </a:cubicBezTo>
                  <a:close/>
                </a:path>
              </a:pathLst>
            </a:custGeom>
            <a:solidFill>
              <a:srgbClr val="F9C8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
            <p:cNvSpPr/>
            <p:nvPr/>
          </p:nvSpPr>
          <p:spPr>
            <a:xfrm>
              <a:off x="2190313" y="6161325"/>
              <a:ext cx="284075" cy="227075"/>
            </a:xfrm>
            <a:custGeom>
              <a:rect b="b" l="l" r="r" t="t"/>
              <a:pathLst>
                <a:path extrusionOk="0" h="9083" w="11363">
                  <a:moveTo>
                    <a:pt x="1531" y="1"/>
                  </a:moveTo>
                  <a:cubicBezTo>
                    <a:pt x="1270" y="1"/>
                    <a:pt x="1038" y="13"/>
                    <a:pt x="842" y="35"/>
                  </a:cubicBezTo>
                  <a:cubicBezTo>
                    <a:pt x="316" y="35"/>
                    <a:pt x="0" y="88"/>
                    <a:pt x="0" y="88"/>
                  </a:cubicBezTo>
                  <a:cubicBezTo>
                    <a:pt x="0" y="88"/>
                    <a:pt x="211" y="193"/>
                    <a:pt x="579" y="298"/>
                  </a:cubicBezTo>
                  <a:cubicBezTo>
                    <a:pt x="947" y="456"/>
                    <a:pt x="1420" y="666"/>
                    <a:pt x="2052" y="982"/>
                  </a:cubicBezTo>
                  <a:cubicBezTo>
                    <a:pt x="3314" y="1561"/>
                    <a:pt x="4945" y="2455"/>
                    <a:pt x="6418" y="3665"/>
                  </a:cubicBezTo>
                  <a:cubicBezTo>
                    <a:pt x="7944" y="4822"/>
                    <a:pt x="9206" y="6242"/>
                    <a:pt x="10048" y="7347"/>
                  </a:cubicBezTo>
                  <a:cubicBezTo>
                    <a:pt x="10469" y="7873"/>
                    <a:pt x="10784" y="8294"/>
                    <a:pt x="11047" y="8610"/>
                  </a:cubicBezTo>
                  <a:cubicBezTo>
                    <a:pt x="11258" y="8925"/>
                    <a:pt x="11363" y="9083"/>
                    <a:pt x="11363" y="9083"/>
                  </a:cubicBezTo>
                  <a:cubicBezTo>
                    <a:pt x="11363" y="9083"/>
                    <a:pt x="11363" y="8820"/>
                    <a:pt x="11258" y="8347"/>
                  </a:cubicBezTo>
                  <a:cubicBezTo>
                    <a:pt x="11205" y="7821"/>
                    <a:pt x="11047" y="7189"/>
                    <a:pt x="10784" y="6453"/>
                  </a:cubicBezTo>
                  <a:cubicBezTo>
                    <a:pt x="10258" y="4980"/>
                    <a:pt x="9153" y="3297"/>
                    <a:pt x="7680" y="2139"/>
                  </a:cubicBezTo>
                  <a:cubicBezTo>
                    <a:pt x="6208" y="929"/>
                    <a:pt x="4314" y="298"/>
                    <a:pt x="2788" y="88"/>
                  </a:cubicBezTo>
                  <a:cubicBezTo>
                    <a:pt x="2326" y="26"/>
                    <a:pt x="1900" y="1"/>
                    <a:pt x="1531" y="1"/>
                  </a:cubicBezTo>
                  <a:close/>
                </a:path>
              </a:pathLst>
            </a:custGeom>
            <a:solidFill>
              <a:srgbClr val="F9C8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
            <p:cNvSpPr/>
            <p:nvPr/>
          </p:nvSpPr>
          <p:spPr>
            <a:xfrm>
              <a:off x="1536688" y="6068825"/>
              <a:ext cx="1244125" cy="718075"/>
            </a:xfrm>
            <a:custGeom>
              <a:rect b="b" l="l" r="r" t="t"/>
              <a:pathLst>
                <a:path extrusionOk="0" h="28723" w="49765">
                  <a:moveTo>
                    <a:pt x="6576" y="3946"/>
                  </a:moveTo>
                  <a:lnTo>
                    <a:pt x="6576" y="7575"/>
                  </a:lnTo>
                  <a:lnTo>
                    <a:pt x="3946" y="7575"/>
                  </a:lnTo>
                  <a:lnTo>
                    <a:pt x="3946" y="3946"/>
                  </a:lnTo>
                  <a:close/>
                  <a:moveTo>
                    <a:pt x="10469" y="3946"/>
                  </a:moveTo>
                  <a:lnTo>
                    <a:pt x="10469" y="7575"/>
                  </a:lnTo>
                  <a:lnTo>
                    <a:pt x="7891" y="7575"/>
                  </a:lnTo>
                  <a:lnTo>
                    <a:pt x="7891" y="3946"/>
                  </a:lnTo>
                  <a:close/>
                  <a:moveTo>
                    <a:pt x="14414" y="3946"/>
                  </a:moveTo>
                  <a:lnTo>
                    <a:pt x="14414" y="7575"/>
                  </a:lnTo>
                  <a:lnTo>
                    <a:pt x="11784" y="7575"/>
                  </a:lnTo>
                  <a:lnTo>
                    <a:pt x="11784" y="3946"/>
                  </a:lnTo>
                  <a:close/>
                  <a:moveTo>
                    <a:pt x="18360" y="3946"/>
                  </a:moveTo>
                  <a:lnTo>
                    <a:pt x="18360" y="7575"/>
                  </a:lnTo>
                  <a:lnTo>
                    <a:pt x="15729" y="7575"/>
                  </a:lnTo>
                  <a:lnTo>
                    <a:pt x="15729" y="3946"/>
                  </a:lnTo>
                  <a:close/>
                  <a:moveTo>
                    <a:pt x="22252" y="3946"/>
                  </a:moveTo>
                  <a:lnTo>
                    <a:pt x="22252" y="7575"/>
                  </a:lnTo>
                  <a:lnTo>
                    <a:pt x="19675" y="7575"/>
                  </a:lnTo>
                  <a:lnTo>
                    <a:pt x="19675" y="3946"/>
                  </a:lnTo>
                  <a:close/>
                  <a:moveTo>
                    <a:pt x="26198" y="3946"/>
                  </a:moveTo>
                  <a:lnTo>
                    <a:pt x="26198" y="7575"/>
                  </a:lnTo>
                  <a:lnTo>
                    <a:pt x="23568" y="7575"/>
                  </a:lnTo>
                  <a:lnTo>
                    <a:pt x="23568" y="3946"/>
                  </a:lnTo>
                  <a:close/>
                  <a:moveTo>
                    <a:pt x="30143" y="3946"/>
                  </a:moveTo>
                  <a:lnTo>
                    <a:pt x="30143" y="7575"/>
                  </a:lnTo>
                  <a:lnTo>
                    <a:pt x="27513" y="7575"/>
                  </a:lnTo>
                  <a:lnTo>
                    <a:pt x="27513" y="3946"/>
                  </a:lnTo>
                  <a:close/>
                  <a:moveTo>
                    <a:pt x="34036" y="3946"/>
                  </a:moveTo>
                  <a:lnTo>
                    <a:pt x="34036" y="7575"/>
                  </a:lnTo>
                  <a:lnTo>
                    <a:pt x="31406" y="7575"/>
                  </a:lnTo>
                  <a:lnTo>
                    <a:pt x="31406" y="3946"/>
                  </a:lnTo>
                  <a:close/>
                  <a:moveTo>
                    <a:pt x="37981" y="3946"/>
                  </a:moveTo>
                  <a:lnTo>
                    <a:pt x="37981" y="7575"/>
                  </a:lnTo>
                  <a:lnTo>
                    <a:pt x="35351" y="7575"/>
                  </a:lnTo>
                  <a:lnTo>
                    <a:pt x="35351" y="3946"/>
                  </a:lnTo>
                  <a:close/>
                  <a:moveTo>
                    <a:pt x="41874" y="3946"/>
                  </a:moveTo>
                  <a:lnTo>
                    <a:pt x="41874" y="7575"/>
                  </a:lnTo>
                  <a:lnTo>
                    <a:pt x="39296" y="7575"/>
                  </a:lnTo>
                  <a:lnTo>
                    <a:pt x="39296" y="3946"/>
                  </a:lnTo>
                  <a:close/>
                  <a:moveTo>
                    <a:pt x="45819" y="3946"/>
                  </a:moveTo>
                  <a:lnTo>
                    <a:pt x="45819" y="7575"/>
                  </a:lnTo>
                  <a:lnTo>
                    <a:pt x="43189" y="7575"/>
                  </a:lnTo>
                  <a:lnTo>
                    <a:pt x="43189" y="3946"/>
                  </a:lnTo>
                  <a:close/>
                  <a:moveTo>
                    <a:pt x="10469" y="9364"/>
                  </a:moveTo>
                  <a:lnTo>
                    <a:pt x="10469" y="11468"/>
                  </a:lnTo>
                  <a:lnTo>
                    <a:pt x="7891" y="11468"/>
                  </a:lnTo>
                  <a:lnTo>
                    <a:pt x="7891" y="9364"/>
                  </a:lnTo>
                  <a:close/>
                  <a:moveTo>
                    <a:pt x="6576" y="9364"/>
                  </a:moveTo>
                  <a:lnTo>
                    <a:pt x="6576" y="11521"/>
                  </a:lnTo>
                  <a:lnTo>
                    <a:pt x="3946" y="11521"/>
                  </a:lnTo>
                  <a:lnTo>
                    <a:pt x="3946" y="9364"/>
                  </a:lnTo>
                  <a:close/>
                  <a:moveTo>
                    <a:pt x="14414" y="9364"/>
                  </a:moveTo>
                  <a:lnTo>
                    <a:pt x="14414" y="11521"/>
                  </a:lnTo>
                  <a:lnTo>
                    <a:pt x="11784" y="11521"/>
                  </a:lnTo>
                  <a:lnTo>
                    <a:pt x="11784" y="9364"/>
                  </a:lnTo>
                  <a:close/>
                  <a:moveTo>
                    <a:pt x="18360" y="9364"/>
                  </a:moveTo>
                  <a:lnTo>
                    <a:pt x="18360" y="11521"/>
                  </a:lnTo>
                  <a:lnTo>
                    <a:pt x="15729" y="11521"/>
                  </a:lnTo>
                  <a:lnTo>
                    <a:pt x="15729" y="9364"/>
                  </a:lnTo>
                  <a:close/>
                  <a:moveTo>
                    <a:pt x="22252" y="9364"/>
                  </a:moveTo>
                  <a:lnTo>
                    <a:pt x="22252" y="11521"/>
                  </a:lnTo>
                  <a:lnTo>
                    <a:pt x="19675" y="11521"/>
                  </a:lnTo>
                  <a:lnTo>
                    <a:pt x="19675" y="9364"/>
                  </a:lnTo>
                  <a:close/>
                  <a:moveTo>
                    <a:pt x="26198" y="9364"/>
                  </a:moveTo>
                  <a:lnTo>
                    <a:pt x="26198" y="11521"/>
                  </a:lnTo>
                  <a:lnTo>
                    <a:pt x="23568" y="11521"/>
                  </a:lnTo>
                  <a:lnTo>
                    <a:pt x="23568" y="9364"/>
                  </a:lnTo>
                  <a:close/>
                  <a:moveTo>
                    <a:pt x="30143" y="9364"/>
                  </a:moveTo>
                  <a:lnTo>
                    <a:pt x="30143" y="11521"/>
                  </a:lnTo>
                  <a:lnTo>
                    <a:pt x="27513" y="11521"/>
                  </a:lnTo>
                  <a:lnTo>
                    <a:pt x="27513" y="9364"/>
                  </a:lnTo>
                  <a:close/>
                  <a:moveTo>
                    <a:pt x="34036" y="9364"/>
                  </a:moveTo>
                  <a:lnTo>
                    <a:pt x="34036" y="11521"/>
                  </a:lnTo>
                  <a:lnTo>
                    <a:pt x="31406" y="11521"/>
                  </a:lnTo>
                  <a:lnTo>
                    <a:pt x="31406" y="9364"/>
                  </a:lnTo>
                  <a:close/>
                  <a:moveTo>
                    <a:pt x="37981" y="9364"/>
                  </a:moveTo>
                  <a:lnTo>
                    <a:pt x="37981" y="11521"/>
                  </a:lnTo>
                  <a:lnTo>
                    <a:pt x="35351" y="11521"/>
                  </a:lnTo>
                  <a:lnTo>
                    <a:pt x="35351" y="9364"/>
                  </a:lnTo>
                  <a:close/>
                  <a:moveTo>
                    <a:pt x="41874" y="9364"/>
                  </a:moveTo>
                  <a:lnTo>
                    <a:pt x="41874" y="11521"/>
                  </a:lnTo>
                  <a:lnTo>
                    <a:pt x="39296" y="11521"/>
                  </a:lnTo>
                  <a:lnTo>
                    <a:pt x="39296" y="9364"/>
                  </a:lnTo>
                  <a:close/>
                  <a:moveTo>
                    <a:pt x="45819" y="9364"/>
                  </a:moveTo>
                  <a:lnTo>
                    <a:pt x="45819" y="11521"/>
                  </a:lnTo>
                  <a:lnTo>
                    <a:pt x="43189" y="11521"/>
                  </a:lnTo>
                  <a:lnTo>
                    <a:pt x="43189" y="9364"/>
                  </a:lnTo>
                  <a:close/>
                  <a:moveTo>
                    <a:pt x="6576" y="13309"/>
                  </a:moveTo>
                  <a:lnTo>
                    <a:pt x="6576" y="15413"/>
                  </a:lnTo>
                  <a:lnTo>
                    <a:pt x="3946" y="15413"/>
                  </a:lnTo>
                  <a:lnTo>
                    <a:pt x="3946" y="13309"/>
                  </a:lnTo>
                  <a:close/>
                  <a:moveTo>
                    <a:pt x="10469" y="13309"/>
                  </a:moveTo>
                  <a:lnTo>
                    <a:pt x="10469" y="15413"/>
                  </a:lnTo>
                  <a:lnTo>
                    <a:pt x="7891" y="15413"/>
                  </a:lnTo>
                  <a:lnTo>
                    <a:pt x="7891" y="13309"/>
                  </a:lnTo>
                  <a:close/>
                  <a:moveTo>
                    <a:pt x="14414" y="13309"/>
                  </a:moveTo>
                  <a:lnTo>
                    <a:pt x="14414" y="15413"/>
                  </a:lnTo>
                  <a:lnTo>
                    <a:pt x="11784" y="15413"/>
                  </a:lnTo>
                  <a:lnTo>
                    <a:pt x="11784" y="13309"/>
                  </a:lnTo>
                  <a:close/>
                  <a:moveTo>
                    <a:pt x="18360" y="13309"/>
                  </a:moveTo>
                  <a:lnTo>
                    <a:pt x="18360" y="15413"/>
                  </a:lnTo>
                  <a:lnTo>
                    <a:pt x="15729" y="15413"/>
                  </a:lnTo>
                  <a:lnTo>
                    <a:pt x="15729" y="13309"/>
                  </a:lnTo>
                  <a:close/>
                  <a:moveTo>
                    <a:pt x="22252" y="13309"/>
                  </a:moveTo>
                  <a:lnTo>
                    <a:pt x="22252" y="15413"/>
                  </a:lnTo>
                  <a:lnTo>
                    <a:pt x="19675" y="15413"/>
                  </a:lnTo>
                  <a:lnTo>
                    <a:pt x="19675" y="13309"/>
                  </a:lnTo>
                  <a:close/>
                  <a:moveTo>
                    <a:pt x="26198" y="13309"/>
                  </a:moveTo>
                  <a:lnTo>
                    <a:pt x="26198" y="15413"/>
                  </a:lnTo>
                  <a:lnTo>
                    <a:pt x="23568" y="15413"/>
                  </a:lnTo>
                  <a:lnTo>
                    <a:pt x="23568" y="13309"/>
                  </a:lnTo>
                  <a:close/>
                  <a:moveTo>
                    <a:pt x="30143" y="13309"/>
                  </a:moveTo>
                  <a:lnTo>
                    <a:pt x="30143" y="15413"/>
                  </a:lnTo>
                  <a:lnTo>
                    <a:pt x="27513" y="15413"/>
                  </a:lnTo>
                  <a:lnTo>
                    <a:pt x="27513" y="13309"/>
                  </a:lnTo>
                  <a:close/>
                  <a:moveTo>
                    <a:pt x="34036" y="13309"/>
                  </a:moveTo>
                  <a:lnTo>
                    <a:pt x="34036" y="15413"/>
                  </a:lnTo>
                  <a:lnTo>
                    <a:pt x="31406" y="15413"/>
                  </a:lnTo>
                  <a:lnTo>
                    <a:pt x="31406" y="13309"/>
                  </a:lnTo>
                  <a:close/>
                  <a:moveTo>
                    <a:pt x="37981" y="13309"/>
                  </a:moveTo>
                  <a:lnTo>
                    <a:pt x="37981" y="15413"/>
                  </a:lnTo>
                  <a:lnTo>
                    <a:pt x="35351" y="15413"/>
                  </a:lnTo>
                  <a:lnTo>
                    <a:pt x="35351" y="13309"/>
                  </a:lnTo>
                  <a:close/>
                  <a:moveTo>
                    <a:pt x="41874" y="13309"/>
                  </a:moveTo>
                  <a:lnTo>
                    <a:pt x="41874" y="15413"/>
                  </a:lnTo>
                  <a:lnTo>
                    <a:pt x="39296" y="15413"/>
                  </a:lnTo>
                  <a:lnTo>
                    <a:pt x="39296" y="13309"/>
                  </a:lnTo>
                  <a:close/>
                  <a:moveTo>
                    <a:pt x="45819" y="13309"/>
                  </a:moveTo>
                  <a:lnTo>
                    <a:pt x="45819" y="15413"/>
                  </a:lnTo>
                  <a:lnTo>
                    <a:pt x="43189" y="15413"/>
                  </a:lnTo>
                  <a:lnTo>
                    <a:pt x="43189" y="13309"/>
                  </a:lnTo>
                  <a:close/>
                  <a:moveTo>
                    <a:pt x="6576" y="17255"/>
                  </a:moveTo>
                  <a:lnTo>
                    <a:pt x="6576" y="19359"/>
                  </a:lnTo>
                  <a:lnTo>
                    <a:pt x="3946" y="19359"/>
                  </a:lnTo>
                  <a:lnTo>
                    <a:pt x="3946" y="17255"/>
                  </a:lnTo>
                  <a:close/>
                  <a:moveTo>
                    <a:pt x="10469" y="17255"/>
                  </a:moveTo>
                  <a:lnTo>
                    <a:pt x="10469" y="19359"/>
                  </a:lnTo>
                  <a:lnTo>
                    <a:pt x="7891" y="19359"/>
                  </a:lnTo>
                  <a:lnTo>
                    <a:pt x="7891" y="17255"/>
                  </a:lnTo>
                  <a:close/>
                  <a:moveTo>
                    <a:pt x="14414" y="17255"/>
                  </a:moveTo>
                  <a:lnTo>
                    <a:pt x="14414" y="19359"/>
                  </a:lnTo>
                  <a:lnTo>
                    <a:pt x="11784" y="19359"/>
                  </a:lnTo>
                  <a:lnTo>
                    <a:pt x="11784" y="17255"/>
                  </a:lnTo>
                  <a:close/>
                  <a:moveTo>
                    <a:pt x="18360" y="17255"/>
                  </a:moveTo>
                  <a:lnTo>
                    <a:pt x="18360" y="19359"/>
                  </a:lnTo>
                  <a:lnTo>
                    <a:pt x="15729" y="19359"/>
                  </a:lnTo>
                  <a:lnTo>
                    <a:pt x="15729" y="17255"/>
                  </a:lnTo>
                  <a:close/>
                  <a:moveTo>
                    <a:pt x="22252" y="17255"/>
                  </a:moveTo>
                  <a:lnTo>
                    <a:pt x="22252" y="19359"/>
                  </a:lnTo>
                  <a:lnTo>
                    <a:pt x="19675" y="19359"/>
                  </a:lnTo>
                  <a:lnTo>
                    <a:pt x="19675" y="17255"/>
                  </a:lnTo>
                  <a:close/>
                  <a:moveTo>
                    <a:pt x="26198" y="17255"/>
                  </a:moveTo>
                  <a:lnTo>
                    <a:pt x="26198" y="19359"/>
                  </a:lnTo>
                  <a:lnTo>
                    <a:pt x="23568" y="19359"/>
                  </a:lnTo>
                  <a:lnTo>
                    <a:pt x="23568" y="17255"/>
                  </a:lnTo>
                  <a:close/>
                  <a:moveTo>
                    <a:pt x="30091" y="17255"/>
                  </a:moveTo>
                  <a:lnTo>
                    <a:pt x="30091" y="19359"/>
                  </a:lnTo>
                  <a:lnTo>
                    <a:pt x="27513" y="19359"/>
                  </a:lnTo>
                  <a:lnTo>
                    <a:pt x="27513" y="17255"/>
                  </a:lnTo>
                  <a:close/>
                  <a:moveTo>
                    <a:pt x="34036" y="17255"/>
                  </a:moveTo>
                  <a:lnTo>
                    <a:pt x="34036" y="19359"/>
                  </a:lnTo>
                  <a:lnTo>
                    <a:pt x="31406" y="19359"/>
                  </a:lnTo>
                  <a:lnTo>
                    <a:pt x="31406" y="17255"/>
                  </a:lnTo>
                  <a:close/>
                  <a:moveTo>
                    <a:pt x="37981" y="17255"/>
                  </a:moveTo>
                  <a:lnTo>
                    <a:pt x="37981" y="19359"/>
                  </a:lnTo>
                  <a:lnTo>
                    <a:pt x="35351" y="19359"/>
                  </a:lnTo>
                  <a:lnTo>
                    <a:pt x="35351" y="17255"/>
                  </a:lnTo>
                  <a:close/>
                  <a:moveTo>
                    <a:pt x="41874" y="17255"/>
                  </a:moveTo>
                  <a:lnTo>
                    <a:pt x="41874" y="19359"/>
                  </a:lnTo>
                  <a:lnTo>
                    <a:pt x="39296" y="19359"/>
                  </a:lnTo>
                  <a:lnTo>
                    <a:pt x="39296" y="17255"/>
                  </a:lnTo>
                  <a:close/>
                  <a:moveTo>
                    <a:pt x="45819" y="17255"/>
                  </a:moveTo>
                  <a:lnTo>
                    <a:pt x="45819" y="19359"/>
                  </a:lnTo>
                  <a:lnTo>
                    <a:pt x="43189" y="19359"/>
                  </a:lnTo>
                  <a:lnTo>
                    <a:pt x="43189" y="17255"/>
                  </a:lnTo>
                  <a:close/>
                  <a:moveTo>
                    <a:pt x="6576" y="21147"/>
                  </a:moveTo>
                  <a:lnTo>
                    <a:pt x="6576" y="23251"/>
                  </a:lnTo>
                  <a:lnTo>
                    <a:pt x="3946" y="23251"/>
                  </a:lnTo>
                  <a:lnTo>
                    <a:pt x="3946" y="21147"/>
                  </a:lnTo>
                  <a:close/>
                  <a:moveTo>
                    <a:pt x="10469" y="21147"/>
                  </a:moveTo>
                  <a:lnTo>
                    <a:pt x="10469" y="23251"/>
                  </a:lnTo>
                  <a:lnTo>
                    <a:pt x="7891" y="23251"/>
                  </a:lnTo>
                  <a:lnTo>
                    <a:pt x="7891" y="21147"/>
                  </a:lnTo>
                  <a:close/>
                  <a:moveTo>
                    <a:pt x="14414" y="21147"/>
                  </a:moveTo>
                  <a:lnTo>
                    <a:pt x="14414" y="23251"/>
                  </a:lnTo>
                  <a:lnTo>
                    <a:pt x="11784" y="23251"/>
                  </a:lnTo>
                  <a:lnTo>
                    <a:pt x="11784" y="21147"/>
                  </a:lnTo>
                  <a:close/>
                  <a:moveTo>
                    <a:pt x="18360" y="21147"/>
                  </a:moveTo>
                  <a:lnTo>
                    <a:pt x="18360" y="23251"/>
                  </a:lnTo>
                  <a:lnTo>
                    <a:pt x="15729" y="23251"/>
                  </a:lnTo>
                  <a:lnTo>
                    <a:pt x="15729" y="21147"/>
                  </a:lnTo>
                  <a:close/>
                  <a:moveTo>
                    <a:pt x="22252" y="21147"/>
                  </a:moveTo>
                  <a:lnTo>
                    <a:pt x="22252" y="23251"/>
                  </a:lnTo>
                  <a:lnTo>
                    <a:pt x="19675" y="23251"/>
                  </a:lnTo>
                  <a:lnTo>
                    <a:pt x="19675" y="21147"/>
                  </a:lnTo>
                  <a:close/>
                  <a:moveTo>
                    <a:pt x="26198" y="21147"/>
                  </a:moveTo>
                  <a:lnTo>
                    <a:pt x="26198" y="23251"/>
                  </a:lnTo>
                  <a:lnTo>
                    <a:pt x="23568" y="23251"/>
                  </a:lnTo>
                  <a:lnTo>
                    <a:pt x="23568" y="21147"/>
                  </a:lnTo>
                  <a:close/>
                  <a:moveTo>
                    <a:pt x="30091" y="21147"/>
                  </a:moveTo>
                  <a:lnTo>
                    <a:pt x="30091" y="23251"/>
                  </a:lnTo>
                  <a:lnTo>
                    <a:pt x="27513" y="23251"/>
                  </a:lnTo>
                  <a:lnTo>
                    <a:pt x="27513" y="21147"/>
                  </a:lnTo>
                  <a:close/>
                  <a:moveTo>
                    <a:pt x="34036" y="21147"/>
                  </a:moveTo>
                  <a:lnTo>
                    <a:pt x="34036" y="23251"/>
                  </a:lnTo>
                  <a:lnTo>
                    <a:pt x="31406" y="23251"/>
                  </a:lnTo>
                  <a:lnTo>
                    <a:pt x="31406" y="21147"/>
                  </a:lnTo>
                  <a:close/>
                  <a:moveTo>
                    <a:pt x="37981" y="21147"/>
                  </a:moveTo>
                  <a:lnTo>
                    <a:pt x="37981" y="23251"/>
                  </a:lnTo>
                  <a:lnTo>
                    <a:pt x="35351" y="23251"/>
                  </a:lnTo>
                  <a:lnTo>
                    <a:pt x="35351" y="21147"/>
                  </a:lnTo>
                  <a:close/>
                  <a:moveTo>
                    <a:pt x="41874" y="21147"/>
                  </a:moveTo>
                  <a:lnTo>
                    <a:pt x="41874" y="23251"/>
                  </a:lnTo>
                  <a:lnTo>
                    <a:pt x="39296" y="23251"/>
                  </a:lnTo>
                  <a:lnTo>
                    <a:pt x="39296" y="21147"/>
                  </a:lnTo>
                  <a:close/>
                  <a:moveTo>
                    <a:pt x="45819" y="21147"/>
                  </a:moveTo>
                  <a:lnTo>
                    <a:pt x="45819" y="23251"/>
                  </a:lnTo>
                  <a:lnTo>
                    <a:pt x="43189" y="23251"/>
                  </a:lnTo>
                  <a:lnTo>
                    <a:pt x="43189" y="21147"/>
                  </a:lnTo>
                  <a:close/>
                  <a:moveTo>
                    <a:pt x="1" y="0"/>
                  </a:moveTo>
                  <a:lnTo>
                    <a:pt x="1" y="28722"/>
                  </a:lnTo>
                  <a:lnTo>
                    <a:pt x="49765" y="28722"/>
                  </a:lnTo>
                  <a:lnTo>
                    <a:pt x="49765" y="0"/>
                  </a:lnTo>
                  <a:close/>
                </a:path>
              </a:pathLst>
            </a:custGeom>
            <a:solidFill>
              <a:srgbClr val="C7E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a:off x="1403863" y="6008325"/>
              <a:ext cx="1509775" cy="186750"/>
            </a:xfrm>
            <a:custGeom>
              <a:rect b="b" l="l" r="r" t="t"/>
              <a:pathLst>
                <a:path extrusionOk="0" h="7470" w="60391">
                  <a:moveTo>
                    <a:pt x="1316" y="0"/>
                  </a:moveTo>
                  <a:cubicBezTo>
                    <a:pt x="579" y="0"/>
                    <a:pt x="0" y="579"/>
                    <a:pt x="0" y="1315"/>
                  </a:cubicBezTo>
                  <a:lnTo>
                    <a:pt x="0" y="6155"/>
                  </a:lnTo>
                  <a:cubicBezTo>
                    <a:pt x="0" y="6892"/>
                    <a:pt x="579" y="7470"/>
                    <a:pt x="1316" y="7470"/>
                  </a:cubicBezTo>
                  <a:lnTo>
                    <a:pt x="59076" y="7470"/>
                  </a:lnTo>
                  <a:cubicBezTo>
                    <a:pt x="59812" y="7470"/>
                    <a:pt x="60391" y="6892"/>
                    <a:pt x="60391" y="6155"/>
                  </a:cubicBezTo>
                  <a:lnTo>
                    <a:pt x="60391" y="1315"/>
                  </a:lnTo>
                  <a:cubicBezTo>
                    <a:pt x="60391" y="579"/>
                    <a:pt x="59812" y="0"/>
                    <a:pt x="59076"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
            <p:cNvSpPr/>
            <p:nvPr/>
          </p:nvSpPr>
          <p:spPr>
            <a:xfrm>
              <a:off x="2164013" y="5582550"/>
              <a:ext cx="558950" cy="551700"/>
            </a:xfrm>
            <a:custGeom>
              <a:rect b="b" l="l" r="r" t="t"/>
              <a:pathLst>
                <a:path extrusionOk="0" h="22068" w="22358">
                  <a:moveTo>
                    <a:pt x="1388" y="1"/>
                  </a:moveTo>
                  <a:cubicBezTo>
                    <a:pt x="1065" y="1"/>
                    <a:pt x="737" y="119"/>
                    <a:pt x="474" y="356"/>
                  </a:cubicBezTo>
                  <a:cubicBezTo>
                    <a:pt x="0" y="829"/>
                    <a:pt x="0" y="1671"/>
                    <a:pt x="474" y="2144"/>
                  </a:cubicBezTo>
                  <a:lnTo>
                    <a:pt x="20043" y="21713"/>
                  </a:lnTo>
                  <a:cubicBezTo>
                    <a:pt x="20306" y="21950"/>
                    <a:pt x="20634" y="22068"/>
                    <a:pt x="20957" y="22068"/>
                  </a:cubicBezTo>
                  <a:cubicBezTo>
                    <a:pt x="21279" y="22068"/>
                    <a:pt x="21594" y="21950"/>
                    <a:pt x="21831" y="21713"/>
                  </a:cubicBezTo>
                  <a:cubicBezTo>
                    <a:pt x="22357" y="21187"/>
                    <a:pt x="22357" y="20398"/>
                    <a:pt x="21831" y="19925"/>
                  </a:cubicBezTo>
                  <a:lnTo>
                    <a:pt x="2262" y="356"/>
                  </a:lnTo>
                  <a:cubicBezTo>
                    <a:pt x="2025" y="119"/>
                    <a:pt x="1710" y="1"/>
                    <a:pt x="13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p:nvPr/>
          </p:nvSpPr>
          <p:spPr>
            <a:xfrm>
              <a:off x="1594563" y="5582550"/>
              <a:ext cx="558950" cy="551700"/>
            </a:xfrm>
            <a:custGeom>
              <a:rect b="b" l="l" r="r" t="t"/>
              <a:pathLst>
                <a:path extrusionOk="0" h="22068" w="22358">
                  <a:moveTo>
                    <a:pt x="20963" y="1"/>
                  </a:moveTo>
                  <a:cubicBezTo>
                    <a:pt x="20648" y="1"/>
                    <a:pt x="20332" y="119"/>
                    <a:pt x="20095" y="356"/>
                  </a:cubicBezTo>
                  <a:lnTo>
                    <a:pt x="526" y="19925"/>
                  </a:lnTo>
                  <a:cubicBezTo>
                    <a:pt x="0" y="20398"/>
                    <a:pt x="0" y="21187"/>
                    <a:pt x="526" y="21713"/>
                  </a:cubicBezTo>
                  <a:cubicBezTo>
                    <a:pt x="763" y="21950"/>
                    <a:pt x="1079" y="22068"/>
                    <a:pt x="1401" y="22068"/>
                  </a:cubicBezTo>
                  <a:cubicBezTo>
                    <a:pt x="1723" y="22068"/>
                    <a:pt x="2052" y="21950"/>
                    <a:pt x="2315" y="21713"/>
                  </a:cubicBezTo>
                  <a:lnTo>
                    <a:pt x="21831" y="2144"/>
                  </a:lnTo>
                  <a:cubicBezTo>
                    <a:pt x="22357" y="1671"/>
                    <a:pt x="22357" y="829"/>
                    <a:pt x="21831" y="356"/>
                  </a:cubicBezTo>
                  <a:cubicBezTo>
                    <a:pt x="21594" y="119"/>
                    <a:pt x="21279" y="1"/>
                    <a:pt x="209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29"/>
          <p:cNvGrpSpPr/>
          <p:nvPr/>
        </p:nvGrpSpPr>
        <p:grpSpPr>
          <a:xfrm>
            <a:off x="1919401" y="1811257"/>
            <a:ext cx="860025" cy="703692"/>
            <a:chOff x="3617213" y="3896650"/>
            <a:chExt cx="1608425" cy="1316050"/>
          </a:xfrm>
        </p:grpSpPr>
        <p:sp>
          <p:nvSpPr>
            <p:cNvPr id="264" name="Google Shape;264;p29"/>
            <p:cNvSpPr/>
            <p:nvPr/>
          </p:nvSpPr>
          <p:spPr>
            <a:xfrm>
              <a:off x="3660613" y="4036425"/>
              <a:ext cx="733850" cy="727575"/>
            </a:xfrm>
            <a:custGeom>
              <a:rect b="b" l="l" r="r" t="t"/>
              <a:pathLst>
                <a:path extrusionOk="0" h="29103" w="29354">
                  <a:moveTo>
                    <a:pt x="18388" y="0"/>
                  </a:moveTo>
                  <a:cubicBezTo>
                    <a:pt x="17852" y="0"/>
                    <a:pt x="17307" y="108"/>
                    <a:pt x="16781" y="337"/>
                  </a:cubicBezTo>
                  <a:lnTo>
                    <a:pt x="2999" y="6176"/>
                  </a:lnTo>
                  <a:cubicBezTo>
                    <a:pt x="947" y="7018"/>
                    <a:pt x="0" y="9385"/>
                    <a:pt x="842" y="11437"/>
                  </a:cubicBezTo>
                  <a:lnTo>
                    <a:pt x="7313" y="26640"/>
                  </a:lnTo>
                  <a:cubicBezTo>
                    <a:pt x="7946" y="28185"/>
                    <a:pt x="9445" y="29103"/>
                    <a:pt x="11023" y="29103"/>
                  </a:cubicBezTo>
                  <a:cubicBezTo>
                    <a:pt x="11541" y="29103"/>
                    <a:pt x="12066" y="29004"/>
                    <a:pt x="12573" y="28797"/>
                  </a:cubicBezTo>
                  <a:lnTo>
                    <a:pt x="26356" y="22957"/>
                  </a:lnTo>
                  <a:cubicBezTo>
                    <a:pt x="28407" y="22063"/>
                    <a:pt x="29354" y="19749"/>
                    <a:pt x="28512" y="17697"/>
                  </a:cubicBezTo>
                  <a:lnTo>
                    <a:pt x="22042" y="2442"/>
                  </a:lnTo>
                  <a:cubicBezTo>
                    <a:pt x="21416" y="915"/>
                    <a:pt x="19945" y="0"/>
                    <a:pt x="18388"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a:off x="3759238" y="4172425"/>
              <a:ext cx="537925" cy="453725"/>
            </a:xfrm>
            <a:custGeom>
              <a:rect b="b" l="l" r="r" t="t"/>
              <a:pathLst>
                <a:path extrusionOk="0" h="18149" w="21517">
                  <a:moveTo>
                    <a:pt x="16887" y="0"/>
                  </a:moveTo>
                  <a:lnTo>
                    <a:pt x="1" y="7154"/>
                  </a:lnTo>
                  <a:lnTo>
                    <a:pt x="4630" y="18149"/>
                  </a:lnTo>
                  <a:lnTo>
                    <a:pt x="21516" y="10994"/>
                  </a:lnTo>
                  <a:lnTo>
                    <a:pt x="16887" y="0"/>
                  </a:lnTo>
                  <a:close/>
                </a:path>
              </a:pathLst>
            </a:custGeom>
            <a:solidFill>
              <a:srgbClr val="FEF6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a:off x="3617213" y="3896650"/>
              <a:ext cx="549750" cy="365900"/>
            </a:xfrm>
            <a:custGeom>
              <a:rect b="b" l="l" r="r" t="t"/>
              <a:pathLst>
                <a:path extrusionOk="0" h="14636" w="21990">
                  <a:moveTo>
                    <a:pt x="17733" y="0"/>
                  </a:moveTo>
                  <a:cubicBezTo>
                    <a:pt x="17419" y="0"/>
                    <a:pt x="17097" y="63"/>
                    <a:pt x="16781" y="194"/>
                  </a:cubicBezTo>
                  <a:lnTo>
                    <a:pt x="1789" y="6560"/>
                  </a:lnTo>
                  <a:cubicBezTo>
                    <a:pt x="579" y="7086"/>
                    <a:pt x="1" y="8506"/>
                    <a:pt x="527" y="9716"/>
                  </a:cubicBezTo>
                  <a:cubicBezTo>
                    <a:pt x="895" y="10610"/>
                    <a:pt x="1736" y="11136"/>
                    <a:pt x="2683" y="11189"/>
                  </a:cubicBezTo>
                  <a:lnTo>
                    <a:pt x="2631" y="12451"/>
                  </a:lnTo>
                  <a:lnTo>
                    <a:pt x="2683" y="12451"/>
                  </a:lnTo>
                  <a:cubicBezTo>
                    <a:pt x="2157" y="12662"/>
                    <a:pt x="1789" y="13556"/>
                    <a:pt x="2000" y="14029"/>
                  </a:cubicBezTo>
                  <a:cubicBezTo>
                    <a:pt x="2156" y="14420"/>
                    <a:pt x="2514" y="14636"/>
                    <a:pt x="2882" y="14636"/>
                  </a:cubicBezTo>
                  <a:cubicBezTo>
                    <a:pt x="3010" y="14636"/>
                    <a:pt x="3140" y="14610"/>
                    <a:pt x="3262" y="14556"/>
                  </a:cubicBezTo>
                  <a:cubicBezTo>
                    <a:pt x="3788" y="14345"/>
                    <a:pt x="3998" y="13766"/>
                    <a:pt x="3788" y="13293"/>
                  </a:cubicBezTo>
                  <a:cubicBezTo>
                    <a:pt x="3578" y="12767"/>
                    <a:pt x="3841" y="12188"/>
                    <a:pt x="4367" y="11978"/>
                  </a:cubicBezTo>
                  <a:cubicBezTo>
                    <a:pt x="4479" y="11928"/>
                    <a:pt x="4598" y="11905"/>
                    <a:pt x="4716" y="11905"/>
                  </a:cubicBezTo>
                  <a:cubicBezTo>
                    <a:pt x="5095" y="11905"/>
                    <a:pt x="5469" y="12143"/>
                    <a:pt x="5629" y="12504"/>
                  </a:cubicBezTo>
                  <a:cubicBezTo>
                    <a:pt x="5790" y="12865"/>
                    <a:pt x="6164" y="13103"/>
                    <a:pt x="6542" y="13103"/>
                  </a:cubicBezTo>
                  <a:cubicBezTo>
                    <a:pt x="6660" y="13103"/>
                    <a:pt x="6779" y="13080"/>
                    <a:pt x="6892" y="13030"/>
                  </a:cubicBezTo>
                  <a:cubicBezTo>
                    <a:pt x="7418" y="12820"/>
                    <a:pt x="7628" y="12241"/>
                    <a:pt x="7418" y="11767"/>
                  </a:cubicBezTo>
                  <a:cubicBezTo>
                    <a:pt x="7207" y="11241"/>
                    <a:pt x="7470" y="10663"/>
                    <a:pt x="7944" y="10452"/>
                  </a:cubicBezTo>
                  <a:cubicBezTo>
                    <a:pt x="8057" y="10402"/>
                    <a:pt x="8175" y="10379"/>
                    <a:pt x="8293" y="10379"/>
                  </a:cubicBezTo>
                  <a:cubicBezTo>
                    <a:pt x="8672" y="10379"/>
                    <a:pt x="9046" y="10618"/>
                    <a:pt x="9206" y="10978"/>
                  </a:cubicBezTo>
                  <a:cubicBezTo>
                    <a:pt x="9362" y="11369"/>
                    <a:pt x="9721" y="11585"/>
                    <a:pt x="10089" y="11585"/>
                  </a:cubicBezTo>
                  <a:cubicBezTo>
                    <a:pt x="10217" y="11585"/>
                    <a:pt x="10347" y="11559"/>
                    <a:pt x="10469" y="11504"/>
                  </a:cubicBezTo>
                  <a:cubicBezTo>
                    <a:pt x="10995" y="11294"/>
                    <a:pt x="11205" y="10715"/>
                    <a:pt x="10995" y="10242"/>
                  </a:cubicBezTo>
                  <a:cubicBezTo>
                    <a:pt x="10785" y="9716"/>
                    <a:pt x="11048" y="9137"/>
                    <a:pt x="11521" y="8927"/>
                  </a:cubicBezTo>
                  <a:cubicBezTo>
                    <a:pt x="11646" y="8877"/>
                    <a:pt x="11771" y="8853"/>
                    <a:pt x="11892" y="8853"/>
                  </a:cubicBezTo>
                  <a:cubicBezTo>
                    <a:pt x="12280" y="8853"/>
                    <a:pt x="12623" y="9092"/>
                    <a:pt x="12784" y="9453"/>
                  </a:cubicBezTo>
                  <a:cubicBezTo>
                    <a:pt x="12940" y="9843"/>
                    <a:pt x="13298" y="10060"/>
                    <a:pt x="13688" y="10060"/>
                  </a:cubicBezTo>
                  <a:cubicBezTo>
                    <a:pt x="13823" y="10060"/>
                    <a:pt x="13963" y="10033"/>
                    <a:pt x="14099" y="9979"/>
                  </a:cubicBezTo>
                  <a:cubicBezTo>
                    <a:pt x="14572" y="9769"/>
                    <a:pt x="14783" y="9190"/>
                    <a:pt x="14625" y="8716"/>
                  </a:cubicBezTo>
                  <a:cubicBezTo>
                    <a:pt x="14414" y="8190"/>
                    <a:pt x="14625" y="7664"/>
                    <a:pt x="15098" y="7454"/>
                  </a:cubicBezTo>
                  <a:cubicBezTo>
                    <a:pt x="15236" y="7399"/>
                    <a:pt x="15378" y="7372"/>
                    <a:pt x="15516" y="7372"/>
                  </a:cubicBezTo>
                  <a:cubicBezTo>
                    <a:pt x="15903" y="7372"/>
                    <a:pt x="16258" y="7578"/>
                    <a:pt x="16413" y="7927"/>
                  </a:cubicBezTo>
                  <a:cubicBezTo>
                    <a:pt x="16569" y="8317"/>
                    <a:pt x="16928" y="8534"/>
                    <a:pt x="17296" y="8534"/>
                  </a:cubicBezTo>
                  <a:cubicBezTo>
                    <a:pt x="17424" y="8534"/>
                    <a:pt x="17553" y="8508"/>
                    <a:pt x="17676" y="8453"/>
                  </a:cubicBezTo>
                  <a:cubicBezTo>
                    <a:pt x="18149" y="8243"/>
                    <a:pt x="18412" y="7717"/>
                    <a:pt x="18202" y="7191"/>
                  </a:cubicBezTo>
                  <a:cubicBezTo>
                    <a:pt x="17991" y="6717"/>
                    <a:pt x="18202" y="6139"/>
                    <a:pt x="18728" y="5928"/>
                  </a:cubicBezTo>
                  <a:cubicBezTo>
                    <a:pt x="18850" y="5874"/>
                    <a:pt x="18980" y="5848"/>
                    <a:pt x="19108" y="5848"/>
                  </a:cubicBezTo>
                  <a:cubicBezTo>
                    <a:pt x="19476" y="5848"/>
                    <a:pt x="19834" y="6064"/>
                    <a:pt x="19990" y="6454"/>
                  </a:cubicBezTo>
                  <a:cubicBezTo>
                    <a:pt x="20154" y="6823"/>
                    <a:pt x="20541" y="7032"/>
                    <a:pt x="20928" y="7032"/>
                  </a:cubicBezTo>
                  <a:cubicBezTo>
                    <a:pt x="21038" y="7032"/>
                    <a:pt x="21148" y="7015"/>
                    <a:pt x="21253" y="6980"/>
                  </a:cubicBezTo>
                  <a:cubicBezTo>
                    <a:pt x="21726" y="6770"/>
                    <a:pt x="21989" y="6191"/>
                    <a:pt x="21779" y="5665"/>
                  </a:cubicBezTo>
                  <a:cubicBezTo>
                    <a:pt x="21557" y="5266"/>
                    <a:pt x="21110" y="4829"/>
                    <a:pt x="20691" y="4829"/>
                  </a:cubicBezTo>
                  <a:cubicBezTo>
                    <a:pt x="20626" y="4829"/>
                    <a:pt x="20562" y="4839"/>
                    <a:pt x="20499" y="4862"/>
                  </a:cubicBezTo>
                  <a:lnTo>
                    <a:pt x="20499" y="4862"/>
                  </a:lnTo>
                  <a:lnTo>
                    <a:pt x="19517" y="4035"/>
                  </a:lnTo>
                  <a:cubicBezTo>
                    <a:pt x="20148" y="3403"/>
                    <a:pt x="20359" y="2404"/>
                    <a:pt x="19938" y="1510"/>
                  </a:cubicBezTo>
                  <a:cubicBezTo>
                    <a:pt x="19543" y="563"/>
                    <a:pt x="18675" y="0"/>
                    <a:pt x="17733" y="0"/>
                  </a:cubicBezTo>
                  <a:close/>
                </a:path>
              </a:pathLst>
            </a:custGeom>
            <a:solidFill>
              <a:srgbClr val="E683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3667188" y="3984350"/>
              <a:ext cx="462950" cy="223600"/>
            </a:xfrm>
            <a:custGeom>
              <a:rect b="b" l="l" r="r" t="t"/>
              <a:pathLst>
                <a:path extrusionOk="0" h="8944" w="18518">
                  <a:moveTo>
                    <a:pt x="17886" y="1"/>
                  </a:moveTo>
                  <a:lnTo>
                    <a:pt x="1" y="7576"/>
                  </a:lnTo>
                  <a:lnTo>
                    <a:pt x="632" y="8943"/>
                  </a:lnTo>
                  <a:lnTo>
                    <a:pt x="18517" y="1368"/>
                  </a:lnTo>
                  <a:lnTo>
                    <a:pt x="17886" y="1"/>
                  </a:lnTo>
                  <a:close/>
                </a:path>
              </a:pathLst>
            </a:custGeom>
            <a:solidFill>
              <a:srgbClr val="FEF6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3901288" y="4320350"/>
              <a:ext cx="157825" cy="194775"/>
            </a:xfrm>
            <a:custGeom>
              <a:rect b="b" l="l" r="r" t="t"/>
              <a:pathLst>
                <a:path extrusionOk="0" h="7791" w="6313">
                  <a:moveTo>
                    <a:pt x="3157" y="0"/>
                  </a:moveTo>
                  <a:cubicBezTo>
                    <a:pt x="2932" y="0"/>
                    <a:pt x="2703" y="26"/>
                    <a:pt x="2473" y="80"/>
                  </a:cubicBezTo>
                  <a:cubicBezTo>
                    <a:pt x="947" y="448"/>
                    <a:pt x="0" y="2026"/>
                    <a:pt x="421" y="3552"/>
                  </a:cubicBezTo>
                  <a:cubicBezTo>
                    <a:pt x="769" y="4992"/>
                    <a:pt x="2616" y="7791"/>
                    <a:pt x="4105" y="7791"/>
                  </a:cubicBezTo>
                  <a:cubicBezTo>
                    <a:pt x="4193" y="7791"/>
                    <a:pt x="4281" y="7781"/>
                    <a:pt x="4366" y="7760"/>
                  </a:cubicBezTo>
                  <a:cubicBezTo>
                    <a:pt x="5892" y="7392"/>
                    <a:pt x="6313" y="3710"/>
                    <a:pt x="5945" y="2184"/>
                  </a:cubicBezTo>
                  <a:cubicBezTo>
                    <a:pt x="5630" y="881"/>
                    <a:pt x="4471" y="0"/>
                    <a:pt x="3157" y="0"/>
                  </a:cubicBezTo>
                  <a:close/>
                </a:path>
              </a:pathLst>
            </a:custGeom>
            <a:solidFill>
              <a:srgbClr val="E683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a:off x="3921013" y="4289900"/>
              <a:ext cx="89450" cy="83750"/>
            </a:xfrm>
            <a:custGeom>
              <a:rect b="b" l="l" r="r" t="t"/>
              <a:pathLst>
                <a:path extrusionOk="0" h="3350" w="3578">
                  <a:moveTo>
                    <a:pt x="2207" y="1"/>
                  </a:moveTo>
                  <a:cubicBezTo>
                    <a:pt x="2166" y="1"/>
                    <a:pt x="2135" y="26"/>
                    <a:pt x="2104" y="88"/>
                  </a:cubicBezTo>
                  <a:cubicBezTo>
                    <a:pt x="1947" y="351"/>
                    <a:pt x="1736" y="614"/>
                    <a:pt x="1578" y="877"/>
                  </a:cubicBezTo>
                  <a:lnTo>
                    <a:pt x="1421" y="1088"/>
                  </a:lnTo>
                  <a:cubicBezTo>
                    <a:pt x="1421" y="1088"/>
                    <a:pt x="1368" y="1140"/>
                    <a:pt x="1368" y="1140"/>
                  </a:cubicBezTo>
                  <a:cubicBezTo>
                    <a:pt x="1315" y="1140"/>
                    <a:pt x="1263" y="1088"/>
                    <a:pt x="1263" y="1088"/>
                  </a:cubicBezTo>
                  <a:cubicBezTo>
                    <a:pt x="1210" y="1035"/>
                    <a:pt x="1158" y="1035"/>
                    <a:pt x="1105" y="1035"/>
                  </a:cubicBezTo>
                  <a:cubicBezTo>
                    <a:pt x="1105" y="982"/>
                    <a:pt x="1105" y="877"/>
                    <a:pt x="1105" y="772"/>
                  </a:cubicBezTo>
                  <a:lnTo>
                    <a:pt x="1000" y="509"/>
                  </a:lnTo>
                  <a:cubicBezTo>
                    <a:pt x="1000" y="509"/>
                    <a:pt x="947" y="456"/>
                    <a:pt x="947" y="456"/>
                  </a:cubicBezTo>
                  <a:cubicBezTo>
                    <a:pt x="947" y="456"/>
                    <a:pt x="895" y="509"/>
                    <a:pt x="895" y="509"/>
                  </a:cubicBezTo>
                  <a:cubicBezTo>
                    <a:pt x="947" y="719"/>
                    <a:pt x="895" y="877"/>
                    <a:pt x="895" y="1035"/>
                  </a:cubicBezTo>
                  <a:lnTo>
                    <a:pt x="737" y="1035"/>
                  </a:lnTo>
                  <a:cubicBezTo>
                    <a:pt x="684" y="1088"/>
                    <a:pt x="632" y="1088"/>
                    <a:pt x="579" y="1140"/>
                  </a:cubicBezTo>
                  <a:lnTo>
                    <a:pt x="579" y="1193"/>
                  </a:lnTo>
                  <a:cubicBezTo>
                    <a:pt x="526" y="1245"/>
                    <a:pt x="526" y="1403"/>
                    <a:pt x="579" y="1508"/>
                  </a:cubicBezTo>
                  <a:lnTo>
                    <a:pt x="368" y="1561"/>
                  </a:lnTo>
                  <a:lnTo>
                    <a:pt x="211" y="1561"/>
                  </a:lnTo>
                  <a:cubicBezTo>
                    <a:pt x="105" y="1614"/>
                    <a:pt x="0" y="1719"/>
                    <a:pt x="0" y="1824"/>
                  </a:cubicBezTo>
                  <a:cubicBezTo>
                    <a:pt x="0" y="1982"/>
                    <a:pt x="158" y="2140"/>
                    <a:pt x="316" y="2140"/>
                  </a:cubicBezTo>
                  <a:lnTo>
                    <a:pt x="737" y="2140"/>
                  </a:lnTo>
                  <a:lnTo>
                    <a:pt x="579" y="2666"/>
                  </a:lnTo>
                  <a:cubicBezTo>
                    <a:pt x="526" y="2824"/>
                    <a:pt x="579" y="2981"/>
                    <a:pt x="737" y="3034"/>
                  </a:cubicBezTo>
                  <a:cubicBezTo>
                    <a:pt x="776" y="3047"/>
                    <a:pt x="816" y="3054"/>
                    <a:pt x="853" y="3054"/>
                  </a:cubicBezTo>
                  <a:cubicBezTo>
                    <a:pt x="967" y="3054"/>
                    <a:pt x="1066" y="2994"/>
                    <a:pt x="1105" y="2876"/>
                  </a:cubicBezTo>
                  <a:cubicBezTo>
                    <a:pt x="1105" y="2876"/>
                    <a:pt x="1105" y="2824"/>
                    <a:pt x="1105" y="2824"/>
                  </a:cubicBezTo>
                  <a:lnTo>
                    <a:pt x="1421" y="2140"/>
                  </a:lnTo>
                  <a:lnTo>
                    <a:pt x="1421" y="2192"/>
                  </a:lnTo>
                  <a:cubicBezTo>
                    <a:pt x="1421" y="2192"/>
                    <a:pt x="1421" y="2192"/>
                    <a:pt x="1473" y="2140"/>
                  </a:cubicBezTo>
                  <a:lnTo>
                    <a:pt x="1473" y="2192"/>
                  </a:lnTo>
                  <a:lnTo>
                    <a:pt x="1473" y="2350"/>
                  </a:lnTo>
                  <a:cubicBezTo>
                    <a:pt x="1526" y="2508"/>
                    <a:pt x="1578" y="2718"/>
                    <a:pt x="1684" y="2876"/>
                  </a:cubicBezTo>
                  <a:cubicBezTo>
                    <a:pt x="1684" y="2929"/>
                    <a:pt x="1736" y="2981"/>
                    <a:pt x="1789" y="3034"/>
                  </a:cubicBezTo>
                  <a:cubicBezTo>
                    <a:pt x="1789" y="3034"/>
                    <a:pt x="1841" y="3087"/>
                    <a:pt x="1894" y="3139"/>
                  </a:cubicBezTo>
                  <a:cubicBezTo>
                    <a:pt x="1947" y="3244"/>
                    <a:pt x="2104" y="3297"/>
                    <a:pt x="2315" y="3350"/>
                  </a:cubicBezTo>
                  <a:cubicBezTo>
                    <a:pt x="2367" y="3350"/>
                    <a:pt x="2420" y="3350"/>
                    <a:pt x="2473" y="3297"/>
                  </a:cubicBezTo>
                  <a:cubicBezTo>
                    <a:pt x="2578" y="3192"/>
                    <a:pt x="2631" y="3087"/>
                    <a:pt x="2683" y="2981"/>
                  </a:cubicBezTo>
                  <a:cubicBezTo>
                    <a:pt x="2683" y="2876"/>
                    <a:pt x="2683" y="2771"/>
                    <a:pt x="2683" y="2718"/>
                  </a:cubicBezTo>
                  <a:cubicBezTo>
                    <a:pt x="2631" y="2560"/>
                    <a:pt x="2631" y="2455"/>
                    <a:pt x="2525" y="2297"/>
                  </a:cubicBezTo>
                  <a:lnTo>
                    <a:pt x="2525" y="2297"/>
                  </a:lnTo>
                  <a:lnTo>
                    <a:pt x="2578" y="2403"/>
                  </a:lnTo>
                  <a:cubicBezTo>
                    <a:pt x="2578" y="2403"/>
                    <a:pt x="2525" y="2350"/>
                    <a:pt x="2525" y="2297"/>
                  </a:cubicBezTo>
                  <a:lnTo>
                    <a:pt x="2525" y="2297"/>
                  </a:lnTo>
                  <a:cubicBezTo>
                    <a:pt x="2525" y="2297"/>
                    <a:pt x="2525" y="2297"/>
                    <a:pt x="2525" y="2297"/>
                  </a:cubicBezTo>
                  <a:lnTo>
                    <a:pt x="2525" y="2297"/>
                  </a:lnTo>
                  <a:cubicBezTo>
                    <a:pt x="2631" y="2350"/>
                    <a:pt x="2736" y="2350"/>
                    <a:pt x="2841" y="2350"/>
                  </a:cubicBezTo>
                  <a:cubicBezTo>
                    <a:pt x="2911" y="2350"/>
                    <a:pt x="2958" y="2373"/>
                    <a:pt x="3028" y="2373"/>
                  </a:cubicBezTo>
                  <a:cubicBezTo>
                    <a:pt x="3063" y="2373"/>
                    <a:pt x="3104" y="2368"/>
                    <a:pt x="3157" y="2350"/>
                  </a:cubicBezTo>
                  <a:cubicBezTo>
                    <a:pt x="3262" y="2297"/>
                    <a:pt x="3420" y="2192"/>
                    <a:pt x="3472" y="2087"/>
                  </a:cubicBezTo>
                  <a:lnTo>
                    <a:pt x="3525" y="2087"/>
                  </a:lnTo>
                  <a:cubicBezTo>
                    <a:pt x="3577" y="1929"/>
                    <a:pt x="3577" y="1771"/>
                    <a:pt x="3472" y="1666"/>
                  </a:cubicBezTo>
                  <a:cubicBezTo>
                    <a:pt x="3472" y="1614"/>
                    <a:pt x="3420" y="1561"/>
                    <a:pt x="3367" y="1508"/>
                  </a:cubicBezTo>
                  <a:cubicBezTo>
                    <a:pt x="3314" y="1508"/>
                    <a:pt x="3314" y="1456"/>
                    <a:pt x="3262" y="1456"/>
                  </a:cubicBezTo>
                  <a:cubicBezTo>
                    <a:pt x="3209" y="1403"/>
                    <a:pt x="3157" y="1351"/>
                    <a:pt x="3104" y="1351"/>
                  </a:cubicBezTo>
                  <a:lnTo>
                    <a:pt x="2894" y="1245"/>
                  </a:lnTo>
                  <a:lnTo>
                    <a:pt x="2788" y="1193"/>
                  </a:lnTo>
                  <a:lnTo>
                    <a:pt x="2578" y="1193"/>
                  </a:lnTo>
                  <a:cubicBezTo>
                    <a:pt x="2631" y="1088"/>
                    <a:pt x="2683" y="982"/>
                    <a:pt x="2736" y="930"/>
                  </a:cubicBezTo>
                  <a:cubicBezTo>
                    <a:pt x="2736" y="877"/>
                    <a:pt x="2736" y="877"/>
                    <a:pt x="2736" y="877"/>
                  </a:cubicBezTo>
                  <a:cubicBezTo>
                    <a:pt x="2736" y="851"/>
                    <a:pt x="2723" y="838"/>
                    <a:pt x="2709" y="838"/>
                  </a:cubicBezTo>
                  <a:cubicBezTo>
                    <a:pt x="2696" y="838"/>
                    <a:pt x="2683" y="851"/>
                    <a:pt x="2683" y="877"/>
                  </a:cubicBezTo>
                  <a:lnTo>
                    <a:pt x="2420" y="1088"/>
                  </a:lnTo>
                  <a:lnTo>
                    <a:pt x="2210" y="1193"/>
                  </a:lnTo>
                  <a:cubicBezTo>
                    <a:pt x="2210" y="1245"/>
                    <a:pt x="2157" y="1245"/>
                    <a:pt x="2157" y="1245"/>
                  </a:cubicBezTo>
                  <a:cubicBezTo>
                    <a:pt x="2052" y="1193"/>
                    <a:pt x="1999" y="1193"/>
                    <a:pt x="1894" y="1140"/>
                  </a:cubicBezTo>
                  <a:lnTo>
                    <a:pt x="1841" y="1140"/>
                  </a:lnTo>
                  <a:lnTo>
                    <a:pt x="1841" y="1088"/>
                  </a:lnTo>
                  <a:cubicBezTo>
                    <a:pt x="1999" y="772"/>
                    <a:pt x="2157" y="456"/>
                    <a:pt x="2315" y="193"/>
                  </a:cubicBezTo>
                  <a:cubicBezTo>
                    <a:pt x="2367" y="141"/>
                    <a:pt x="2367" y="88"/>
                    <a:pt x="2315" y="35"/>
                  </a:cubicBezTo>
                  <a:cubicBezTo>
                    <a:pt x="2271" y="14"/>
                    <a:pt x="2237" y="1"/>
                    <a:pt x="2207"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4003863" y="4362725"/>
              <a:ext cx="143375" cy="160200"/>
            </a:xfrm>
            <a:custGeom>
              <a:rect b="b" l="l" r="r" t="t"/>
              <a:pathLst>
                <a:path extrusionOk="0" h="6408" w="5735">
                  <a:moveTo>
                    <a:pt x="2956" y="0"/>
                  </a:moveTo>
                  <a:cubicBezTo>
                    <a:pt x="2043" y="0"/>
                    <a:pt x="1176" y="548"/>
                    <a:pt x="789" y="1436"/>
                  </a:cubicBezTo>
                  <a:cubicBezTo>
                    <a:pt x="211" y="2646"/>
                    <a:pt x="0" y="5750"/>
                    <a:pt x="1210" y="6328"/>
                  </a:cubicBezTo>
                  <a:cubicBezTo>
                    <a:pt x="1335" y="6383"/>
                    <a:pt x="1471" y="6408"/>
                    <a:pt x="1614" y="6408"/>
                  </a:cubicBezTo>
                  <a:cubicBezTo>
                    <a:pt x="2859" y="6408"/>
                    <a:pt x="4684" y="4514"/>
                    <a:pt x="5156" y="3382"/>
                  </a:cubicBezTo>
                  <a:cubicBezTo>
                    <a:pt x="5734" y="2173"/>
                    <a:pt x="5208" y="752"/>
                    <a:pt x="3946" y="226"/>
                  </a:cubicBezTo>
                  <a:cubicBezTo>
                    <a:pt x="3624" y="72"/>
                    <a:pt x="3287" y="0"/>
                    <a:pt x="2956" y="0"/>
                  </a:cubicBezTo>
                  <a:close/>
                </a:path>
              </a:pathLst>
            </a:custGeom>
            <a:solidFill>
              <a:srgbClr val="E271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4061713" y="4343375"/>
              <a:ext cx="67100" cy="67100"/>
            </a:xfrm>
            <a:custGeom>
              <a:rect b="b" l="l" r="r" t="t"/>
              <a:pathLst>
                <a:path extrusionOk="0" h="2684" w="2684">
                  <a:moveTo>
                    <a:pt x="1474" y="1"/>
                  </a:moveTo>
                  <a:lnTo>
                    <a:pt x="1474" y="53"/>
                  </a:lnTo>
                  <a:cubicBezTo>
                    <a:pt x="1421" y="158"/>
                    <a:pt x="1316" y="264"/>
                    <a:pt x="1211" y="316"/>
                  </a:cubicBezTo>
                  <a:cubicBezTo>
                    <a:pt x="1158" y="316"/>
                    <a:pt x="1106" y="316"/>
                    <a:pt x="1053" y="264"/>
                  </a:cubicBezTo>
                  <a:lnTo>
                    <a:pt x="948" y="264"/>
                  </a:lnTo>
                  <a:cubicBezTo>
                    <a:pt x="843" y="316"/>
                    <a:pt x="790" y="421"/>
                    <a:pt x="737" y="474"/>
                  </a:cubicBezTo>
                  <a:lnTo>
                    <a:pt x="580" y="421"/>
                  </a:lnTo>
                  <a:cubicBezTo>
                    <a:pt x="580" y="421"/>
                    <a:pt x="527" y="369"/>
                    <a:pt x="527" y="369"/>
                  </a:cubicBezTo>
                  <a:lnTo>
                    <a:pt x="474" y="369"/>
                  </a:lnTo>
                  <a:cubicBezTo>
                    <a:pt x="444" y="353"/>
                    <a:pt x="413" y="347"/>
                    <a:pt x="383" y="347"/>
                  </a:cubicBezTo>
                  <a:cubicBezTo>
                    <a:pt x="312" y="347"/>
                    <a:pt x="249" y="384"/>
                    <a:pt x="211" y="421"/>
                  </a:cubicBezTo>
                  <a:cubicBezTo>
                    <a:pt x="106" y="527"/>
                    <a:pt x="159" y="685"/>
                    <a:pt x="264" y="790"/>
                  </a:cubicBezTo>
                  <a:lnTo>
                    <a:pt x="369" y="842"/>
                  </a:lnTo>
                  <a:cubicBezTo>
                    <a:pt x="422" y="895"/>
                    <a:pt x="474" y="948"/>
                    <a:pt x="580" y="1000"/>
                  </a:cubicBezTo>
                  <a:lnTo>
                    <a:pt x="159" y="1263"/>
                  </a:lnTo>
                  <a:cubicBezTo>
                    <a:pt x="54" y="1368"/>
                    <a:pt x="1" y="1474"/>
                    <a:pt x="54" y="1579"/>
                  </a:cubicBezTo>
                  <a:cubicBezTo>
                    <a:pt x="132" y="1697"/>
                    <a:pt x="241" y="1756"/>
                    <a:pt x="335" y="1756"/>
                  </a:cubicBezTo>
                  <a:cubicBezTo>
                    <a:pt x="366" y="1756"/>
                    <a:pt x="396" y="1750"/>
                    <a:pt x="422" y="1737"/>
                  </a:cubicBezTo>
                  <a:cubicBezTo>
                    <a:pt x="422" y="1684"/>
                    <a:pt x="422" y="1684"/>
                    <a:pt x="474" y="1684"/>
                  </a:cubicBezTo>
                  <a:lnTo>
                    <a:pt x="1053" y="1421"/>
                  </a:lnTo>
                  <a:lnTo>
                    <a:pt x="1000" y="1474"/>
                  </a:lnTo>
                  <a:lnTo>
                    <a:pt x="948" y="1579"/>
                  </a:lnTo>
                  <a:cubicBezTo>
                    <a:pt x="895" y="1684"/>
                    <a:pt x="843" y="1842"/>
                    <a:pt x="790" y="2000"/>
                  </a:cubicBezTo>
                  <a:cubicBezTo>
                    <a:pt x="790" y="2052"/>
                    <a:pt x="790" y="2105"/>
                    <a:pt x="790" y="2157"/>
                  </a:cubicBezTo>
                  <a:cubicBezTo>
                    <a:pt x="790" y="2210"/>
                    <a:pt x="790" y="2210"/>
                    <a:pt x="790" y="2263"/>
                  </a:cubicBezTo>
                  <a:cubicBezTo>
                    <a:pt x="790" y="2420"/>
                    <a:pt x="843" y="2526"/>
                    <a:pt x="948" y="2631"/>
                  </a:cubicBezTo>
                  <a:cubicBezTo>
                    <a:pt x="1000" y="2683"/>
                    <a:pt x="1053" y="2683"/>
                    <a:pt x="1106" y="2683"/>
                  </a:cubicBezTo>
                  <a:cubicBezTo>
                    <a:pt x="1264" y="2683"/>
                    <a:pt x="1316" y="2631"/>
                    <a:pt x="1421" y="2578"/>
                  </a:cubicBezTo>
                  <a:cubicBezTo>
                    <a:pt x="1474" y="2526"/>
                    <a:pt x="1527" y="2473"/>
                    <a:pt x="1527" y="2420"/>
                  </a:cubicBezTo>
                  <a:cubicBezTo>
                    <a:pt x="1579" y="2263"/>
                    <a:pt x="1632" y="2210"/>
                    <a:pt x="1632" y="2052"/>
                  </a:cubicBezTo>
                  <a:cubicBezTo>
                    <a:pt x="1684" y="2105"/>
                    <a:pt x="1737" y="2210"/>
                    <a:pt x="1842" y="2263"/>
                  </a:cubicBezTo>
                  <a:cubicBezTo>
                    <a:pt x="1895" y="2315"/>
                    <a:pt x="1947" y="2368"/>
                    <a:pt x="2053" y="2368"/>
                  </a:cubicBezTo>
                  <a:cubicBezTo>
                    <a:pt x="2079" y="2394"/>
                    <a:pt x="2131" y="2407"/>
                    <a:pt x="2197" y="2407"/>
                  </a:cubicBezTo>
                  <a:cubicBezTo>
                    <a:pt x="2263" y="2407"/>
                    <a:pt x="2342" y="2394"/>
                    <a:pt x="2421" y="2368"/>
                  </a:cubicBezTo>
                  <a:cubicBezTo>
                    <a:pt x="2526" y="2368"/>
                    <a:pt x="2631" y="2263"/>
                    <a:pt x="2631" y="2105"/>
                  </a:cubicBezTo>
                  <a:cubicBezTo>
                    <a:pt x="2631" y="2052"/>
                    <a:pt x="2631" y="2000"/>
                    <a:pt x="2631" y="1947"/>
                  </a:cubicBezTo>
                  <a:cubicBezTo>
                    <a:pt x="2579" y="1947"/>
                    <a:pt x="2579" y="1894"/>
                    <a:pt x="2579" y="1842"/>
                  </a:cubicBezTo>
                  <a:cubicBezTo>
                    <a:pt x="2579" y="1789"/>
                    <a:pt x="2526" y="1737"/>
                    <a:pt x="2526" y="1684"/>
                  </a:cubicBezTo>
                  <a:lnTo>
                    <a:pt x="2421" y="1526"/>
                  </a:lnTo>
                  <a:lnTo>
                    <a:pt x="2368" y="1421"/>
                  </a:lnTo>
                  <a:cubicBezTo>
                    <a:pt x="2368" y="1421"/>
                    <a:pt x="2316" y="1368"/>
                    <a:pt x="2263" y="1316"/>
                  </a:cubicBezTo>
                  <a:cubicBezTo>
                    <a:pt x="2368" y="1316"/>
                    <a:pt x="2421" y="1263"/>
                    <a:pt x="2526" y="1211"/>
                  </a:cubicBezTo>
                  <a:cubicBezTo>
                    <a:pt x="2526" y="1158"/>
                    <a:pt x="2526" y="1158"/>
                    <a:pt x="2526" y="1158"/>
                  </a:cubicBezTo>
                  <a:lnTo>
                    <a:pt x="2000" y="1158"/>
                  </a:lnTo>
                  <a:cubicBezTo>
                    <a:pt x="2000" y="1158"/>
                    <a:pt x="1947" y="1158"/>
                    <a:pt x="1947" y="1105"/>
                  </a:cubicBezTo>
                  <a:cubicBezTo>
                    <a:pt x="1895" y="1053"/>
                    <a:pt x="1895" y="1000"/>
                    <a:pt x="1790" y="948"/>
                  </a:cubicBezTo>
                  <a:lnTo>
                    <a:pt x="1790" y="895"/>
                  </a:lnTo>
                  <a:lnTo>
                    <a:pt x="1842" y="895"/>
                  </a:lnTo>
                  <a:cubicBezTo>
                    <a:pt x="2105" y="737"/>
                    <a:pt x="2368" y="632"/>
                    <a:pt x="2579" y="527"/>
                  </a:cubicBezTo>
                  <a:cubicBezTo>
                    <a:pt x="2631" y="527"/>
                    <a:pt x="2684" y="474"/>
                    <a:pt x="2684" y="421"/>
                  </a:cubicBezTo>
                  <a:cubicBezTo>
                    <a:pt x="2631" y="369"/>
                    <a:pt x="2579" y="316"/>
                    <a:pt x="2526" y="316"/>
                  </a:cubicBezTo>
                  <a:cubicBezTo>
                    <a:pt x="2263" y="421"/>
                    <a:pt x="2000" y="527"/>
                    <a:pt x="1737" y="579"/>
                  </a:cubicBezTo>
                  <a:lnTo>
                    <a:pt x="1527" y="632"/>
                  </a:lnTo>
                  <a:lnTo>
                    <a:pt x="1474" y="632"/>
                  </a:lnTo>
                  <a:cubicBezTo>
                    <a:pt x="1421" y="632"/>
                    <a:pt x="1421" y="579"/>
                    <a:pt x="1421" y="579"/>
                  </a:cubicBezTo>
                  <a:cubicBezTo>
                    <a:pt x="1421" y="527"/>
                    <a:pt x="1369" y="474"/>
                    <a:pt x="1316" y="474"/>
                  </a:cubicBezTo>
                  <a:cubicBezTo>
                    <a:pt x="1369" y="421"/>
                    <a:pt x="1421" y="369"/>
                    <a:pt x="1474" y="264"/>
                  </a:cubicBezTo>
                  <a:lnTo>
                    <a:pt x="1527" y="53"/>
                  </a:lnTo>
                  <a:cubicBezTo>
                    <a:pt x="1527" y="53"/>
                    <a:pt x="1527" y="1"/>
                    <a:pt x="1527"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4353688" y="4084300"/>
              <a:ext cx="53925" cy="142050"/>
            </a:xfrm>
            <a:custGeom>
              <a:rect b="b" l="l" r="r" t="t"/>
              <a:pathLst>
                <a:path extrusionOk="0" h="5682" w="2157">
                  <a:moveTo>
                    <a:pt x="1947" y="0"/>
                  </a:moveTo>
                  <a:cubicBezTo>
                    <a:pt x="0" y="947"/>
                    <a:pt x="263" y="4156"/>
                    <a:pt x="684" y="5682"/>
                  </a:cubicBezTo>
                  <a:lnTo>
                    <a:pt x="1315" y="5419"/>
                  </a:lnTo>
                  <a:cubicBezTo>
                    <a:pt x="1263" y="5419"/>
                    <a:pt x="263" y="1631"/>
                    <a:pt x="2157" y="737"/>
                  </a:cubicBezTo>
                  <a:lnTo>
                    <a:pt x="1947" y="0"/>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4382613" y="4096125"/>
              <a:ext cx="94725" cy="121150"/>
            </a:xfrm>
            <a:custGeom>
              <a:rect b="b" l="l" r="r" t="t"/>
              <a:pathLst>
                <a:path extrusionOk="0" h="4846" w="3789">
                  <a:moveTo>
                    <a:pt x="3788" y="1"/>
                  </a:moveTo>
                  <a:cubicBezTo>
                    <a:pt x="3787" y="1"/>
                    <a:pt x="53" y="685"/>
                    <a:pt x="1" y="4841"/>
                  </a:cubicBezTo>
                  <a:cubicBezTo>
                    <a:pt x="1" y="4841"/>
                    <a:pt x="54" y="4846"/>
                    <a:pt x="148" y="4846"/>
                  </a:cubicBezTo>
                  <a:cubicBezTo>
                    <a:pt x="812" y="4846"/>
                    <a:pt x="3512" y="4564"/>
                    <a:pt x="378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a:off x="4122213" y="4188700"/>
              <a:ext cx="520825" cy="419025"/>
            </a:xfrm>
            <a:custGeom>
              <a:rect b="b" l="l" r="r" t="t"/>
              <a:pathLst>
                <a:path extrusionOk="0" h="16761" w="20833">
                  <a:moveTo>
                    <a:pt x="6375" y="1"/>
                  </a:moveTo>
                  <a:cubicBezTo>
                    <a:pt x="5066" y="1"/>
                    <a:pt x="3693" y="380"/>
                    <a:pt x="2684" y="1611"/>
                  </a:cubicBezTo>
                  <a:cubicBezTo>
                    <a:pt x="1" y="4873"/>
                    <a:pt x="2421" y="16761"/>
                    <a:pt x="6997" y="16761"/>
                  </a:cubicBezTo>
                  <a:cubicBezTo>
                    <a:pt x="9259" y="16761"/>
                    <a:pt x="10154" y="16603"/>
                    <a:pt x="10417" y="16446"/>
                  </a:cubicBezTo>
                  <a:cubicBezTo>
                    <a:pt x="10680" y="16603"/>
                    <a:pt x="11521" y="16761"/>
                    <a:pt x="13836" y="16761"/>
                  </a:cubicBezTo>
                  <a:cubicBezTo>
                    <a:pt x="18360" y="16761"/>
                    <a:pt x="20832" y="4873"/>
                    <a:pt x="18150" y="1611"/>
                  </a:cubicBezTo>
                  <a:cubicBezTo>
                    <a:pt x="17120" y="380"/>
                    <a:pt x="15743" y="1"/>
                    <a:pt x="14435" y="1"/>
                  </a:cubicBezTo>
                  <a:cubicBezTo>
                    <a:pt x="12335" y="1"/>
                    <a:pt x="10417" y="980"/>
                    <a:pt x="10417" y="980"/>
                  </a:cubicBezTo>
                  <a:cubicBezTo>
                    <a:pt x="10417" y="980"/>
                    <a:pt x="8478" y="1"/>
                    <a:pt x="6375" y="1"/>
                  </a:cubicBezTo>
                  <a:close/>
                </a:path>
              </a:pathLst>
            </a:custGeom>
            <a:solidFill>
              <a:srgbClr val="E271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a:off x="4202438" y="4217125"/>
              <a:ext cx="89450" cy="157825"/>
            </a:xfrm>
            <a:custGeom>
              <a:rect b="b" l="l" r="r" t="t"/>
              <a:pathLst>
                <a:path extrusionOk="0" h="6313" w="3578">
                  <a:moveTo>
                    <a:pt x="3578" y="1"/>
                  </a:moveTo>
                  <a:lnTo>
                    <a:pt x="3578" y="1"/>
                  </a:lnTo>
                  <a:cubicBezTo>
                    <a:pt x="2947" y="53"/>
                    <a:pt x="2263" y="316"/>
                    <a:pt x="1737" y="737"/>
                  </a:cubicBezTo>
                  <a:cubicBezTo>
                    <a:pt x="1211" y="1158"/>
                    <a:pt x="790" y="1737"/>
                    <a:pt x="527" y="2368"/>
                  </a:cubicBezTo>
                  <a:cubicBezTo>
                    <a:pt x="211" y="2999"/>
                    <a:pt x="106" y="3630"/>
                    <a:pt x="53" y="4314"/>
                  </a:cubicBezTo>
                  <a:cubicBezTo>
                    <a:pt x="1" y="4630"/>
                    <a:pt x="1" y="4998"/>
                    <a:pt x="1" y="5314"/>
                  </a:cubicBezTo>
                  <a:cubicBezTo>
                    <a:pt x="53" y="5629"/>
                    <a:pt x="106" y="5998"/>
                    <a:pt x="159" y="6313"/>
                  </a:cubicBezTo>
                  <a:cubicBezTo>
                    <a:pt x="211" y="5998"/>
                    <a:pt x="211" y="5629"/>
                    <a:pt x="264" y="5314"/>
                  </a:cubicBezTo>
                  <a:lnTo>
                    <a:pt x="369" y="4367"/>
                  </a:lnTo>
                  <a:cubicBezTo>
                    <a:pt x="527" y="3736"/>
                    <a:pt x="685" y="3157"/>
                    <a:pt x="948" y="2578"/>
                  </a:cubicBezTo>
                  <a:cubicBezTo>
                    <a:pt x="1211" y="2000"/>
                    <a:pt x="1526" y="1474"/>
                    <a:pt x="2000" y="1053"/>
                  </a:cubicBezTo>
                  <a:cubicBezTo>
                    <a:pt x="2421" y="579"/>
                    <a:pt x="2999" y="211"/>
                    <a:pt x="3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4234013" y="3990975"/>
              <a:ext cx="991625" cy="1008450"/>
            </a:xfrm>
            <a:custGeom>
              <a:rect b="b" l="l" r="r" t="t"/>
              <a:pathLst>
                <a:path extrusionOk="0" h="40338" w="39665">
                  <a:moveTo>
                    <a:pt x="31062" y="1"/>
                  </a:moveTo>
                  <a:cubicBezTo>
                    <a:pt x="25655" y="1"/>
                    <a:pt x="17719" y="5103"/>
                    <a:pt x="11205" y="13308"/>
                  </a:cubicBezTo>
                  <a:cubicBezTo>
                    <a:pt x="2894" y="23776"/>
                    <a:pt x="0" y="35349"/>
                    <a:pt x="4787" y="39137"/>
                  </a:cubicBezTo>
                  <a:cubicBezTo>
                    <a:pt x="5806" y="39952"/>
                    <a:pt x="7098" y="40338"/>
                    <a:pt x="8581" y="40338"/>
                  </a:cubicBezTo>
                  <a:cubicBezTo>
                    <a:pt x="13988" y="40338"/>
                    <a:pt x="21937" y="35200"/>
                    <a:pt x="28459" y="26985"/>
                  </a:cubicBezTo>
                  <a:cubicBezTo>
                    <a:pt x="36771" y="16516"/>
                    <a:pt x="39664" y="4996"/>
                    <a:pt x="34877" y="1208"/>
                  </a:cubicBezTo>
                  <a:cubicBezTo>
                    <a:pt x="33853" y="389"/>
                    <a:pt x="32554" y="1"/>
                    <a:pt x="31062" y="1"/>
                  </a:cubicBezTo>
                  <a:close/>
                </a:path>
              </a:pathLst>
            </a:custGeom>
            <a:solidFill>
              <a:srgbClr val="FAD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a:off x="4752163" y="4172425"/>
              <a:ext cx="284100" cy="227525"/>
            </a:xfrm>
            <a:custGeom>
              <a:rect b="b" l="l" r="r" t="t"/>
              <a:pathLst>
                <a:path extrusionOk="0" h="9101" w="11364">
                  <a:moveTo>
                    <a:pt x="842" y="0"/>
                  </a:moveTo>
                  <a:cubicBezTo>
                    <a:pt x="316" y="53"/>
                    <a:pt x="1" y="105"/>
                    <a:pt x="1" y="105"/>
                  </a:cubicBezTo>
                  <a:cubicBezTo>
                    <a:pt x="1" y="105"/>
                    <a:pt x="211" y="158"/>
                    <a:pt x="579" y="316"/>
                  </a:cubicBezTo>
                  <a:cubicBezTo>
                    <a:pt x="947" y="473"/>
                    <a:pt x="1421" y="684"/>
                    <a:pt x="2052" y="947"/>
                  </a:cubicBezTo>
                  <a:cubicBezTo>
                    <a:pt x="3315" y="1526"/>
                    <a:pt x="4945" y="2472"/>
                    <a:pt x="6418" y="3682"/>
                  </a:cubicBezTo>
                  <a:cubicBezTo>
                    <a:pt x="7944" y="4840"/>
                    <a:pt x="9206" y="6260"/>
                    <a:pt x="10048" y="7312"/>
                  </a:cubicBezTo>
                  <a:cubicBezTo>
                    <a:pt x="10469" y="7838"/>
                    <a:pt x="10785" y="8312"/>
                    <a:pt x="11048" y="8627"/>
                  </a:cubicBezTo>
                  <a:cubicBezTo>
                    <a:pt x="11258" y="8943"/>
                    <a:pt x="11363" y="9101"/>
                    <a:pt x="11363" y="9101"/>
                  </a:cubicBezTo>
                  <a:cubicBezTo>
                    <a:pt x="11363" y="9101"/>
                    <a:pt x="11363" y="8785"/>
                    <a:pt x="11258" y="8312"/>
                  </a:cubicBezTo>
                  <a:cubicBezTo>
                    <a:pt x="11205" y="7838"/>
                    <a:pt x="11048" y="7154"/>
                    <a:pt x="10785" y="6418"/>
                  </a:cubicBezTo>
                  <a:cubicBezTo>
                    <a:pt x="10259" y="4945"/>
                    <a:pt x="9154" y="3314"/>
                    <a:pt x="7681" y="2157"/>
                  </a:cubicBezTo>
                  <a:cubicBezTo>
                    <a:pt x="6208" y="947"/>
                    <a:pt x="4314" y="263"/>
                    <a:pt x="2789" y="105"/>
                  </a:cubicBezTo>
                  <a:cubicBezTo>
                    <a:pt x="2000" y="0"/>
                    <a:pt x="1316" y="0"/>
                    <a:pt x="842" y="0"/>
                  </a:cubicBezTo>
                  <a:close/>
                </a:path>
              </a:pathLst>
            </a:custGeom>
            <a:solidFill>
              <a:srgbClr val="F9C8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a:off x="4587763" y="4380200"/>
              <a:ext cx="284100" cy="227525"/>
            </a:xfrm>
            <a:custGeom>
              <a:rect b="b" l="l" r="r" t="t"/>
              <a:pathLst>
                <a:path extrusionOk="0" h="9101" w="11364">
                  <a:moveTo>
                    <a:pt x="790" y="1"/>
                  </a:moveTo>
                  <a:cubicBezTo>
                    <a:pt x="317" y="53"/>
                    <a:pt x="1" y="53"/>
                    <a:pt x="1" y="53"/>
                  </a:cubicBezTo>
                  <a:cubicBezTo>
                    <a:pt x="1" y="106"/>
                    <a:pt x="211" y="158"/>
                    <a:pt x="580" y="316"/>
                  </a:cubicBezTo>
                  <a:cubicBezTo>
                    <a:pt x="895" y="474"/>
                    <a:pt x="1421" y="684"/>
                    <a:pt x="2053" y="947"/>
                  </a:cubicBezTo>
                  <a:cubicBezTo>
                    <a:pt x="3315" y="1526"/>
                    <a:pt x="4946" y="2473"/>
                    <a:pt x="6419" y="3630"/>
                  </a:cubicBezTo>
                  <a:cubicBezTo>
                    <a:pt x="7944" y="4840"/>
                    <a:pt x="9207" y="6208"/>
                    <a:pt x="10048" y="7313"/>
                  </a:cubicBezTo>
                  <a:cubicBezTo>
                    <a:pt x="10469" y="7839"/>
                    <a:pt x="10785" y="8312"/>
                    <a:pt x="10995" y="8628"/>
                  </a:cubicBezTo>
                  <a:cubicBezTo>
                    <a:pt x="11258" y="8943"/>
                    <a:pt x="11364" y="9101"/>
                    <a:pt x="11364" y="9101"/>
                  </a:cubicBezTo>
                  <a:cubicBezTo>
                    <a:pt x="11364" y="9101"/>
                    <a:pt x="11364" y="8786"/>
                    <a:pt x="11258" y="8312"/>
                  </a:cubicBezTo>
                  <a:cubicBezTo>
                    <a:pt x="11153" y="7839"/>
                    <a:pt x="10995" y="7155"/>
                    <a:pt x="10732" y="6418"/>
                  </a:cubicBezTo>
                  <a:cubicBezTo>
                    <a:pt x="10206" y="4945"/>
                    <a:pt x="9154" y="3315"/>
                    <a:pt x="7629" y="2105"/>
                  </a:cubicBezTo>
                  <a:cubicBezTo>
                    <a:pt x="6156" y="947"/>
                    <a:pt x="4315" y="264"/>
                    <a:pt x="2736" y="53"/>
                  </a:cubicBezTo>
                  <a:cubicBezTo>
                    <a:pt x="2000" y="1"/>
                    <a:pt x="1316" y="1"/>
                    <a:pt x="790" y="1"/>
                  </a:cubicBezTo>
                  <a:close/>
                </a:path>
              </a:pathLst>
            </a:custGeom>
            <a:solidFill>
              <a:srgbClr val="F9C8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4423388" y="4587125"/>
              <a:ext cx="284075" cy="228400"/>
            </a:xfrm>
            <a:custGeom>
              <a:rect b="b" l="l" r="r" t="t"/>
              <a:pathLst>
                <a:path extrusionOk="0" h="9136" w="11363">
                  <a:moveTo>
                    <a:pt x="1479" y="1"/>
                  </a:moveTo>
                  <a:cubicBezTo>
                    <a:pt x="1218" y="1"/>
                    <a:pt x="986" y="13"/>
                    <a:pt x="789" y="35"/>
                  </a:cubicBezTo>
                  <a:cubicBezTo>
                    <a:pt x="316" y="35"/>
                    <a:pt x="0" y="88"/>
                    <a:pt x="0" y="88"/>
                  </a:cubicBezTo>
                  <a:cubicBezTo>
                    <a:pt x="0" y="88"/>
                    <a:pt x="211" y="193"/>
                    <a:pt x="526" y="351"/>
                  </a:cubicBezTo>
                  <a:cubicBezTo>
                    <a:pt x="895" y="456"/>
                    <a:pt x="1421" y="666"/>
                    <a:pt x="2052" y="982"/>
                  </a:cubicBezTo>
                  <a:cubicBezTo>
                    <a:pt x="3262" y="1561"/>
                    <a:pt x="4945" y="2508"/>
                    <a:pt x="6418" y="3665"/>
                  </a:cubicBezTo>
                  <a:cubicBezTo>
                    <a:pt x="7891" y="4875"/>
                    <a:pt x="9206" y="6243"/>
                    <a:pt x="10048" y="7347"/>
                  </a:cubicBezTo>
                  <a:cubicBezTo>
                    <a:pt x="10469" y="7873"/>
                    <a:pt x="10784" y="8347"/>
                    <a:pt x="10995" y="8662"/>
                  </a:cubicBezTo>
                  <a:cubicBezTo>
                    <a:pt x="11205" y="8925"/>
                    <a:pt x="11363" y="9136"/>
                    <a:pt x="11363" y="9136"/>
                  </a:cubicBezTo>
                  <a:cubicBezTo>
                    <a:pt x="11363" y="9136"/>
                    <a:pt x="11363" y="8820"/>
                    <a:pt x="11258" y="8347"/>
                  </a:cubicBezTo>
                  <a:cubicBezTo>
                    <a:pt x="11153" y="7873"/>
                    <a:pt x="10995" y="7189"/>
                    <a:pt x="10732" y="6453"/>
                  </a:cubicBezTo>
                  <a:cubicBezTo>
                    <a:pt x="10206" y="4980"/>
                    <a:pt x="9154" y="3297"/>
                    <a:pt x="7628" y="2139"/>
                  </a:cubicBezTo>
                  <a:cubicBezTo>
                    <a:pt x="6155" y="982"/>
                    <a:pt x="4314" y="298"/>
                    <a:pt x="2736" y="88"/>
                  </a:cubicBezTo>
                  <a:cubicBezTo>
                    <a:pt x="2274" y="26"/>
                    <a:pt x="1847" y="1"/>
                    <a:pt x="1479" y="1"/>
                  </a:cubicBezTo>
                  <a:close/>
                </a:path>
              </a:pathLst>
            </a:custGeom>
            <a:solidFill>
              <a:srgbClr val="F9C8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a:off x="3769763" y="4494625"/>
              <a:ext cx="1242825" cy="718075"/>
            </a:xfrm>
            <a:custGeom>
              <a:rect b="b" l="l" r="r" t="t"/>
              <a:pathLst>
                <a:path extrusionOk="0" h="28723" w="49713">
                  <a:moveTo>
                    <a:pt x="6524" y="3946"/>
                  </a:moveTo>
                  <a:lnTo>
                    <a:pt x="6524" y="7575"/>
                  </a:lnTo>
                  <a:lnTo>
                    <a:pt x="3893" y="7575"/>
                  </a:lnTo>
                  <a:lnTo>
                    <a:pt x="3893" y="3946"/>
                  </a:lnTo>
                  <a:close/>
                  <a:moveTo>
                    <a:pt x="10469" y="3946"/>
                  </a:moveTo>
                  <a:lnTo>
                    <a:pt x="10469" y="7575"/>
                  </a:lnTo>
                  <a:lnTo>
                    <a:pt x="7839" y="7575"/>
                  </a:lnTo>
                  <a:lnTo>
                    <a:pt x="7839" y="3946"/>
                  </a:lnTo>
                  <a:close/>
                  <a:moveTo>
                    <a:pt x="14362" y="3946"/>
                  </a:moveTo>
                  <a:lnTo>
                    <a:pt x="14362" y="7575"/>
                  </a:lnTo>
                  <a:lnTo>
                    <a:pt x="11784" y="7575"/>
                  </a:lnTo>
                  <a:lnTo>
                    <a:pt x="11784" y="3946"/>
                  </a:lnTo>
                  <a:close/>
                  <a:moveTo>
                    <a:pt x="18307" y="3946"/>
                  </a:moveTo>
                  <a:lnTo>
                    <a:pt x="18307" y="7575"/>
                  </a:lnTo>
                  <a:lnTo>
                    <a:pt x="15677" y="7575"/>
                  </a:lnTo>
                  <a:lnTo>
                    <a:pt x="15677" y="3946"/>
                  </a:lnTo>
                  <a:close/>
                  <a:moveTo>
                    <a:pt x="22253" y="3946"/>
                  </a:moveTo>
                  <a:lnTo>
                    <a:pt x="22253" y="7575"/>
                  </a:lnTo>
                  <a:lnTo>
                    <a:pt x="19622" y="7575"/>
                  </a:lnTo>
                  <a:lnTo>
                    <a:pt x="19622" y="3946"/>
                  </a:lnTo>
                  <a:close/>
                  <a:moveTo>
                    <a:pt x="26145" y="3946"/>
                  </a:moveTo>
                  <a:lnTo>
                    <a:pt x="26145" y="7575"/>
                  </a:lnTo>
                  <a:lnTo>
                    <a:pt x="23568" y="7575"/>
                  </a:lnTo>
                  <a:lnTo>
                    <a:pt x="23568" y="3946"/>
                  </a:lnTo>
                  <a:close/>
                  <a:moveTo>
                    <a:pt x="30091" y="3946"/>
                  </a:moveTo>
                  <a:lnTo>
                    <a:pt x="30091" y="7575"/>
                  </a:lnTo>
                  <a:lnTo>
                    <a:pt x="27460" y="7575"/>
                  </a:lnTo>
                  <a:lnTo>
                    <a:pt x="27460" y="3946"/>
                  </a:lnTo>
                  <a:close/>
                  <a:moveTo>
                    <a:pt x="34036" y="3946"/>
                  </a:moveTo>
                  <a:lnTo>
                    <a:pt x="34036" y="7575"/>
                  </a:lnTo>
                  <a:lnTo>
                    <a:pt x="31406" y="7575"/>
                  </a:lnTo>
                  <a:lnTo>
                    <a:pt x="31406" y="3946"/>
                  </a:lnTo>
                  <a:close/>
                  <a:moveTo>
                    <a:pt x="37929" y="3946"/>
                  </a:moveTo>
                  <a:lnTo>
                    <a:pt x="37929" y="7575"/>
                  </a:lnTo>
                  <a:lnTo>
                    <a:pt x="35299" y="7575"/>
                  </a:lnTo>
                  <a:lnTo>
                    <a:pt x="35299" y="3946"/>
                  </a:lnTo>
                  <a:close/>
                  <a:moveTo>
                    <a:pt x="41874" y="3946"/>
                  </a:moveTo>
                  <a:lnTo>
                    <a:pt x="41874" y="7575"/>
                  </a:lnTo>
                  <a:lnTo>
                    <a:pt x="39244" y="7575"/>
                  </a:lnTo>
                  <a:lnTo>
                    <a:pt x="39244" y="3946"/>
                  </a:lnTo>
                  <a:close/>
                  <a:moveTo>
                    <a:pt x="45767" y="3946"/>
                  </a:moveTo>
                  <a:lnTo>
                    <a:pt x="45767" y="7575"/>
                  </a:lnTo>
                  <a:lnTo>
                    <a:pt x="43189" y="7575"/>
                  </a:lnTo>
                  <a:lnTo>
                    <a:pt x="43189" y="3946"/>
                  </a:lnTo>
                  <a:close/>
                  <a:moveTo>
                    <a:pt x="6524" y="9416"/>
                  </a:moveTo>
                  <a:lnTo>
                    <a:pt x="6524" y="11521"/>
                  </a:lnTo>
                  <a:lnTo>
                    <a:pt x="3893" y="11521"/>
                  </a:lnTo>
                  <a:lnTo>
                    <a:pt x="3893" y="9416"/>
                  </a:lnTo>
                  <a:close/>
                  <a:moveTo>
                    <a:pt x="10469" y="9416"/>
                  </a:moveTo>
                  <a:lnTo>
                    <a:pt x="10469" y="11521"/>
                  </a:lnTo>
                  <a:lnTo>
                    <a:pt x="7839" y="11521"/>
                  </a:lnTo>
                  <a:lnTo>
                    <a:pt x="7839" y="9416"/>
                  </a:lnTo>
                  <a:close/>
                  <a:moveTo>
                    <a:pt x="14362" y="9416"/>
                  </a:moveTo>
                  <a:lnTo>
                    <a:pt x="14362" y="11521"/>
                  </a:lnTo>
                  <a:lnTo>
                    <a:pt x="11784" y="11521"/>
                  </a:lnTo>
                  <a:lnTo>
                    <a:pt x="11784" y="9416"/>
                  </a:lnTo>
                  <a:close/>
                  <a:moveTo>
                    <a:pt x="18307" y="9416"/>
                  </a:moveTo>
                  <a:lnTo>
                    <a:pt x="18307" y="11521"/>
                  </a:lnTo>
                  <a:lnTo>
                    <a:pt x="15677" y="11521"/>
                  </a:lnTo>
                  <a:lnTo>
                    <a:pt x="15677" y="9416"/>
                  </a:lnTo>
                  <a:close/>
                  <a:moveTo>
                    <a:pt x="22253" y="9416"/>
                  </a:moveTo>
                  <a:lnTo>
                    <a:pt x="22253" y="11521"/>
                  </a:lnTo>
                  <a:lnTo>
                    <a:pt x="19622" y="11521"/>
                  </a:lnTo>
                  <a:lnTo>
                    <a:pt x="19622" y="9416"/>
                  </a:lnTo>
                  <a:close/>
                  <a:moveTo>
                    <a:pt x="26145" y="9416"/>
                  </a:moveTo>
                  <a:lnTo>
                    <a:pt x="26145" y="11521"/>
                  </a:lnTo>
                  <a:lnTo>
                    <a:pt x="23568" y="11521"/>
                  </a:lnTo>
                  <a:lnTo>
                    <a:pt x="23568" y="9416"/>
                  </a:lnTo>
                  <a:close/>
                  <a:moveTo>
                    <a:pt x="30091" y="9416"/>
                  </a:moveTo>
                  <a:lnTo>
                    <a:pt x="30091" y="11521"/>
                  </a:lnTo>
                  <a:lnTo>
                    <a:pt x="27460" y="11521"/>
                  </a:lnTo>
                  <a:lnTo>
                    <a:pt x="27460" y="9416"/>
                  </a:lnTo>
                  <a:close/>
                  <a:moveTo>
                    <a:pt x="34036" y="9416"/>
                  </a:moveTo>
                  <a:lnTo>
                    <a:pt x="34036" y="11521"/>
                  </a:lnTo>
                  <a:lnTo>
                    <a:pt x="31406" y="11521"/>
                  </a:lnTo>
                  <a:lnTo>
                    <a:pt x="31406" y="9416"/>
                  </a:lnTo>
                  <a:close/>
                  <a:moveTo>
                    <a:pt x="37929" y="9416"/>
                  </a:moveTo>
                  <a:lnTo>
                    <a:pt x="37929" y="11521"/>
                  </a:lnTo>
                  <a:lnTo>
                    <a:pt x="35299" y="11521"/>
                  </a:lnTo>
                  <a:lnTo>
                    <a:pt x="35299" y="9416"/>
                  </a:lnTo>
                  <a:close/>
                  <a:moveTo>
                    <a:pt x="41874" y="9416"/>
                  </a:moveTo>
                  <a:lnTo>
                    <a:pt x="41874" y="11521"/>
                  </a:lnTo>
                  <a:lnTo>
                    <a:pt x="39244" y="11521"/>
                  </a:lnTo>
                  <a:lnTo>
                    <a:pt x="39244" y="9416"/>
                  </a:lnTo>
                  <a:close/>
                  <a:moveTo>
                    <a:pt x="45767" y="9416"/>
                  </a:moveTo>
                  <a:lnTo>
                    <a:pt x="45767" y="11521"/>
                  </a:lnTo>
                  <a:lnTo>
                    <a:pt x="43189" y="11521"/>
                  </a:lnTo>
                  <a:lnTo>
                    <a:pt x="43189" y="9416"/>
                  </a:lnTo>
                  <a:close/>
                  <a:moveTo>
                    <a:pt x="6524" y="13309"/>
                  </a:moveTo>
                  <a:lnTo>
                    <a:pt x="6524" y="15413"/>
                  </a:lnTo>
                  <a:lnTo>
                    <a:pt x="3893" y="15413"/>
                  </a:lnTo>
                  <a:lnTo>
                    <a:pt x="3893" y="13309"/>
                  </a:lnTo>
                  <a:close/>
                  <a:moveTo>
                    <a:pt x="10469" y="13309"/>
                  </a:moveTo>
                  <a:lnTo>
                    <a:pt x="10469" y="15413"/>
                  </a:lnTo>
                  <a:lnTo>
                    <a:pt x="7839" y="15413"/>
                  </a:lnTo>
                  <a:lnTo>
                    <a:pt x="7839" y="13309"/>
                  </a:lnTo>
                  <a:close/>
                  <a:moveTo>
                    <a:pt x="14362" y="13309"/>
                  </a:moveTo>
                  <a:lnTo>
                    <a:pt x="14362" y="15413"/>
                  </a:lnTo>
                  <a:lnTo>
                    <a:pt x="11784" y="15413"/>
                  </a:lnTo>
                  <a:lnTo>
                    <a:pt x="11784" y="13309"/>
                  </a:lnTo>
                  <a:close/>
                  <a:moveTo>
                    <a:pt x="18307" y="13309"/>
                  </a:moveTo>
                  <a:lnTo>
                    <a:pt x="18307" y="15413"/>
                  </a:lnTo>
                  <a:lnTo>
                    <a:pt x="15677" y="15413"/>
                  </a:lnTo>
                  <a:lnTo>
                    <a:pt x="15677" y="13309"/>
                  </a:lnTo>
                  <a:close/>
                  <a:moveTo>
                    <a:pt x="22253" y="13309"/>
                  </a:moveTo>
                  <a:lnTo>
                    <a:pt x="22253" y="15413"/>
                  </a:lnTo>
                  <a:lnTo>
                    <a:pt x="19622" y="15413"/>
                  </a:lnTo>
                  <a:lnTo>
                    <a:pt x="19622" y="13309"/>
                  </a:lnTo>
                  <a:close/>
                  <a:moveTo>
                    <a:pt x="26145" y="13309"/>
                  </a:moveTo>
                  <a:lnTo>
                    <a:pt x="26145" y="15413"/>
                  </a:lnTo>
                  <a:lnTo>
                    <a:pt x="23568" y="15413"/>
                  </a:lnTo>
                  <a:lnTo>
                    <a:pt x="23568" y="13309"/>
                  </a:lnTo>
                  <a:close/>
                  <a:moveTo>
                    <a:pt x="30091" y="13309"/>
                  </a:moveTo>
                  <a:lnTo>
                    <a:pt x="30091" y="15413"/>
                  </a:lnTo>
                  <a:lnTo>
                    <a:pt x="27460" y="15413"/>
                  </a:lnTo>
                  <a:lnTo>
                    <a:pt x="27460" y="13309"/>
                  </a:lnTo>
                  <a:close/>
                  <a:moveTo>
                    <a:pt x="34036" y="13309"/>
                  </a:moveTo>
                  <a:lnTo>
                    <a:pt x="34036" y="15413"/>
                  </a:lnTo>
                  <a:lnTo>
                    <a:pt x="31406" y="15413"/>
                  </a:lnTo>
                  <a:lnTo>
                    <a:pt x="31406" y="13309"/>
                  </a:lnTo>
                  <a:close/>
                  <a:moveTo>
                    <a:pt x="37929" y="13309"/>
                  </a:moveTo>
                  <a:lnTo>
                    <a:pt x="37929" y="15413"/>
                  </a:lnTo>
                  <a:lnTo>
                    <a:pt x="35299" y="15413"/>
                  </a:lnTo>
                  <a:lnTo>
                    <a:pt x="35299" y="13309"/>
                  </a:lnTo>
                  <a:close/>
                  <a:moveTo>
                    <a:pt x="41874" y="13309"/>
                  </a:moveTo>
                  <a:lnTo>
                    <a:pt x="41874" y="15413"/>
                  </a:lnTo>
                  <a:lnTo>
                    <a:pt x="39244" y="15413"/>
                  </a:lnTo>
                  <a:lnTo>
                    <a:pt x="39244" y="13309"/>
                  </a:lnTo>
                  <a:close/>
                  <a:moveTo>
                    <a:pt x="45767" y="13309"/>
                  </a:moveTo>
                  <a:lnTo>
                    <a:pt x="45767" y="15413"/>
                  </a:lnTo>
                  <a:lnTo>
                    <a:pt x="43189" y="15413"/>
                  </a:lnTo>
                  <a:lnTo>
                    <a:pt x="43189" y="13309"/>
                  </a:lnTo>
                  <a:close/>
                  <a:moveTo>
                    <a:pt x="6524" y="17255"/>
                  </a:moveTo>
                  <a:lnTo>
                    <a:pt x="6524" y="19359"/>
                  </a:lnTo>
                  <a:lnTo>
                    <a:pt x="3893" y="19359"/>
                  </a:lnTo>
                  <a:lnTo>
                    <a:pt x="3893" y="17255"/>
                  </a:lnTo>
                  <a:close/>
                  <a:moveTo>
                    <a:pt x="10469" y="17255"/>
                  </a:moveTo>
                  <a:lnTo>
                    <a:pt x="10469" y="19359"/>
                  </a:lnTo>
                  <a:lnTo>
                    <a:pt x="7839" y="19359"/>
                  </a:lnTo>
                  <a:lnTo>
                    <a:pt x="7839" y="17255"/>
                  </a:lnTo>
                  <a:close/>
                  <a:moveTo>
                    <a:pt x="14362" y="17255"/>
                  </a:moveTo>
                  <a:lnTo>
                    <a:pt x="14362" y="19359"/>
                  </a:lnTo>
                  <a:lnTo>
                    <a:pt x="11784" y="19359"/>
                  </a:lnTo>
                  <a:lnTo>
                    <a:pt x="11784" y="17255"/>
                  </a:lnTo>
                  <a:close/>
                  <a:moveTo>
                    <a:pt x="18307" y="17255"/>
                  </a:moveTo>
                  <a:lnTo>
                    <a:pt x="18307" y="19359"/>
                  </a:lnTo>
                  <a:lnTo>
                    <a:pt x="15677" y="19359"/>
                  </a:lnTo>
                  <a:lnTo>
                    <a:pt x="15677" y="17255"/>
                  </a:lnTo>
                  <a:close/>
                  <a:moveTo>
                    <a:pt x="22253" y="17255"/>
                  </a:moveTo>
                  <a:lnTo>
                    <a:pt x="22253" y="19359"/>
                  </a:lnTo>
                  <a:lnTo>
                    <a:pt x="19622" y="19359"/>
                  </a:lnTo>
                  <a:lnTo>
                    <a:pt x="19622" y="17255"/>
                  </a:lnTo>
                  <a:close/>
                  <a:moveTo>
                    <a:pt x="26145" y="17255"/>
                  </a:moveTo>
                  <a:lnTo>
                    <a:pt x="26145" y="19359"/>
                  </a:lnTo>
                  <a:lnTo>
                    <a:pt x="23568" y="19359"/>
                  </a:lnTo>
                  <a:lnTo>
                    <a:pt x="23568" y="17255"/>
                  </a:lnTo>
                  <a:close/>
                  <a:moveTo>
                    <a:pt x="30091" y="17255"/>
                  </a:moveTo>
                  <a:lnTo>
                    <a:pt x="30091" y="19359"/>
                  </a:lnTo>
                  <a:lnTo>
                    <a:pt x="27460" y="19359"/>
                  </a:lnTo>
                  <a:lnTo>
                    <a:pt x="27460" y="17255"/>
                  </a:lnTo>
                  <a:close/>
                  <a:moveTo>
                    <a:pt x="34036" y="17255"/>
                  </a:moveTo>
                  <a:lnTo>
                    <a:pt x="34036" y="19359"/>
                  </a:lnTo>
                  <a:lnTo>
                    <a:pt x="31406" y="19359"/>
                  </a:lnTo>
                  <a:lnTo>
                    <a:pt x="31406" y="17255"/>
                  </a:lnTo>
                  <a:close/>
                  <a:moveTo>
                    <a:pt x="37929" y="17255"/>
                  </a:moveTo>
                  <a:lnTo>
                    <a:pt x="37929" y="19359"/>
                  </a:lnTo>
                  <a:lnTo>
                    <a:pt x="35299" y="19359"/>
                  </a:lnTo>
                  <a:lnTo>
                    <a:pt x="35299" y="17255"/>
                  </a:lnTo>
                  <a:close/>
                  <a:moveTo>
                    <a:pt x="41874" y="17255"/>
                  </a:moveTo>
                  <a:lnTo>
                    <a:pt x="41874" y="19359"/>
                  </a:lnTo>
                  <a:lnTo>
                    <a:pt x="39244" y="19359"/>
                  </a:lnTo>
                  <a:lnTo>
                    <a:pt x="39244" y="17255"/>
                  </a:lnTo>
                  <a:close/>
                  <a:moveTo>
                    <a:pt x="45767" y="17255"/>
                  </a:moveTo>
                  <a:lnTo>
                    <a:pt x="45767" y="19359"/>
                  </a:lnTo>
                  <a:lnTo>
                    <a:pt x="43189" y="19359"/>
                  </a:lnTo>
                  <a:lnTo>
                    <a:pt x="43189" y="17255"/>
                  </a:lnTo>
                  <a:close/>
                  <a:moveTo>
                    <a:pt x="6524" y="21147"/>
                  </a:moveTo>
                  <a:lnTo>
                    <a:pt x="6524" y="23304"/>
                  </a:lnTo>
                  <a:lnTo>
                    <a:pt x="3893" y="23304"/>
                  </a:lnTo>
                  <a:lnTo>
                    <a:pt x="3893" y="21147"/>
                  </a:lnTo>
                  <a:close/>
                  <a:moveTo>
                    <a:pt x="10469" y="21147"/>
                  </a:moveTo>
                  <a:lnTo>
                    <a:pt x="10469" y="23304"/>
                  </a:lnTo>
                  <a:lnTo>
                    <a:pt x="7839" y="23304"/>
                  </a:lnTo>
                  <a:lnTo>
                    <a:pt x="7839" y="21147"/>
                  </a:lnTo>
                  <a:close/>
                  <a:moveTo>
                    <a:pt x="14362" y="21147"/>
                  </a:moveTo>
                  <a:lnTo>
                    <a:pt x="14362" y="23304"/>
                  </a:lnTo>
                  <a:lnTo>
                    <a:pt x="11784" y="23304"/>
                  </a:lnTo>
                  <a:lnTo>
                    <a:pt x="11784" y="21147"/>
                  </a:lnTo>
                  <a:close/>
                  <a:moveTo>
                    <a:pt x="18307" y="21147"/>
                  </a:moveTo>
                  <a:lnTo>
                    <a:pt x="18307" y="23304"/>
                  </a:lnTo>
                  <a:lnTo>
                    <a:pt x="15677" y="23304"/>
                  </a:lnTo>
                  <a:lnTo>
                    <a:pt x="15677" y="21147"/>
                  </a:lnTo>
                  <a:close/>
                  <a:moveTo>
                    <a:pt x="22253" y="21147"/>
                  </a:moveTo>
                  <a:lnTo>
                    <a:pt x="22253" y="23304"/>
                  </a:lnTo>
                  <a:lnTo>
                    <a:pt x="19622" y="23304"/>
                  </a:lnTo>
                  <a:lnTo>
                    <a:pt x="19622" y="21147"/>
                  </a:lnTo>
                  <a:close/>
                  <a:moveTo>
                    <a:pt x="26145" y="21147"/>
                  </a:moveTo>
                  <a:lnTo>
                    <a:pt x="26145" y="23304"/>
                  </a:lnTo>
                  <a:lnTo>
                    <a:pt x="23568" y="23304"/>
                  </a:lnTo>
                  <a:lnTo>
                    <a:pt x="23568" y="21147"/>
                  </a:lnTo>
                  <a:close/>
                  <a:moveTo>
                    <a:pt x="30091" y="21147"/>
                  </a:moveTo>
                  <a:lnTo>
                    <a:pt x="30091" y="23304"/>
                  </a:lnTo>
                  <a:lnTo>
                    <a:pt x="27460" y="23304"/>
                  </a:lnTo>
                  <a:lnTo>
                    <a:pt x="27460" y="21147"/>
                  </a:lnTo>
                  <a:close/>
                  <a:moveTo>
                    <a:pt x="34036" y="21147"/>
                  </a:moveTo>
                  <a:lnTo>
                    <a:pt x="34036" y="23304"/>
                  </a:lnTo>
                  <a:lnTo>
                    <a:pt x="31406" y="23304"/>
                  </a:lnTo>
                  <a:lnTo>
                    <a:pt x="31406" y="21147"/>
                  </a:lnTo>
                  <a:close/>
                  <a:moveTo>
                    <a:pt x="37929" y="21147"/>
                  </a:moveTo>
                  <a:lnTo>
                    <a:pt x="37929" y="23304"/>
                  </a:lnTo>
                  <a:lnTo>
                    <a:pt x="35299" y="23304"/>
                  </a:lnTo>
                  <a:lnTo>
                    <a:pt x="35299" y="21147"/>
                  </a:lnTo>
                  <a:close/>
                  <a:moveTo>
                    <a:pt x="41874" y="21147"/>
                  </a:moveTo>
                  <a:lnTo>
                    <a:pt x="41874" y="23304"/>
                  </a:lnTo>
                  <a:lnTo>
                    <a:pt x="39244" y="23304"/>
                  </a:lnTo>
                  <a:lnTo>
                    <a:pt x="39244" y="21147"/>
                  </a:lnTo>
                  <a:close/>
                  <a:moveTo>
                    <a:pt x="45767" y="21147"/>
                  </a:moveTo>
                  <a:lnTo>
                    <a:pt x="45767" y="23304"/>
                  </a:lnTo>
                  <a:lnTo>
                    <a:pt x="43189" y="23304"/>
                  </a:lnTo>
                  <a:lnTo>
                    <a:pt x="43189" y="21147"/>
                  </a:lnTo>
                  <a:close/>
                  <a:moveTo>
                    <a:pt x="1" y="0"/>
                  </a:moveTo>
                  <a:lnTo>
                    <a:pt x="1" y="28722"/>
                  </a:lnTo>
                  <a:lnTo>
                    <a:pt x="49712" y="28722"/>
                  </a:lnTo>
                  <a:lnTo>
                    <a:pt x="49712" y="0"/>
                  </a:lnTo>
                  <a:close/>
                </a:path>
              </a:pathLst>
            </a:custGeom>
            <a:solidFill>
              <a:srgbClr val="C7E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3636938" y="4434125"/>
              <a:ext cx="1508475" cy="186775"/>
            </a:xfrm>
            <a:custGeom>
              <a:rect b="b" l="l" r="r" t="t"/>
              <a:pathLst>
                <a:path extrusionOk="0" h="7471" w="60339">
                  <a:moveTo>
                    <a:pt x="1316" y="0"/>
                  </a:moveTo>
                  <a:cubicBezTo>
                    <a:pt x="579" y="0"/>
                    <a:pt x="1" y="579"/>
                    <a:pt x="1" y="1315"/>
                  </a:cubicBezTo>
                  <a:lnTo>
                    <a:pt x="1" y="6155"/>
                  </a:lnTo>
                  <a:cubicBezTo>
                    <a:pt x="1" y="6892"/>
                    <a:pt x="579" y="7470"/>
                    <a:pt x="1316" y="7470"/>
                  </a:cubicBezTo>
                  <a:lnTo>
                    <a:pt x="59023" y="7470"/>
                  </a:lnTo>
                  <a:cubicBezTo>
                    <a:pt x="59760" y="7470"/>
                    <a:pt x="60338" y="6892"/>
                    <a:pt x="60338" y="6155"/>
                  </a:cubicBezTo>
                  <a:lnTo>
                    <a:pt x="60338" y="1315"/>
                  </a:lnTo>
                  <a:cubicBezTo>
                    <a:pt x="60338" y="579"/>
                    <a:pt x="59760" y="0"/>
                    <a:pt x="590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4397088" y="4008350"/>
              <a:ext cx="557625" cy="551725"/>
            </a:xfrm>
            <a:custGeom>
              <a:rect b="b" l="l" r="r" t="t"/>
              <a:pathLst>
                <a:path extrusionOk="0" h="22069" w="22305">
                  <a:moveTo>
                    <a:pt x="1348" y="1"/>
                  </a:moveTo>
                  <a:cubicBezTo>
                    <a:pt x="1026" y="1"/>
                    <a:pt x="710" y="119"/>
                    <a:pt x="474" y="356"/>
                  </a:cubicBezTo>
                  <a:cubicBezTo>
                    <a:pt x="0" y="882"/>
                    <a:pt x="0" y="1671"/>
                    <a:pt x="474" y="2144"/>
                  </a:cubicBezTo>
                  <a:lnTo>
                    <a:pt x="20043" y="21713"/>
                  </a:lnTo>
                  <a:cubicBezTo>
                    <a:pt x="20279" y="21950"/>
                    <a:pt x="20595" y="22068"/>
                    <a:pt x="20917" y="22068"/>
                  </a:cubicBezTo>
                  <a:cubicBezTo>
                    <a:pt x="21239" y="22068"/>
                    <a:pt x="21568" y="21950"/>
                    <a:pt x="21831" y="21713"/>
                  </a:cubicBezTo>
                  <a:cubicBezTo>
                    <a:pt x="22305" y="21240"/>
                    <a:pt x="22305" y="20451"/>
                    <a:pt x="21831" y="19925"/>
                  </a:cubicBezTo>
                  <a:lnTo>
                    <a:pt x="2262" y="356"/>
                  </a:lnTo>
                  <a:cubicBezTo>
                    <a:pt x="1999" y="119"/>
                    <a:pt x="1670" y="1"/>
                    <a:pt x="1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p:nvPr/>
          </p:nvSpPr>
          <p:spPr>
            <a:xfrm>
              <a:off x="3827638" y="4008350"/>
              <a:ext cx="557625" cy="551725"/>
            </a:xfrm>
            <a:custGeom>
              <a:rect b="b" l="l" r="r" t="t"/>
              <a:pathLst>
                <a:path extrusionOk="0" h="22069" w="22305">
                  <a:moveTo>
                    <a:pt x="20917" y="1"/>
                  </a:moveTo>
                  <a:cubicBezTo>
                    <a:pt x="20595" y="1"/>
                    <a:pt x="20280" y="119"/>
                    <a:pt x="20043" y="356"/>
                  </a:cubicBezTo>
                  <a:lnTo>
                    <a:pt x="474" y="19925"/>
                  </a:lnTo>
                  <a:cubicBezTo>
                    <a:pt x="0" y="20451"/>
                    <a:pt x="0" y="21240"/>
                    <a:pt x="474" y="21713"/>
                  </a:cubicBezTo>
                  <a:cubicBezTo>
                    <a:pt x="710" y="21950"/>
                    <a:pt x="1039" y="22068"/>
                    <a:pt x="1368" y="22068"/>
                  </a:cubicBezTo>
                  <a:cubicBezTo>
                    <a:pt x="1697" y="22068"/>
                    <a:pt x="2026" y="21950"/>
                    <a:pt x="2262" y="21713"/>
                  </a:cubicBezTo>
                  <a:lnTo>
                    <a:pt x="21831" y="2144"/>
                  </a:lnTo>
                  <a:cubicBezTo>
                    <a:pt x="22305" y="1671"/>
                    <a:pt x="22305" y="882"/>
                    <a:pt x="21831" y="356"/>
                  </a:cubicBezTo>
                  <a:cubicBezTo>
                    <a:pt x="21568" y="119"/>
                    <a:pt x="21240" y="1"/>
                    <a:pt x="209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9"/>
          <p:cNvGrpSpPr/>
          <p:nvPr/>
        </p:nvGrpSpPr>
        <p:grpSpPr>
          <a:xfrm>
            <a:off x="3420731" y="673977"/>
            <a:ext cx="860011" cy="1095587"/>
            <a:chOff x="6425013" y="1769700"/>
            <a:chExt cx="1608400" cy="2048975"/>
          </a:xfrm>
        </p:grpSpPr>
        <p:sp>
          <p:nvSpPr>
            <p:cNvPr id="285" name="Google Shape;285;p29"/>
            <p:cNvSpPr/>
            <p:nvPr/>
          </p:nvSpPr>
          <p:spPr>
            <a:xfrm>
              <a:off x="7026013" y="1928825"/>
              <a:ext cx="177550" cy="483975"/>
            </a:xfrm>
            <a:custGeom>
              <a:rect b="b" l="l" r="r" t="t"/>
              <a:pathLst>
                <a:path extrusionOk="0" h="19359" w="7102">
                  <a:moveTo>
                    <a:pt x="1210" y="0"/>
                  </a:moveTo>
                  <a:lnTo>
                    <a:pt x="1210" y="0"/>
                  </a:lnTo>
                  <a:cubicBezTo>
                    <a:pt x="1" y="9890"/>
                    <a:pt x="4209" y="19359"/>
                    <a:pt x="4209" y="19359"/>
                  </a:cubicBezTo>
                  <a:lnTo>
                    <a:pt x="6260" y="18570"/>
                  </a:lnTo>
                  <a:cubicBezTo>
                    <a:pt x="7102" y="686"/>
                    <a:pt x="1212" y="0"/>
                    <a:pt x="1210" y="0"/>
                  </a:cubicBezTo>
                  <a:close/>
                </a:path>
              </a:pathLst>
            </a:custGeom>
            <a:solidFill>
              <a:srgbClr val="CDE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7114138" y="1769700"/>
              <a:ext cx="326150" cy="628625"/>
            </a:xfrm>
            <a:custGeom>
              <a:rect b="b" l="l" r="r" t="t"/>
              <a:pathLst>
                <a:path extrusionOk="0" h="25145" w="13046">
                  <a:moveTo>
                    <a:pt x="6155" y="0"/>
                  </a:moveTo>
                  <a:lnTo>
                    <a:pt x="6155" y="0"/>
                  </a:lnTo>
                  <a:cubicBezTo>
                    <a:pt x="0" y="11520"/>
                    <a:pt x="684" y="25145"/>
                    <a:pt x="684" y="25145"/>
                  </a:cubicBezTo>
                  <a:lnTo>
                    <a:pt x="3525" y="25145"/>
                  </a:lnTo>
                  <a:cubicBezTo>
                    <a:pt x="13045" y="3632"/>
                    <a:pt x="6156" y="1"/>
                    <a:pt x="61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7181188" y="1814400"/>
              <a:ext cx="265675" cy="619450"/>
            </a:xfrm>
            <a:custGeom>
              <a:rect b="b" l="l" r="r" t="t"/>
              <a:pathLst>
                <a:path extrusionOk="0" h="24778" w="10627">
                  <a:moveTo>
                    <a:pt x="10627" y="1"/>
                  </a:moveTo>
                  <a:cubicBezTo>
                    <a:pt x="10625" y="2"/>
                    <a:pt x="579" y="9944"/>
                    <a:pt x="1" y="23357"/>
                  </a:cubicBezTo>
                  <a:lnTo>
                    <a:pt x="3473" y="24777"/>
                  </a:lnTo>
                  <a:cubicBezTo>
                    <a:pt x="3473" y="24777"/>
                    <a:pt x="10574" y="17781"/>
                    <a:pt x="106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p:nvPr/>
          </p:nvSpPr>
          <p:spPr>
            <a:xfrm>
              <a:off x="7191713" y="2019350"/>
              <a:ext cx="331450" cy="414500"/>
            </a:xfrm>
            <a:custGeom>
              <a:rect b="b" l="l" r="r" t="t"/>
              <a:pathLst>
                <a:path extrusionOk="0" h="16580" w="13258">
                  <a:moveTo>
                    <a:pt x="12948" y="0"/>
                  </a:moveTo>
                  <a:cubicBezTo>
                    <a:pt x="5478" y="0"/>
                    <a:pt x="1" y="14896"/>
                    <a:pt x="1" y="14896"/>
                  </a:cubicBezTo>
                  <a:lnTo>
                    <a:pt x="3052" y="16579"/>
                  </a:lnTo>
                  <a:cubicBezTo>
                    <a:pt x="11521" y="12055"/>
                    <a:pt x="13257" y="9"/>
                    <a:pt x="13257" y="9"/>
                  </a:cubicBezTo>
                  <a:cubicBezTo>
                    <a:pt x="13154" y="3"/>
                    <a:pt x="13051" y="0"/>
                    <a:pt x="12948" y="0"/>
                  </a:cubicBezTo>
                  <a:close/>
                </a:path>
              </a:pathLst>
            </a:custGeom>
            <a:solidFill>
              <a:srgbClr val="CDE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9"/>
            <p:cNvSpPr/>
            <p:nvPr/>
          </p:nvSpPr>
          <p:spPr>
            <a:xfrm>
              <a:off x="7018113" y="2296550"/>
              <a:ext cx="148650" cy="109675"/>
            </a:xfrm>
            <a:custGeom>
              <a:rect b="b" l="l" r="r" t="t"/>
              <a:pathLst>
                <a:path extrusionOk="0" h="4387" w="5946">
                  <a:moveTo>
                    <a:pt x="876" y="1"/>
                  </a:moveTo>
                  <a:cubicBezTo>
                    <a:pt x="307" y="1"/>
                    <a:pt x="1" y="178"/>
                    <a:pt x="1" y="178"/>
                  </a:cubicBezTo>
                  <a:cubicBezTo>
                    <a:pt x="1842" y="3387"/>
                    <a:pt x="4420" y="4387"/>
                    <a:pt x="4420" y="4387"/>
                  </a:cubicBezTo>
                  <a:lnTo>
                    <a:pt x="5945" y="3387"/>
                  </a:lnTo>
                  <a:cubicBezTo>
                    <a:pt x="3617" y="526"/>
                    <a:pt x="1856" y="1"/>
                    <a:pt x="876" y="1"/>
                  </a:cubicBezTo>
                  <a:close/>
                </a:path>
              </a:pathLst>
            </a:custGeom>
            <a:solidFill>
              <a:srgbClr val="CDE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7248263" y="2334550"/>
              <a:ext cx="198600" cy="103250"/>
            </a:xfrm>
            <a:custGeom>
              <a:rect b="b" l="l" r="r" t="t"/>
              <a:pathLst>
                <a:path extrusionOk="0" h="4130" w="7944">
                  <a:moveTo>
                    <a:pt x="5871" y="1"/>
                  </a:moveTo>
                  <a:cubicBezTo>
                    <a:pt x="4415" y="1"/>
                    <a:pt x="2319" y="505"/>
                    <a:pt x="1" y="2656"/>
                  </a:cubicBezTo>
                  <a:lnTo>
                    <a:pt x="1631" y="4129"/>
                  </a:lnTo>
                  <a:cubicBezTo>
                    <a:pt x="1631" y="4129"/>
                    <a:pt x="5524" y="1236"/>
                    <a:pt x="7944" y="394"/>
                  </a:cubicBezTo>
                  <a:cubicBezTo>
                    <a:pt x="7944" y="394"/>
                    <a:pt x="7157" y="1"/>
                    <a:pt x="5871" y="1"/>
                  </a:cubicBezTo>
                  <a:close/>
                </a:path>
              </a:pathLst>
            </a:custGeom>
            <a:solidFill>
              <a:srgbClr val="CDE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6787988" y="2368850"/>
              <a:ext cx="740425" cy="730050"/>
            </a:xfrm>
            <a:custGeom>
              <a:rect b="b" l="l" r="r" t="t"/>
              <a:pathLst>
                <a:path extrusionOk="0" h="29202" w="29617">
                  <a:moveTo>
                    <a:pt x="15223" y="1"/>
                  </a:moveTo>
                  <a:cubicBezTo>
                    <a:pt x="8794" y="1"/>
                    <a:pt x="2930" y="4945"/>
                    <a:pt x="1526" y="12016"/>
                  </a:cubicBezTo>
                  <a:cubicBezTo>
                    <a:pt x="0" y="19906"/>
                    <a:pt x="4629" y="27534"/>
                    <a:pt x="11941" y="28954"/>
                  </a:cubicBezTo>
                  <a:cubicBezTo>
                    <a:pt x="12775" y="29121"/>
                    <a:pt x="13606" y="29202"/>
                    <a:pt x="14427" y="29202"/>
                  </a:cubicBezTo>
                  <a:cubicBezTo>
                    <a:pt x="20855" y="29202"/>
                    <a:pt x="26639" y="24267"/>
                    <a:pt x="28038" y="17224"/>
                  </a:cubicBezTo>
                  <a:cubicBezTo>
                    <a:pt x="29617" y="9280"/>
                    <a:pt x="24935" y="1705"/>
                    <a:pt x="17623" y="232"/>
                  </a:cubicBezTo>
                  <a:cubicBezTo>
                    <a:pt x="16819" y="76"/>
                    <a:pt x="16017" y="1"/>
                    <a:pt x="152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6745888" y="2345700"/>
              <a:ext cx="816725" cy="778575"/>
            </a:xfrm>
            <a:custGeom>
              <a:rect b="b" l="l" r="r" t="t"/>
              <a:pathLst>
                <a:path extrusionOk="0" h="31143" w="32669">
                  <a:moveTo>
                    <a:pt x="15098" y="1158"/>
                  </a:moveTo>
                  <a:cubicBezTo>
                    <a:pt x="14625" y="1842"/>
                    <a:pt x="14204" y="2579"/>
                    <a:pt x="13731" y="3262"/>
                  </a:cubicBezTo>
                  <a:cubicBezTo>
                    <a:pt x="13152" y="3210"/>
                    <a:pt x="12521" y="3210"/>
                    <a:pt x="11889" y="3210"/>
                  </a:cubicBezTo>
                  <a:cubicBezTo>
                    <a:pt x="12415" y="2526"/>
                    <a:pt x="12941" y="1895"/>
                    <a:pt x="13520" y="1263"/>
                  </a:cubicBezTo>
                  <a:cubicBezTo>
                    <a:pt x="14046" y="1158"/>
                    <a:pt x="14572" y="1158"/>
                    <a:pt x="15098" y="1158"/>
                  </a:cubicBezTo>
                  <a:close/>
                  <a:moveTo>
                    <a:pt x="13152" y="1263"/>
                  </a:moveTo>
                  <a:lnTo>
                    <a:pt x="13152" y="1263"/>
                  </a:lnTo>
                  <a:cubicBezTo>
                    <a:pt x="12573" y="1895"/>
                    <a:pt x="11995" y="2526"/>
                    <a:pt x="11469" y="3210"/>
                  </a:cubicBezTo>
                  <a:cubicBezTo>
                    <a:pt x="10837" y="3210"/>
                    <a:pt x="10206" y="3262"/>
                    <a:pt x="9575" y="3315"/>
                  </a:cubicBezTo>
                  <a:cubicBezTo>
                    <a:pt x="10206" y="2684"/>
                    <a:pt x="10837" y="2105"/>
                    <a:pt x="11521" y="1579"/>
                  </a:cubicBezTo>
                  <a:cubicBezTo>
                    <a:pt x="12047" y="1421"/>
                    <a:pt x="12573" y="1369"/>
                    <a:pt x="13152" y="1263"/>
                  </a:cubicBezTo>
                  <a:close/>
                  <a:moveTo>
                    <a:pt x="15467" y="1158"/>
                  </a:moveTo>
                  <a:cubicBezTo>
                    <a:pt x="15993" y="1158"/>
                    <a:pt x="16519" y="1211"/>
                    <a:pt x="16992" y="1263"/>
                  </a:cubicBezTo>
                  <a:cubicBezTo>
                    <a:pt x="16676" y="2000"/>
                    <a:pt x="16308" y="2789"/>
                    <a:pt x="15993" y="3525"/>
                  </a:cubicBezTo>
                  <a:cubicBezTo>
                    <a:pt x="15414" y="3420"/>
                    <a:pt x="14783" y="3368"/>
                    <a:pt x="14151" y="3315"/>
                  </a:cubicBezTo>
                  <a:cubicBezTo>
                    <a:pt x="14572" y="2579"/>
                    <a:pt x="14993" y="1842"/>
                    <a:pt x="15467" y="1158"/>
                  </a:cubicBezTo>
                  <a:close/>
                  <a:moveTo>
                    <a:pt x="17360" y="1316"/>
                  </a:moveTo>
                  <a:cubicBezTo>
                    <a:pt x="17886" y="1369"/>
                    <a:pt x="18360" y="1474"/>
                    <a:pt x="18886" y="1632"/>
                  </a:cubicBezTo>
                  <a:cubicBezTo>
                    <a:pt x="18623" y="2368"/>
                    <a:pt x="18412" y="3157"/>
                    <a:pt x="18202" y="3999"/>
                  </a:cubicBezTo>
                  <a:cubicBezTo>
                    <a:pt x="17571" y="3841"/>
                    <a:pt x="16992" y="3683"/>
                    <a:pt x="16413" y="3578"/>
                  </a:cubicBezTo>
                  <a:cubicBezTo>
                    <a:pt x="16676" y="2842"/>
                    <a:pt x="17045" y="2053"/>
                    <a:pt x="17360" y="1316"/>
                  </a:cubicBezTo>
                  <a:close/>
                  <a:moveTo>
                    <a:pt x="19201" y="1684"/>
                  </a:moveTo>
                  <a:cubicBezTo>
                    <a:pt x="19728" y="1842"/>
                    <a:pt x="20201" y="2000"/>
                    <a:pt x="20674" y="2158"/>
                  </a:cubicBezTo>
                  <a:cubicBezTo>
                    <a:pt x="20569" y="2999"/>
                    <a:pt x="20464" y="3788"/>
                    <a:pt x="20359" y="4578"/>
                  </a:cubicBezTo>
                  <a:cubicBezTo>
                    <a:pt x="19780" y="4420"/>
                    <a:pt x="19149" y="4209"/>
                    <a:pt x="18570" y="4052"/>
                  </a:cubicBezTo>
                  <a:cubicBezTo>
                    <a:pt x="18781" y="3262"/>
                    <a:pt x="18991" y="2473"/>
                    <a:pt x="19201" y="1684"/>
                  </a:cubicBezTo>
                  <a:close/>
                  <a:moveTo>
                    <a:pt x="20990" y="2316"/>
                  </a:moveTo>
                  <a:cubicBezTo>
                    <a:pt x="21516" y="2526"/>
                    <a:pt x="21990" y="2736"/>
                    <a:pt x="22463" y="2947"/>
                  </a:cubicBezTo>
                  <a:cubicBezTo>
                    <a:pt x="22463" y="3788"/>
                    <a:pt x="22463" y="4578"/>
                    <a:pt x="22463" y="5419"/>
                  </a:cubicBezTo>
                  <a:cubicBezTo>
                    <a:pt x="21884" y="5156"/>
                    <a:pt x="21306" y="4946"/>
                    <a:pt x="20727" y="4735"/>
                  </a:cubicBezTo>
                  <a:cubicBezTo>
                    <a:pt x="20832" y="3946"/>
                    <a:pt x="20937" y="3105"/>
                    <a:pt x="20990" y="2316"/>
                  </a:cubicBezTo>
                  <a:close/>
                  <a:moveTo>
                    <a:pt x="11100" y="3631"/>
                  </a:moveTo>
                  <a:cubicBezTo>
                    <a:pt x="10627" y="4315"/>
                    <a:pt x="10101" y="4998"/>
                    <a:pt x="9627" y="5682"/>
                  </a:cubicBezTo>
                  <a:cubicBezTo>
                    <a:pt x="8943" y="5630"/>
                    <a:pt x="8207" y="5577"/>
                    <a:pt x="7523" y="5577"/>
                  </a:cubicBezTo>
                  <a:cubicBezTo>
                    <a:pt x="7997" y="4946"/>
                    <a:pt x="8575" y="4315"/>
                    <a:pt x="9154" y="3736"/>
                  </a:cubicBezTo>
                  <a:cubicBezTo>
                    <a:pt x="9838" y="3683"/>
                    <a:pt x="10469" y="3631"/>
                    <a:pt x="11100" y="3631"/>
                  </a:cubicBezTo>
                  <a:close/>
                  <a:moveTo>
                    <a:pt x="11574" y="3683"/>
                  </a:moveTo>
                  <a:cubicBezTo>
                    <a:pt x="12205" y="3683"/>
                    <a:pt x="12836" y="3683"/>
                    <a:pt x="13468" y="3736"/>
                  </a:cubicBezTo>
                  <a:cubicBezTo>
                    <a:pt x="13047" y="4472"/>
                    <a:pt x="12626" y="5209"/>
                    <a:pt x="12258" y="5998"/>
                  </a:cubicBezTo>
                  <a:cubicBezTo>
                    <a:pt x="11521" y="5893"/>
                    <a:pt x="10837" y="5787"/>
                    <a:pt x="10101" y="5735"/>
                  </a:cubicBezTo>
                  <a:cubicBezTo>
                    <a:pt x="10574" y="5051"/>
                    <a:pt x="11048" y="4367"/>
                    <a:pt x="11574" y="3683"/>
                  </a:cubicBezTo>
                  <a:close/>
                  <a:moveTo>
                    <a:pt x="22779" y="3157"/>
                  </a:moveTo>
                  <a:cubicBezTo>
                    <a:pt x="23252" y="3368"/>
                    <a:pt x="23725" y="3683"/>
                    <a:pt x="24199" y="3946"/>
                  </a:cubicBezTo>
                  <a:cubicBezTo>
                    <a:pt x="24304" y="4788"/>
                    <a:pt x="24462" y="5577"/>
                    <a:pt x="24515" y="6366"/>
                  </a:cubicBezTo>
                  <a:cubicBezTo>
                    <a:pt x="23989" y="6103"/>
                    <a:pt x="23410" y="5840"/>
                    <a:pt x="22831" y="5577"/>
                  </a:cubicBezTo>
                  <a:cubicBezTo>
                    <a:pt x="22831" y="4735"/>
                    <a:pt x="22831" y="3946"/>
                    <a:pt x="22779" y="3157"/>
                  </a:cubicBezTo>
                  <a:close/>
                  <a:moveTo>
                    <a:pt x="13888" y="3788"/>
                  </a:moveTo>
                  <a:cubicBezTo>
                    <a:pt x="14520" y="3841"/>
                    <a:pt x="15151" y="3946"/>
                    <a:pt x="15782" y="4052"/>
                  </a:cubicBezTo>
                  <a:cubicBezTo>
                    <a:pt x="15414" y="4841"/>
                    <a:pt x="15098" y="5630"/>
                    <a:pt x="14835" y="6419"/>
                  </a:cubicBezTo>
                  <a:cubicBezTo>
                    <a:pt x="14099" y="6261"/>
                    <a:pt x="13415" y="6156"/>
                    <a:pt x="12731" y="6050"/>
                  </a:cubicBezTo>
                  <a:cubicBezTo>
                    <a:pt x="13099" y="5261"/>
                    <a:pt x="13468" y="4525"/>
                    <a:pt x="13888" y="3788"/>
                  </a:cubicBezTo>
                  <a:close/>
                  <a:moveTo>
                    <a:pt x="16203" y="4104"/>
                  </a:moveTo>
                  <a:cubicBezTo>
                    <a:pt x="16782" y="4262"/>
                    <a:pt x="17413" y="4367"/>
                    <a:pt x="18044" y="4525"/>
                  </a:cubicBezTo>
                  <a:cubicBezTo>
                    <a:pt x="17781" y="5314"/>
                    <a:pt x="17571" y="6103"/>
                    <a:pt x="17360" y="6945"/>
                  </a:cubicBezTo>
                  <a:cubicBezTo>
                    <a:pt x="16676" y="6787"/>
                    <a:pt x="15993" y="6629"/>
                    <a:pt x="15309" y="6471"/>
                  </a:cubicBezTo>
                  <a:cubicBezTo>
                    <a:pt x="15572" y="5682"/>
                    <a:pt x="15887" y="4893"/>
                    <a:pt x="16203" y="4104"/>
                  </a:cubicBezTo>
                  <a:close/>
                  <a:moveTo>
                    <a:pt x="24515" y="4157"/>
                  </a:moveTo>
                  <a:lnTo>
                    <a:pt x="24515" y="4157"/>
                  </a:lnTo>
                  <a:cubicBezTo>
                    <a:pt x="24988" y="4472"/>
                    <a:pt x="25409" y="4788"/>
                    <a:pt x="25882" y="5156"/>
                  </a:cubicBezTo>
                  <a:cubicBezTo>
                    <a:pt x="26145" y="5945"/>
                    <a:pt x="26356" y="6734"/>
                    <a:pt x="26566" y="7471"/>
                  </a:cubicBezTo>
                  <a:cubicBezTo>
                    <a:pt x="26040" y="7155"/>
                    <a:pt x="25461" y="6840"/>
                    <a:pt x="24935" y="6577"/>
                  </a:cubicBezTo>
                  <a:cubicBezTo>
                    <a:pt x="24778" y="5787"/>
                    <a:pt x="24672" y="4946"/>
                    <a:pt x="24515" y="4157"/>
                  </a:cubicBezTo>
                  <a:close/>
                  <a:moveTo>
                    <a:pt x="18412" y="4630"/>
                  </a:moveTo>
                  <a:cubicBezTo>
                    <a:pt x="19044" y="4788"/>
                    <a:pt x="19622" y="4946"/>
                    <a:pt x="20254" y="5156"/>
                  </a:cubicBezTo>
                  <a:lnTo>
                    <a:pt x="19885" y="7576"/>
                  </a:lnTo>
                  <a:cubicBezTo>
                    <a:pt x="19201" y="7418"/>
                    <a:pt x="18518" y="7208"/>
                    <a:pt x="17834" y="7050"/>
                  </a:cubicBezTo>
                  <a:cubicBezTo>
                    <a:pt x="18044" y="6208"/>
                    <a:pt x="18255" y="5419"/>
                    <a:pt x="18412" y="4630"/>
                  </a:cubicBezTo>
                  <a:close/>
                  <a:moveTo>
                    <a:pt x="7155" y="5998"/>
                  </a:moveTo>
                  <a:cubicBezTo>
                    <a:pt x="7891" y="6050"/>
                    <a:pt x="8628" y="6103"/>
                    <a:pt x="9312" y="6156"/>
                  </a:cubicBezTo>
                  <a:cubicBezTo>
                    <a:pt x="8891" y="6892"/>
                    <a:pt x="8470" y="7576"/>
                    <a:pt x="8049" y="8312"/>
                  </a:cubicBezTo>
                  <a:cubicBezTo>
                    <a:pt x="7260" y="8207"/>
                    <a:pt x="6471" y="8102"/>
                    <a:pt x="5682" y="7997"/>
                  </a:cubicBezTo>
                  <a:cubicBezTo>
                    <a:pt x="6155" y="7313"/>
                    <a:pt x="6629" y="6682"/>
                    <a:pt x="7155" y="5998"/>
                  </a:cubicBezTo>
                  <a:close/>
                  <a:moveTo>
                    <a:pt x="20674" y="5314"/>
                  </a:moveTo>
                  <a:cubicBezTo>
                    <a:pt x="21253" y="5524"/>
                    <a:pt x="21832" y="5735"/>
                    <a:pt x="22410" y="5945"/>
                  </a:cubicBezTo>
                  <a:cubicBezTo>
                    <a:pt x="22410" y="6787"/>
                    <a:pt x="22410" y="7576"/>
                    <a:pt x="22358" y="8365"/>
                  </a:cubicBezTo>
                  <a:cubicBezTo>
                    <a:pt x="21674" y="8155"/>
                    <a:pt x="20990" y="7944"/>
                    <a:pt x="20306" y="7734"/>
                  </a:cubicBezTo>
                  <a:cubicBezTo>
                    <a:pt x="20464" y="6945"/>
                    <a:pt x="20569" y="6103"/>
                    <a:pt x="20674" y="5314"/>
                  </a:cubicBezTo>
                  <a:close/>
                  <a:moveTo>
                    <a:pt x="26198" y="5419"/>
                  </a:moveTo>
                  <a:lnTo>
                    <a:pt x="26198" y="5419"/>
                  </a:lnTo>
                  <a:cubicBezTo>
                    <a:pt x="26671" y="5735"/>
                    <a:pt x="27092" y="6156"/>
                    <a:pt x="27566" y="6524"/>
                  </a:cubicBezTo>
                  <a:cubicBezTo>
                    <a:pt x="27934" y="7313"/>
                    <a:pt x="28302" y="8049"/>
                    <a:pt x="28618" y="8733"/>
                  </a:cubicBezTo>
                  <a:cubicBezTo>
                    <a:pt x="28092" y="8418"/>
                    <a:pt x="27513" y="8049"/>
                    <a:pt x="26987" y="7734"/>
                  </a:cubicBezTo>
                  <a:cubicBezTo>
                    <a:pt x="26724" y="6945"/>
                    <a:pt x="26461" y="6156"/>
                    <a:pt x="26198" y="5419"/>
                  </a:cubicBezTo>
                  <a:close/>
                  <a:moveTo>
                    <a:pt x="9838" y="6208"/>
                  </a:moveTo>
                  <a:cubicBezTo>
                    <a:pt x="10574" y="6314"/>
                    <a:pt x="11258" y="6366"/>
                    <a:pt x="11995" y="6471"/>
                  </a:cubicBezTo>
                  <a:cubicBezTo>
                    <a:pt x="11626" y="7260"/>
                    <a:pt x="11258" y="8049"/>
                    <a:pt x="10890" y="8786"/>
                  </a:cubicBezTo>
                  <a:cubicBezTo>
                    <a:pt x="10153" y="8681"/>
                    <a:pt x="9364" y="8523"/>
                    <a:pt x="8575" y="8418"/>
                  </a:cubicBezTo>
                  <a:cubicBezTo>
                    <a:pt x="8943" y="7681"/>
                    <a:pt x="9364" y="6945"/>
                    <a:pt x="9838" y="6208"/>
                  </a:cubicBezTo>
                  <a:close/>
                  <a:moveTo>
                    <a:pt x="22831" y="6103"/>
                  </a:moveTo>
                  <a:cubicBezTo>
                    <a:pt x="23410" y="6366"/>
                    <a:pt x="24041" y="6629"/>
                    <a:pt x="24620" y="6892"/>
                  </a:cubicBezTo>
                  <a:cubicBezTo>
                    <a:pt x="24672" y="7681"/>
                    <a:pt x="24778" y="8470"/>
                    <a:pt x="24830" y="9259"/>
                  </a:cubicBezTo>
                  <a:cubicBezTo>
                    <a:pt x="24146" y="8996"/>
                    <a:pt x="23462" y="8786"/>
                    <a:pt x="22831" y="8523"/>
                  </a:cubicBezTo>
                  <a:cubicBezTo>
                    <a:pt x="22831" y="7734"/>
                    <a:pt x="22831" y="6945"/>
                    <a:pt x="22831" y="6103"/>
                  </a:cubicBezTo>
                  <a:close/>
                  <a:moveTo>
                    <a:pt x="12468" y="6577"/>
                  </a:moveTo>
                  <a:cubicBezTo>
                    <a:pt x="13204" y="6682"/>
                    <a:pt x="13888" y="6787"/>
                    <a:pt x="14625" y="6945"/>
                  </a:cubicBezTo>
                  <a:cubicBezTo>
                    <a:pt x="14309" y="7734"/>
                    <a:pt x="14046" y="8523"/>
                    <a:pt x="13731" y="9365"/>
                  </a:cubicBezTo>
                  <a:cubicBezTo>
                    <a:pt x="12994" y="9207"/>
                    <a:pt x="12205" y="9049"/>
                    <a:pt x="11416" y="8891"/>
                  </a:cubicBezTo>
                  <a:cubicBezTo>
                    <a:pt x="11784" y="8102"/>
                    <a:pt x="12100" y="7313"/>
                    <a:pt x="12468" y="6577"/>
                  </a:cubicBezTo>
                  <a:close/>
                  <a:moveTo>
                    <a:pt x="15098" y="7050"/>
                  </a:moveTo>
                  <a:cubicBezTo>
                    <a:pt x="15782" y="7155"/>
                    <a:pt x="16519" y="7313"/>
                    <a:pt x="17202" y="7471"/>
                  </a:cubicBezTo>
                  <a:cubicBezTo>
                    <a:pt x="16992" y="8312"/>
                    <a:pt x="16782" y="9154"/>
                    <a:pt x="16571" y="9943"/>
                  </a:cubicBezTo>
                  <a:cubicBezTo>
                    <a:pt x="15835" y="9785"/>
                    <a:pt x="15046" y="9628"/>
                    <a:pt x="14257" y="9470"/>
                  </a:cubicBezTo>
                  <a:cubicBezTo>
                    <a:pt x="14520" y="8628"/>
                    <a:pt x="14835" y="7839"/>
                    <a:pt x="15098" y="7050"/>
                  </a:cubicBezTo>
                  <a:close/>
                  <a:moveTo>
                    <a:pt x="24988" y="7103"/>
                  </a:moveTo>
                  <a:lnTo>
                    <a:pt x="24988" y="7103"/>
                  </a:lnTo>
                  <a:cubicBezTo>
                    <a:pt x="25567" y="7366"/>
                    <a:pt x="26145" y="7681"/>
                    <a:pt x="26724" y="7997"/>
                  </a:cubicBezTo>
                  <a:cubicBezTo>
                    <a:pt x="26934" y="8786"/>
                    <a:pt x="27092" y="9522"/>
                    <a:pt x="27250" y="10259"/>
                  </a:cubicBezTo>
                  <a:cubicBezTo>
                    <a:pt x="26619" y="9996"/>
                    <a:pt x="25935" y="9733"/>
                    <a:pt x="25251" y="9470"/>
                  </a:cubicBezTo>
                  <a:cubicBezTo>
                    <a:pt x="25198" y="8681"/>
                    <a:pt x="25093" y="7892"/>
                    <a:pt x="24988" y="7103"/>
                  </a:cubicBezTo>
                  <a:close/>
                  <a:moveTo>
                    <a:pt x="17676" y="7629"/>
                  </a:moveTo>
                  <a:cubicBezTo>
                    <a:pt x="18412" y="7786"/>
                    <a:pt x="19096" y="7944"/>
                    <a:pt x="19780" y="8155"/>
                  </a:cubicBezTo>
                  <a:cubicBezTo>
                    <a:pt x="19675" y="8996"/>
                    <a:pt x="19517" y="9785"/>
                    <a:pt x="19359" y="10627"/>
                  </a:cubicBezTo>
                  <a:cubicBezTo>
                    <a:pt x="18623" y="10469"/>
                    <a:pt x="17834" y="10259"/>
                    <a:pt x="17097" y="10101"/>
                  </a:cubicBezTo>
                  <a:cubicBezTo>
                    <a:pt x="17308" y="9259"/>
                    <a:pt x="17465" y="8418"/>
                    <a:pt x="17676" y="7629"/>
                  </a:cubicBezTo>
                  <a:close/>
                  <a:moveTo>
                    <a:pt x="5419" y="8418"/>
                  </a:moveTo>
                  <a:cubicBezTo>
                    <a:pt x="6208" y="8576"/>
                    <a:pt x="6997" y="8681"/>
                    <a:pt x="7786" y="8839"/>
                  </a:cubicBezTo>
                  <a:cubicBezTo>
                    <a:pt x="7365" y="9575"/>
                    <a:pt x="7050" y="10311"/>
                    <a:pt x="6681" y="11048"/>
                  </a:cubicBezTo>
                  <a:lnTo>
                    <a:pt x="4209" y="10522"/>
                  </a:lnTo>
                  <a:cubicBezTo>
                    <a:pt x="4577" y="9785"/>
                    <a:pt x="4946" y="9102"/>
                    <a:pt x="5419" y="8418"/>
                  </a:cubicBezTo>
                  <a:close/>
                  <a:moveTo>
                    <a:pt x="20254" y="8312"/>
                  </a:moveTo>
                  <a:cubicBezTo>
                    <a:pt x="20937" y="8470"/>
                    <a:pt x="21621" y="8733"/>
                    <a:pt x="22305" y="8944"/>
                  </a:cubicBezTo>
                  <a:cubicBezTo>
                    <a:pt x="22305" y="9733"/>
                    <a:pt x="22200" y="10522"/>
                    <a:pt x="22147" y="11364"/>
                  </a:cubicBezTo>
                  <a:cubicBezTo>
                    <a:pt x="21411" y="11153"/>
                    <a:pt x="20674" y="10943"/>
                    <a:pt x="19885" y="10785"/>
                  </a:cubicBezTo>
                  <a:cubicBezTo>
                    <a:pt x="20043" y="9943"/>
                    <a:pt x="20148" y="9102"/>
                    <a:pt x="20254" y="8312"/>
                  </a:cubicBezTo>
                  <a:close/>
                  <a:moveTo>
                    <a:pt x="27145" y="8207"/>
                  </a:moveTo>
                  <a:lnTo>
                    <a:pt x="27145" y="8207"/>
                  </a:lnTo>
                  <a:cubicBezTo>
                    <a:pt x="27671" y="8576"/>
                    <a:pt x="28250" y="8891"/>
                    <a:pt x="28828" y="9259"/>
                  </a:cubicBezTo>
                  <a:cubicBezTo>
                    <a:pt x="29144" y="9943"/>
                    <a:pt x="29407" y="10680"/>
                    <a:pt x="29670" y="11364"/>
                  </a:cubicBezTo>
                  <a:cubicBezTo>
                    <a:pt x="29039" y="11048"/>
                    <a:pt x="28355" y="10732"/>
                    <a:pt x="27723" y="10469"/>
                  </a:cubicBezTo>
                  <a:cubicBezTo>
                    <a:pt x="27513" y="9733"/>
                    <a:pt x="27355" y="8996"/>
                    <a:pt x="27145" y="8207"/>
                  </a:cubicBezTo>
                  <a:close/>
                  <a:moveTo>
                    <a:pt x="8312" y="8891"/>
                  </a:moveTo>
                  <a:cubicBezTo>
                    <a:pt x="9101" y="9049"/>
                    <a:pt x="9890" y="9207"/>
                    <a:pt x="10679" y="9365"/>
                  </a:cubicBezTo>
                  <a:cubicBezTo>
                    <a:pt x="10364" y="10101"/>
                    <a:pt x="10048" y="10943"/>
                    <a:pt x="9733" y="11732"/>
                  </a:cubicBezTo>
                  <a:cubicBezTo>
                    <a:pt x="8891" y="11521"/>
                    <a:pt x="8102" y="11364"/>
                    <a:pt x="7260" y="11206"/>
                  </a:cubicBezTo>
                  <a:cubicBezTo>
                    <a:pt x="7576" y="10417"/>
                    <a:pt x="7944" y="9680"/>
                    <a:pt x="8312" y="8891"/>
                  </a:cubicBezTo>
                  <a:close/>
                  <a:moveTo>
                    <a:pt x="22779" y="9102"/>
                  </a:moveTo>
                  <a:cubicBezTo>
                    <a:pt x="23462" y="9312"/>
                    <a:pt x="24146" y="9575"/>
                    <a:pt x="24830" y="9785"/>
                  </a:cubicBezTo>
                  <a:cubicBezTo>
                    <a:pt x="24883" y="10575"/>
                    <a:pt x="24935" y="11364"/>
                    <a:pt x="24935" y="12153"/>
                  </a:cubicBezTo>
                  <a:cubicBezTo>
                    <a:pt x="24199" y="11942"/>
                    <a:pt x="23462" y="11732"/>
                    <a:pt x="22673" y="11521"/>
                  </a:cubicBezTo>
                  <a:cubicBezTo>
                    <a:pt x="22726" y="10680"/>
                    <a:pt x="22779" y="9891"/>
                    <a:pt x="22779" y="9102"/>
                  </a:cubicBezTo>
                  <a:close/>
                  <a:moveTo>
                    <a:pt x="11206" y="9470"/>
                  </a:moveTo>
                  <a:cubicBezTo>
                    <a:pt x="11995" y="9575"/>
                    <a:pt x="12784" y="9733"/>
                    <a:pt x="13573" y="9891"/>
                  </a:cubicBezTo>
                  <a:cubicBezTo>
                    <a:pt x="13310" y="10732"/>
                    <a:pt x="13047" y="11574"/>
                    <a:pt x="12784" y="12416"/>
                  </a:cubicBezTo>
                  <a:cubicBezTo>
                    <a:pt x="11942" y="12205"/>
                    <a:pt x="11100" y="12047"/>
                    <a:pt x="10311" y="11890"/>
                  </a:cubicBezTo>
                  <a:cubicBezTo>
                    <a:pt x="10574" y="11048"/>
                    <a:pt x="10890" y="10259"/>
                    <a:pt x="11206" y="9470"/>
                  </a:cubicBezTo>
                  <a:close/>
                  <a:moveTo>
                    <a:pt x="25304" y="9996"/>
                  </a:moveTo>
                  <a:cubicBezTo>
                    <a:pt x="25987" y="10259"/>
                    <a:pt x="26671" y="10522"/>
                    <a:pt x="27355" y="10785"/>
                  </a:cubicBezTo>
                  <a:cubicBezTo>
                    <a:pt x="27513" y="11521"/>
                    <a:pt x="27618" y="12258"/>
                    <a:pt x="27723" y="12994"/>
                  </a:cubicBezTo>
                  <a:cubicBezTo>
                    <a:pt x="26987" y="12731"/>
                    <a:pt x="26198" y="12521"/>
                    <a:pt x="25461" y="12310"/>
                  </a:cubicBezTo>
                  <a:cubicBezTo>
                    <a:pt x="25409" y="11521"/>
                    <a:pt x="25356" y="10732"/>
                    <a:pt x="25304" y="9996"/>
                  </a:cubicBezTo>
                  <a:close/>
                  <a:moveTo>
                    <a:pt x="14099" y="10048"/>
                  </a:moveTo>
                  <a:cubicBezTo>
                    <a:pt x="14888" y="10206"/>
                    <a:pt x="15624" y="10364"/>
                    <a:pt x="16413" y="10522"/>
                  </a:cubicBezTo>
                  <a:cubicBezTo>
                    <a:pt x="16203" y="11364"/>
                    <a:pt x="16045" y="12205"/>
                    <a:pt x="15835" y="13047"/>
                  </a:cubicBezTo>
                  <a:cubicBezTo>
                    <a:pt x="14993" y="12889"/>
                    <a:pt x="14151" y="12679"/>
                    <a:pt x="13362" y="12521"/>
                  </a:cubicBezTo>
                  <a:cubicBezTo>
                    <a:pt x="13573" y="11679"/>
                    <a:pt x="13836" y="10838"/>
                    <a:pt x="14099" y="10048"/>
                  </a:cubicBezTo>
                  <a:close/>
                  <a:moveTo>
                    <a:pt x="16939" y="10680"/>
                  </a:moveTo>
                  <a:cubicBezTo>
                    <a:pt x="17729" y="10838"/>
                    <a:pt x="18518" y="10995"/>
                    <a:pt x="19307" y="11206"/>
                  </a:cubicBezTo>
                  <a:cubicBezTo>
                    <a:pt x="19149" y="12047"/>
                    <a:pt x="18991" y="12889"/>
                    <a:pt x="18886" y="13731"/>
                  </a:cubicBezTo>
                  <a:cubicBezTo>
                    <a:pt x="18044" y="13520"/>
                    <a:pt x="17202" y="13363"/>
                    <a:pt x="16361" y="13205"/>
                  </a:cubicBezTo>
                  <a:cubicBezTo>
                    <a:pt x="16571" y="12310"/>
                    <a:pt x="16782" y="11469"/>
                    <a:pt x="16939" y="10680"/>
                  </a:cubicBezTo>
                  <a:close/>
                  <a:moveTo>
                    <a:pt x="27829" y="10943"/>
                  </a:moveTo>
                  <a:lnTo>
                    <a:pt x="27829" y="10943"/>
                  </a:lnTo>
                  <a:cubicBezTo>
                    <a:pt x="28513" y="11258"/>
                    <a:pt x="29196" y="11521"/>
                    <a:pt x="29828" y="11837"/>
                  </a:cubicBezTo>
                  <a:cubicBezTo>
                    <a:pt x="30091" y="12521"/>
                    <a:pt x="30301" y="13205"/>
                    <a:pt x="30459" y="13836"/>
                  </a:cubicBezTo>
                  <a:cubicBezTo>
                    <a:pt x="29722" y="13626"/>
                    <a:pt x="28986" y="13363"/>
                    <a:pt x="28197" y="13152"/>
                  </a:cubicBezTo>
                  <a:cubicBezTo>
                    <a:pt x="28092" y="12416"/>
                    <a:pt x="27986" y="11679"/>
                    <a:pt x="27829" y="10943"/>
                  </a:cubicBezTo>
                  <a:close/>
                  <a:moveTo>
                    <a:pt x="3946" y="10995"/>
                  </a:moveTo>
                  <a:lnTo>
                    <a:pt x="6471" y="11574"/>
                  </a:lnTo>
                  <a:cubicBezTo>
                    <a:pt x="6155" y="12363"/>
                    <a:pt x="5840" y="13100"/>
                    <a:pt x="5577" y="13889"/>
                  </a:cubicBezTo>
                  <a:cubicBezTo>
                    <a:pt x="4735" y="13678"/>
                    <a:pt x="3841" y="13415"/>
                    <a:pt x="2999" y="13152"/>
                  </a:cubicBezTo>
                  <a:cubicBezTo>
                    <a:pt x="3315" y="12416"/>
                    <a:pt x="3630" y="11679"/>
                    <a:pt x="3946" y="10995"/>
                  </a:cubicBezTo>
                  <a:close/>
                  <a:moveTo>
                    <a:pt x="19833" y="11311"/>
                  </a:moveTo>
                  <a:cubicBezTo>
                    <a:pt x="20569" y="11521"/>
                    <a:pt x="21358" y="11732"/>
                    <a:pt x="22147" y="11890"/>
                  </a:cubicBezTo>
                  <a:cubicBezTo>
                    <a:pt x="22042" y="12731"/>
                    <a:pt x="21990" y="13520"/>
                    <a:pt x="21884" y="14362"/>
                  </a:cubicBezTo>
                  <a:cubicBezTo>
                    <a:pt x="21095" y="14152"/>
                    <a:pt x="20254" y="13994"/>
                    <a:pt x="19412" y="13836"/>
                  </a:cubicBezTo>
                  <a:cubicBezTo>
                    <a:pt x="19570" y="12994"/>
                    <a:pt x="19675" y="12153"/>
                    <a:pt x="19833" y="11311"/>
                  </a:cubicBezTo>
                  <a:close/>
                  <a:moveTo>
                    <a:pt x="7050" y="11732"/>
                  </a:moveTo>
                  <a:cubicBezTo>
                    <a:pt x="7891" y="11890"/>
                    <a:pt x="8733" y="12100"/>
                    <a:pt x="9522" y="12310"/>
                  </a:cubicBezTo>
                  <a:cubicBezTo>
                    <a:pt x="9259" y="13100"/>
                    <a:pt x="8996" y="13941"/>
                    <a:pt x="8733" y="14783"/>
                  </a:cubicBezTo>
                  <a:cubicBezTo>
                    <a:pt x="7891" y="14572"/>
                    <a:pt x="7050" y="14309"/>
                    <a:pt x="6155" y="14099"/>
                  </a:cubicBezTo>
                  <a:cubicBezTo>
                    <a:pt x="6418" y="13257"/>
                    <a:pt x="6734" y="12468"/>
                    <a:pt x="7050" y="11732"/>
                  </a:cubicBezTo>
                  <a:close/>
                  <a:moveTo>
                    <a:pt x="22673" y="12047"/>
                  </a:moveTo>
                  <a:cubicBezTo>
                    <a:pt x="23410" y="12258"/>
                    <a:pt x="24199" y="12468"/>
                    <a:pt x="24935" y="12679"/>
                  </a:cubicBezTo>
                  <a:cubicBezTo>
                    <a:pt x="24988" y="13468"/>
                    <a:pt x="24935" y="14204"/>
                    <a:pt x="24935" y="14993"/>
                  </a:cubicBezTo>
                  <a:lnTo>
                    <a:pt x="22463" y="14467"/>
                  </a:lnTo>
                  <a:cubicBezTo>
                    <a:pt x="22516" y="13678"/>
                    <a:pt x="22621" y="12837"/>
                    <a:pt x="22673" y="12047"/>
                  </a:cubicBezTo>
                  <a:close/>
                  <a:moveTo>
                    <a:pt x="10101" y="12416"/>
                  </a:moveTo>
                  <a:lnTo>
                    <a:pt x="12626" y="12994"/>
                  </a:lnTo>
                  <a:cubicBezTo>
                    <a:pt x="12363" y="13836"/>
                    <a:pt x="12152" y="14678"/>
                    <a:pt x="11942" y="15519"/>
                  </a:cubicBezTo>
                  <a:cubicBezTo>
                    <a:pt x="11048" y="15362"/>
                    <a:pt x="10206" y="15151"/>
                    <a:pt x="9312" y="14941"/>
                  </a:cubicBezTo>
                  <a:cubicBezTo>
                    <a:pt x="9575" y="14046"/>
                    <a:pt x="9838" y="13257"/>
                    <a:pt x="10101" y="12416"/>
                  </a:cubicBezTo>
                  <a:close/>
                  <a:moveTo>
                    <a:pt x="25461" y="12837"/>
                  </a:moveTo>
                  <a:lnTo>
                    <a:pt x="25461" y="12837"/>
                  </a:lnTo>
                  <a:cubicBezTo>
                    <a:pt x="26251" y="13047"/>
                    <a:pt x="26987" y="13257"/>
                    <a:pt x="27776" y="13468"/>
                  </a:cubicBezTo>
                  <a:cubicBezTo>
                    <a:pt x="27829" y="14204"/>
                    <a:pt x="27934" y="14888"/>
                    <a:pt x="27934" y="15625"/>
                  </a:cubicBezTo>
                  <a:lnTo>
                    <a:pt x="25461" y="15099"/>
                  </a:lnTo>
                  <a:cubicBezTo>
                    <a:pt x="25514" y="14362"/>
                    <a:pt x="25514" y="13573"/>
                    <a:pt x="25461" y="12837"/>
                  </a:cubicBezTo>
                  <a:close/>
                  <a:moveTo>
                    <a:pt x="13204" y="13100"/>
                  </a:moveTo>
                  <a:cubicBezTo>
                    <a:pt x="13994" y="13257"/>
                    <a:pt x="14835" y="13468"/>
                    <a:pt x="15677" y="13626"/>
                  </a:cubicBezTo>
                  <a:cubicBezTo>
                    <a:pt x="15467" y="14467"/>
                    <a:pt x="15309" y="15362"/>
                    <a:pt x="15098" y="16203"/>
                  </a:cubicBezTo>
                  <a:cubicBezTo>
                    <a:pt x="14257" y="16045"/>
                    <a:pt x="13362" y="15888"/>
                    <a:pt x="12521" y="15677"/>
                  </a:cubicBezTo>
                  <a:cubicBezTo>
                    <a:pt x="12731" y="14783"/>
                    <a:pt x="12941" y="13941"/>
                    <a:pt x="13204" y="13100"/>
                  </a:cubicBezTo>
                  <a:close/>
                  <a:moveTo>
                    <a:pt x="28302" y="13626"/>
                  </a:moveTo>
                  <a:lnTo>
                    <a:pt x="28302" y="13626"/>
                  </a:lnTo>
                  <a:cubicBezTo>
                    <a:pt x="29039" y="13836"/>
                    <a:pt x="29828" y="14046"/>
                    <a:pt x="30564" y="14309"/>
                  </a:cubicBezTo>
                  <a:cubicBezTo>
                    <a:pt x="30722" y="14941"/>
                    <a:pt x="30880" y="15625"/>
                    <a:pt x="30985" y="16256"/>
                  </a:cubicBezTo>
                  <a:cubicBezTo>
                    <a:pt x="30143" y="16045"/>
                    <a:pt x="29302" y="15888"/>
                    <a:pt x="28513" y="15730"/>
                  </a:cubicBezTo>
                  <a:cubicBezTo>
                    <a:pt x="28460" y="15046"/>
                    <a:pt x="28407" y="14309"/>
                    <a:pt x="28302" y="13626"/>
                  </a:cubicBezTo>
                  <a:close/>
                  <a:moveTo>
                    <a:pt x="2841" y="13626"/>
                  </a:moveTo>
                  <a:cubicBezTo>
                    <a:pt x="3683" y="13941"/>
                    <a:pt x="4525" y="14204"/>
                    <a:pt x="5419" y="14415"/>
                  </a:cubicBezTo>
                  <a:cubicBezTo>
                    <a:pt x="5156" y="15204"/>
                    <a:pt x="4946" y="16045"/>
                    <a:pt x="4735" y="16834"/>
                  </a:cubicBezTo>
                  <a:cubicBezTo>
                    <a:pt x="3841" y="16519"/>
                    <a:pt x="2999" y="16203"/>
                    <a:pt x="2157" y="15888"/>
                  </a:cubicBezTo>
                  <a:cubicBezTo>
                    <a:pt x="2315" y="15099"/>
                    <a:pt x="2578" y="14362"/>
                    <a:pt x="2841" y="13626"/>
                  </a:cubicBezTo>
                  <a:close/>
                  <a:moveTo>
                    <a:pt x="16256" y="13783"/>
                  </a:moveTo>
                  <a:cubicBezTo>
                    <a:pt x="17097" y="13941"/>
                    <a:pt x="17939" y="14099"/>
                    <a:pt x="18781" y="14309"/>
                  </a:cubicBezTo>
                  <a:cubicBezTo>
                    <a:pt x="18623" y="15151"/>
                    <a:pt x="18465" y="15993"/>
                    <a:pt x="18307" y="16834"/>
                  </a:cubicBezTo>
                  <a:cubicBezTo>
                    <a:pt x="17413" y="16677"/>
                    <a:pt x="16571" y="16519"/>
                    <a:pt x="15677" y="16361"/>
                  </a:cubicBezTo>
                  <a:cubicBezTo>
                    <a:pt x="15887" y="15467"/>
                    <a:pt x="16045" y="14625"/>
                    <a:pt x="16256" y="13783"/>
                  </a:cubicBezTo>
                  <a:close/>
                  <a:moveTo>
                    <a:pt x="19307" y="14415"/>
                  </a:moveTo>
                  <a:cubicBezTo>
                    <a:pt x="20148" y="14572"/>
                    <a:pt x="20990" y="14730"/>
                    <a:pt x="21832" y="14888"/>
                  </a:cubicBezTo>
                  <a:cubicBezTo>
                    <a:pt x="21726" y="15730"/>
                    <a:pt x="21621" y="16519"/>
                    <a:pt x="21516" y="17361"/>
                  </a:cubicBezTo>
                  <a:cubicBezTo>
                    <a:pt x="20622" y="17203"/>
                    <a:pt x="19780" y="17098"/>
                    <a:pt x="18886" y="16940"/>
                  </a:cubicBezTo>
                  <a:cubicBezTo>
                    <a:pt x="19044" y="16098"/>
                    <a:pt x="19201" y="15256"/>
                    <a:pt x="19307" y="14415"/>
                  </a:cubicBezTo>
                  <a:close/>
                  <a:moveTo>
                    <a:pt x="22410" y="14993"/>
                  </a:moveTo>
                  <a:cubicBezTo>
                    <a:pt x="23252" y="15204"/>
                    <a:pt x="24094" y="15362"/>
                    <a:pt x="24883" y="15519"/>
                  </a:cubicBezTo>
                  <a:cubicBezTo>
                    <a:pt x="24883" y="16256"/>
                    <a:pt x="24830" y="17045"/>
                    <a:pt x="24725" y="17834"/>
                  </a:cubicBezTo>
                  <a:cubicBezTo>
                    <a:pt x="23831" y="17676"/>
                    <a:pt x="22989" y="17571"/>
                    <a:pt x="22095" y="17413"/>
                  </a:cubicBezTo>
                  <a:cubicBezTo>
                    <a:pt x="22200" y="16624"/>
                    <a:pt x="22305" y="15835"/>
                    <a:pt x="22410" y="14993"/>
                  </a:cubicBezTo>
                  <a:close/>
                  <a:moveTo>
                    <a:pt x="5998" y="14625"/>
                  </a:moveTo>
                  <a:cubicBezTo>
                    <a:pt x="6839" y="14888"/>
                    <a:pt x="7734" y="15099"/>
                    <a:pt x="8575" y="15309"/>
                  </a:cubicBezTo>
                  <a:cubicBezTo>
                    <a:pt x="8312" y="16151"/>
                    <a:pt x="8102" y="17045"/>
                    <a:pt x="7944" y="17887"/>
                  </a:cubicBezTo>
                  <a:cubicBezTo>
                    <a:pt x="7050" y="17624"/>
                    <a:pt x="6155" y="17361"/>
                    <a:pt x="5314" y="17045"/>
                  </a:cubicBezTo>
                  <a:cubicBezTo>
                    <a:pt x="5524" y="16203"/>
                    <a:pt x="5735" y="15414"/>
                    <a:pt x="5998" y="14625"/>
                  </a:cubicBezTo>
                  <a:close/>
                  <a:moveTo>
                    <a:pt x="25461" y="15625"/>
                  </a:moveTo>
                  <a:cubicBezTo>
                    <a:pt x="26303" y="15782"/>
                    <a:pt x="27145" y="15940"/>
                    <a:pt x="27934" y="16098"/>
                  </a:cubicBezTo>
                  <a:cubicBezTo>
                    <a:pt x="27986" y="16834"/>
                    <a:pt x="27986" y="17518"/>
                    <a:pt x="27934" y="18202"/>
                  </a:cubicBezTo>
                  <a:cubicBezTo>
                    <a:pt x="27092" y="18097"/>
                    <a:pt x="26198" y="17992"/>
                    <a:pt x="25304" y="17887"/>
                  </a:cubicBezTo>
                  <a:cubicBezTo>
                    <a:pt x="25409" y="17150"/>
                    <a:pt x="25409" y="16361"/>
                    <a:pt x="25461" y="15625"/>
                  </a:cubicBezTo>
                  <a:close/>
                  <a:moveTo>
                    <a:pt x="28513" y="16203"/>
                  </a:moveTo>
                  <a:lnTo>
                    <a:pt x="28513" y="16203"/>
                  </a:lnTo>
                  <a:cubicBezTo>
                    <a:pt x="29354" y="16361"/>
                    <a:pt x="30196" y="16519"/>
                    <a:pt x="31038" y="16677"/>
                  </a:cubicBezTo>
                  <a:cubicBezTo>
                    <a:pt x="31090" y="17308"/>
                    <a:pt x="31143" y="17939"/>
                    <a:pt x="31195" y="18570"/>
                  </a:cubicBezTo>
                  <a:cubicBezTo>
                    <a:pt x="30301" y="18465"/>
                    <a:pt x="29407" y="18360"/>
                    <a:pt x="28565" y="18255"/>
                  </a:cubicBezTo>
                  <a:cubicBezTo>
                    <a:pt x="28565" y="17571"/>
                    <a:pt x="28565" y="16887"/>
                    <a:pt x="28513" y="16203"/>
                  </a:cubicBezTo>
                  <a:close/>
                  <a:moveTo>
                    <a:pt x="9154" y="15467"/>
                  </a:moveTo>
                  <a:cubicBezTo>
                    <a:pt x="10048" y="15730"/>
                    <a:pt x="10890" y="15940"/>
                    <a:pt x="11784" y="16098"/>
                  </a:cubicBezTo>
                  <a:cubicBezTo>
                    <a:pt x="11574" y="16992"/>
                    <a:pt x="11363" y="17834"/>
                    <a:pt x="11153" y="18728"/>
                  </a:cubicBezTo>
                  <a:cubicBezTo>
                    <a:pt x="10259" y="18518"/>
                    <a:pt x="9417" y="18307"/>
                    <a:pt x="8523" y="18044"/>
                  </a:cubicBezTo>
                  <a:cubicBezTo>
                    <a:pt x="8733" y="17203"/>
                    <a:pt x="8943" y="16361"/>
                    <a:pt x="9154" y="15467"/>
                  </a:cubicBezTo>
                  <a:close/>
                  <a:moveTo>
                    <a:pt x="12363" y="16256"/>
                  </a:moveTo>
                  <a:cubicBezTo>
                    <a:pt x="13257" y="16466"/>
                    <a:pt x="14099" y="16624"/>
                    <a:pt x="14993" y="16782"/>
                  </a:cubicBezTo>
                  <a:cubicBezTo>
                    <a:pt x="14783" y="17676"/>
                    <a:pt x="14625" y="18570"/>
                    <a:pt x="14414" y="19412"/>
                  </a:cubicBezTo>
                  <a:cubicBezTo>
                    <a:pt x="13520" y="19254"/>
                    <a:pt x="12626" y="19096"/>
                    <a:pt x="11784" y="18886"/>
                  </a:cubicBezTo>
                  <a:cubicBezTo>
                    <a:pt x="11942" y="17992"/>
                    <a:pt x="12152" y="17098"/>
                    <a:pt x="12363" y="16256"/>
                  </a:cubicBezTo>
                  <a:close/>
                  <a:moveTo>
                    <a:pt x="2000" y="16361"/>
                  </a:moveTo>
                  <a:cubicBezTo>
                    <a:pt x="2841" y="16729"/>
                    <a:pt x="3736" y="17098"/>
                    <a:pt x="4577" y="17413"/>
                  </a:cubicBezTo>
                  <a:cubicBezTo>
                    <a:pt x="4419" y="18202"/>
                    <a:pt x="4262" y="19044"/>
                    <a:pt x="4104" y="19833"/>
                  </a:cubicBezTo>
                  <a:cubicBezTo>
                    <a:pt x="3262" y="19465"/>
                    <a:pt x="2420" y="19096"/>
                    <a:pt x="1579" y="18676"/>
                  </a:cubicBezTo>
                  <a:cubicBezTo>
                    <a:pt x="1684" y="17887"/>
                    <a:pt x="1842" y="17150"/>
                    <a:pt x="2000" y="16361"/>
                  </a:cubicBezTo>
                  <a:close/>
                  <a:moveTo>
                    <a:pt x="15572" y="16940"/>
                  </a:moveTo>
                  <a:cubicBezTo>
                    <a:pt x="16466" y="17098"/>
                    <a:pt x="17308" y="17255"/>
                    <a:pt x="18202" y="17413"/>
                  </a:cubicBezTo>
                  <a:cubicBezTo>
                    <a:pt x="18044" y="18255"/>
                    <a:pt x="17886" y="19096"/>
                    <a:pt x="17729" y="19991"/>
                  </a:cubicBezTo>
                  <a:cubicBezTo>
                    <a:pt x="16834" y="19833"/>
                    <a:pt x="15940" y="19728"/>
                    <a:pt x="15046" y="19570"/>
                  </a:cubicBezTo>
                  <a:cubicBezTo>
                    <a:pt x="15203" y="18676"/>
                    <a:pt x="15414" y="17781"/>
                    <a:pt x="15572" y="16940"/>
                  </a:cubicBezTo>
                  <a:close/>
                  <a:moveTo>
                    <a:pt x="18781" y="17518"/>
                  </a:moveTo>
                  <a:cubicBezTo>
                    <a:pt x="19675" y="17624"/>
                    <a:pt x="20569" y="17781"/>
                    <a:pt x="21411" y="17887"/>
                  </a:cubicBezTo>
                  <a:cubicBezTo>
                    <a:pt x="21306" y="18728"/>
                    <a:pt x="21200" y="19517"/>
                    <a:pt x="21043" y="20359"/>
                  </a:cubicBezTo>
                  <a:cubicBezTo>
                    <a:pt x="20148" y="20254"/>
                    <a:pt x="19254" y="20149"/>
                    <a:pt x="18360" y="20043"/>
                  </a:cubicBezTo>
                  <a:cubicBezTo>
                    <a:pt x="18518" y="19202"/>
                    <a:pt x="18623" y="18360"/>
                    <a:pt x="18781" y="17518"/>
                  </a:cubicBezTo>
                  <a:close/>
                  <a:moveTo>
                    <a:pt x="22042" y="17992"/>
                  </a:moveTo>
                  <a:cubicBezTo>
                    <a:pt x="22936" y="18097"/>
                    <a:pt x="23778" y="18202"/>
                    <a:pt x="24672" y="18307"/>
                  </a:cubicBezTo>
                  <a:cubicBezTo>
                    <a:pt x="24620" y="19096"/>
                    <a:pt x="24462" y="19833"/>
                    <a:pt x="24357" y="20622"/>
                  </a:cubicBezTo>
                  <a:cubicBezTo>
                    <a:pt x="23462" y="20569"/>
                    <a:pt x="22568" y="20517"/>
                    <a:pt x="21674" y="20412"/>
                  </a:cubicBezTo>
                  <a:cubicBezTo>
                    <a:pt x="21779" y="19623"/>
                    <a:pt x="21937" y="18781"/>
                    <a:pt x="22042" y="17992"/>
                  </a:cubicBezTo>
                  <a:close/>
                  <a:moveTo>
                    <a:pt x="25251" y="18413"/>
                  </a:moveTo>
                  <a:cubicBezTo>
                    <a:pt x="26145" y="18518"/>
                    <a:pt x="27040" y="18623"/>
                    <a:pt x="27934" y="18676"/>
                  </a:cubicBezTo>
                  <a:cubicBezTo>
                    <a:pt x="27881" y="19360"/>
                    <a:pt x="27829" y="20096"/>
                    <a:pt x="27723" y="20780"/>
                  </a:cubicBezTo>
                  <a:cubicBezTo>
                    <a:pt x="26829" y="20727"/>
                    <a:pt x="25882" y="20727"/>
                    <a:pt x="24988" y="20675"/>
                  </a:cubicBezTo>
                  <a:cubicBezTo>
                    <a:pt x="25093" y="19886"/>
                    <a:pt x="25198" y="19149"/>
                    <a:pt x="25251" y="18413"/>
                  </a:cubicBezTo>
                  <a:close/>
                  <a:moveTo>
                    <a:pt x="28513" y="18728"/>
                  </a:moveTo>
                  <a:cubicBezTo>
                    <a:pt x="29407" y="18833"/>
                    <a:pt x="30301" y="18886"/>
                    <a:pt x="31195" y="18939"/>
                  </a:cubicBezTo>
                  <a:cubicBezTo>
                    <a:pt x="31195" y="19570"/>
                    <a:pt x="31143" y="20201"/>
                    <a:pt x="31090" y="20780"/>
                  </a:cubicBezTo>
                  <a:lnTo>
                    <a:pt x="28355" y="20780"/>
                  </a:lnTo>
                  <a:cubicBezTo>
                    <a:pt x="28460" y="20096"/>
                    <a:pt x="28513" y="19412"/>
                    <a:pt x="28513" y="18728"/>
                  </a:cubicBezTo>
                  <a:close/>
                  <a:moveTo>
                    <a:pt x="5209" y="17624"/>
                  </a:moveTo>
                  <a:cubicBezTo>
                    <a:pt x="6050" y="17887"/>
                    <a:pt x="6945" y="18202"/>
                    <a:pt x="7786" y="18465"/>
                  </a:cubicBezTo>
                  <a:cubicBezTo>
                    <a:pt x="7628" y="19307"/>
                    <a:pt x="7471" y="20201"/>
                    <a:pt x="7313" y="21043"/>
                  </a:cubicBezTo>
                  <a:cubicBezTo>
                    <a:pt x="6418" y="20780"/>
                    <a:pt x="5577" y="20464"/>
                    <a:pt x="4682" y="20096"/>
                  </a:cubicBezTo>
                  <a:cubicBezTo>
                    <a:pt x="4840" y="19254"/>
                    <a:pt x="4998" y="18413"/>
                    <a:pt x="5209" y="17624"/>
                  </a:cubicBezTo>
                  <a:close/>
                  <a:moveTo>
                    <a:pt x="8417" y="18623"/>
                  </a:moveTo>
                  <a:cubicBezTo>
                    <a:pt x="9259" y="18886"/>
                    <a:pt x="10153" y="19096"/>
                    <a:pt x="11048" y="19360"/>
                  </a:cubicBezTo>
                  <a:cubicBezTo>
                    <a:pt x="10837" y="20201"/>
                    <a:pt x="10679" y="21095"/>
                    <a:pt x="10522" y="21990"/>
                  </a:cubicBezTo>
                  <a:cubicBezTo>
                    <a:pt x="9627" y="21779"/>
                    <a:pt x="8733" y="21516"/>
                    <a:pt x="7891" y="21253"/>
                  </a:cubicBezTo>
                  <a:cubicBezTo>
                    <a:pt x="8049" y="20359"/>
                    <a:pt x="8207" y="19517"/>
                    <a:pt x="8417" y="18623"/>
                  </a:cubicBezTo>
                  <a:close/>
                  <a:moveTo>
                    <a:pt x="11626" y="19465"/>
                  </a:moveTo>
                  <a:cubicBezTo>
                    <a:pt x="12521" y="19675"/>
                    <a:pt x="13415" y="19886"/>
                    <a:pt x="14309" y="20043"/>
                  </a:cubicBezTo>
                  <a:cubicBezTo>
                    <a:pt x="14151" y="20885"/>
                    <a:pt x="13941" y="21779"/>
                    <a:pt x="13783" y="22674"/>
                  </a:cubicBezTo>
                  <a:cubicBezTo>
                    <a:pt x="12889" y="22568"/>
                    <a:pt x="11995" y="22358"/>
                    <a:pt x="11100" y="22148"/>
                  </a:cubicBezTo>
                  <a:cubicBezTo>
                    <a:pt x="11258" y="21253"/>
                    <a:pt x="11469" y="20359"/>
                    <a:pt x="11626" y="19465"/>
                  </a:cubicBezTo>
                  <a:close/>
                  <a:moveTo>
                    <a:pt x="1526" y="19202"/>
                  </a:moveTo>
                  <a:cubicBezTo>
                    <a:pt x="2368" y="19623"/>
                    <a:pt x="3210" y="20043"/>
                    <a:pt x="4051" y="20412"/>
                  </a:cubicBezTo>
                  <a:cubicBezTo>
                    <a:pt x="3946" y="21253"/>
                    <a:pt x="3841" y="22095"/>
                    <a:pt x="3788" y="22937"/>
                  </a:cubicBezTo>
                  <a:cubicBezTo>
                    <a:pt x="2947" y="22516"/>
                    <a:pt x="2157" y="22042"/>
                    <a:pt x="1316" y="21516"/>
                  </a:cubicBezTo>
                  <a:cubicBezTo>
                    <a:pt x="1368" y="20727"/>
                    <a:pt x="1421" y="19938"/>
                    <a:pt x="1526" y="19202"/>
                  </a:cubicBezTo>
                  <a:close/>
                  <a:moveTo>
                    <a:pt x="14940" y="20149"/>
                  </a:moveTo>
                  <a:cubicBezTo>
                    <a:pt x="15835" y="20306"/>
                    <a:pt x="16729" y="20412"/>
                    <a:pt x="17623" y="20569"/>
                  </a:cubicBezTo>
                  <a:cubicBezTo>
                    <a:pt x="17465" y="21411"/>
                    <a:pt x="17308" y="22305"/>
                    <a:pt x="17097" y="23147"/>
                  </a:cubicBezTo>
                  <a:cubicBezTo>
                    <a:pt x="16203" y="23042"/>
                    <a:pt x="15309" y="22937"/>
                    <a:pt x="14414" y="22779"/>
                  </a:cubicBezTo>
                  <a:cubicBezTo>
                    <a:pt x="14572" y="21885"/>
                    <a:pt x="14730" y="21043"/>
                    <a:pt x="14940" y="20149"/>
                  </a:cubicBezTo>
                  <a:close/>
                  <a:moveTo>
                    <a:pt x="31038" y="21201"/>
                  </a:moveTo>
                  <a:cubicBezTo>
                    <a:pt x="30985" y="21779"/>
                    <a:pt x="30880" y="22358"/>
                    <a:pt x="30722" y="22937"/>
                  </a:cubicBezTo>
                  <a:cubicBezTo>
                    <a:pt x="29775" y="23042"/>
                    <a:pt x="28828" y="23147"/>
                    <a:pt x="27881" y="23252"/>
                  </a:cubicBezTo>
                  <a:cubicBezTo>
                    <a:pt x="28039" y="22568"/>
                    <a:pt x="28197" y="21885"/>
                    <a:pt x="28302" y="21201"/>
                  </a:cubicBezTo>
                  <a:close/>
                  <a:moveTo>
                    <a:pt x="18202" y="20622"/>
                  </a:moveTo>
                  <a:cubicBezTo>
                    <a:pt x="19149" y="20727"/>
                    <a:pt x="20043" y="20832"/>
                    <a:pt x="20937" y="20938"/>
                  </a:cubicBezTo>
                  <a:cubicBezTo>
                    <a:pt x="20780" y="21727"/>
                    <a:pt x="20622" y="22568"/>
                    <a:pt x="20464" y="23410"/>
                  </a:cubicBezTo>
                  <a:cubicBezTo>
                    <a:pt x="19570" y="23357"/>
                    <a:pt x="18623" y="23305"/>
                    <a:pt x="17729" y="23200"/>
                  </a:cubicBezTo>
                  <a:cubicBezTo>
                    <a:pt x="17886" y="22358"/>
                    <a:pt x="18044" y="21516"/>
                    <a:pt x="18202" y="20622"/>
                  </a:cubicBezTo>
                  <a:close/>
                  <a:moveTo>
                    <a:pt x="24935" y="21148"/>
                  </a:moveTo>
                  <a:cubicBezTo>
                    <a:pt x="25830" y="21201"/>
                    <a:pt x="26724" y="21201"/>
                    <a:pt x="27671" y="21201"/>
                  </a:cubicBezTo>
                  <a:cubicBezTo>
                    <a:pt x="27566" y="21885"/>
                    <a:pt x="27408" y="22568"/>
                    <a:pt x="27250" y="23252"/>
                  </a:cubicBezTo>
                  <a:cubicBezTo>
                    <a:pt x="26356" y="23357"/>
                    <a:pt x="25409" y="23410"/>
                    <a:pt x="24462" y="23410"/>
                  </a:cubicBezTo>
                  <a:cubicBezTo>
                    <a:pt x="24620" y="22674"/>
                    <a:pt x="24778" y="21937"/>
                    <a:pt x="24935" y="21148"/>
                  </a:cubicBezTo>
                  <a:close/>
                  <a:moveTo>
                    <a:pt x="21569" y="20990"/>
                  </a:moveTo>
                  <a:cubicBezTo>
                    <a:pt x="22463" y="21043"/>
                    <a:pt x="23357" y="21095"/>
                    <a:pt x="24304" y="21148"/>
                  </a:cubicBezTo>
                  <a:cubicBezTo>
                    <a:pt x="24146" y="21885"/>
                    <a:pt x="24041" y="22674"/>
                    <a:pt x="23831" y="23410"/>
                  </a:cubicBezTo>
                  <a:cubicBezTo>
                    <a:pt x="23384" y="23436"/>
                    <a:pt x="22923" y="23450"/>
                    <a:pt x="22463" y="23450"/>
                  </a:cubicBezTo>
                  <a:cubicBezTo>
                    <a:pt x="22003" y="23450"/>
                    <a:pt x="21542" y="23436"/>
                    <a:pt x="21095" y="23410"/>
                  </a:cubicBezTo>
                  <a:cubicBezTo>
                    <a:pt x="21253" y="22621"/>
                    <a:pt x="21411" y="21779"/>
                    <a:pt x="21569" y="20990"/>
                  </a:cubicBezTo>
                  <a:close/>
                  <a:moveTo>
                    <a:pt x="4630" y="20675"/>
                  </a:moveTo>
                  <a:cubicBezTo>
                    <a:pt x="5472" y="21043"/>
                    <a:pt x="6313" y="21358"/>
                    <a:pt x="7208" y="21674"/>
                  </a:cubicBezTo>
                  <a:cubicBezTo>
                    <a:pt x="7050" y="22516"/>
                    <a:pt x="6945" y="23410"/>
                    <a:pt x="6839" y="24304"/>
                  </a:cubicBezTo>
                  <a:cubicBezTo>
                    <a:pt x="5998" y="23989"/>
                    <a:pt x="5156" y="23620"/>
                    <a:pt x="4314" y="23200"/>
                  </a:cubicBezTo>
                  <a:cubicBezTo>
                    <a:pt x="4419" y="22358"/>
                    <a:pt x="4472" y="21516"/>
                    <a:pt x="4630" y="20675"/>
                  </a:cubicBezTo>
                  <a:close/>
                  <a:moveTo>
                    <a:pt x="7786" y="21832"/>
                  </a:moveTo>
                  <a:cubicBezTo>
                    <a:pt x="8680" y="22148"/>
                    <a:pt x="9522" y="22411"/>
                    <a:pt x="10416" y="22621"/>
                  </a:cubicBezTo>
                  <a:cubicBezTo>
                    <a:pt x="10259" y="23515"/>
                    <a:pt x="10101" y="24410"/>
                    <a:pt x="9996" y="25356"/>
                  </a:cubicBezTo>
                  <a:cubicBezTo>
                    <a:pt x="9154" y="25093"/>
                    <a:pt x="8260" y="24830"/>
                    <a:pt x="7418" y="24515"/>
                  </a:cubicBezTo>
                  <a:cubicBezTo>
                    <a:pt x="7523" y="23620"/>
                    <a:pt x="7628" y="22726"/>
                    <a:pt x="7786" y="21832"/>
                  </a:cubicBezTo>
                  <a:close/>
                  <a:moveTo>
                    <a:pt x="30617" y="23357"/>
                  </a:moveTo>
                  <a:lnTo>
                    <a:pt x="30617" y="23357"/>
                  </a:lnTo>
                  <a:cubicBezTo>
                    <a:pt x="30459" y="23936"/>
                    <a:pt x="30248" y="24515"/>
                    <a:pt x="30038" y="25093"/>
                  </a:cubicBezTo>
                  <a:cubicBezTo>
                    <a:pt x="29091" y="25304"/>
                    <a:pt x="28144" y="25514"/>
                    <a:pt x="27197" y="25672"/>
                  </a:cubicBezTo>
                  <a:cubicBezTo>
                    <a:pt x="27408" y="24988"/>
                    <a:pt x="27618" y="24357"/>
                    <a:pt x="27776" y="23673"/>
                  </a:cubicBezTo>
                  <a:cubicBezTo>
                    <a:pt x="28723" y="23568"/>
                    <a:pt x="29670" y="23463"/>
                    <a:pt x="30617" y="23357"/>
                  </a:cubicBezTo>
                  <a:close/>
                  <a:moveTo>
                    <a:pt x="1316" y="22042"/>
                  </a:moveTo>
                  <a:lnTo>
                    <a:pt x="1316" y="22042"/>
                  </a:lnTo>
                  <a:cubicBezTo>
                    <a:pt x="2105" y="22568"/>
                    <a:pt x="2947" y="23042"/>
                    <a:pt x="3736" y="23515"/>
                  </a:cubicBezTo>
                  <a:cubicBezTo>
                    <a:pt x="3683" y="24357"/>
                    <a:pt x="3683" y="25199"/>
                    <a:pt x="3683" y="26040"/>
                  </a:cubicBezTo>
                  <a:cubicBezTo>
                    <a:pt x="2947" y="25567"/>
                    <a:pt x="2157" y="25041"/>
                    <a:pt x="1421" y="24410"/>
                  </a:cubicBezTo>
                  <a:cubicBezTo>
                    <a:pt x="1368" y="23620"/>
                    <a:pt x="1316" y="22831"/>
                    <a:pt x="1316" y="22042"/>
                  </a:cubicBezTo>
                  <a:close/>
                  <a:moveTo>
                    <a:pt x="10995" y="22779"/>
                  </a:moveTo>
                  <a:cubicBezTo>
                    <a:pt x="11889" y="22989"/>
                    <a:pt x="12784" y="23147"/>
                    <a:pt x="13678" y="23305"/>
                  </a:cubicBezTo>
                  <a:cubicBezTo>
                    <a:pt x="13520" y="24199"/>
                    <a:pt x="13362" y="25093"/>
                    <a:pt x="13204" y="26040"/>
                  </a:cubicBezTo>
                  <a:cubicBezTo>
                    <a:pt x="12310" y="25883"/>
                    <a:pt x="11416" y="25725"/>
                    <a:pt x="10574" y="25514"/>
                  </a:cubicBezTo>
                  <a:cubicBezTo>
                    <a:pt x="10732" y="24567"/>
                    <a:pt x="10837" y="23673"/>
                    <a:pt x="10995" y="22779"/>
                  </a:cubicBezTo>
                  <a:close/>
                  <a:moveTo>
                    <a:pt x="27145" y="23726"/>
                  </a:moveTo>
                  <a:lnTo>
                    <a:pt x="27145" y="23726"/>
                  </a:lnTo>
                  <a:cubicBezTo>
                    <a:pt x="26987" y="24410"/>
                    <a:pt x="26777" y="25093"/>
                    <a:pt x="26566" y="25777"/>
                  </a:cubicBezTo>
                  <a:cubicBezTo>
                    <a:pt x="25619" y="25935"/>
                    <a:pt x="24725" y="26093"/>
                    <a:pt x="23778" y="26198"/>
                  </a:cubicBezTo>
                  <a:cubicBezTo>
                    <a:pt x="23989" y="25409"/>
                    <a:pt x="24199" y="24673"/>
                    <a:pt x="24357" y="23936"/>
                  </a:cubicBezTo>
                  <a:cubicBezTo>
                    <a:pt x="25304" y="23884"/>
                    <a:pt x="26198" y="23831"/>
                    <a:pt x="27145" y="23726"/>
                  </a:cubicBezTo>
                  <a:close/>
                  <a:moveTo>
                    <a:pt x="14309" y="23410"/>
                  </a:moveTo>
                  <a:cubicBezTo>
                    <a:pt x="15203" y="23568"/>
                    <a:pt x="16098" y="23673"/>
                    <a:pt x="16992" y="23778"/>
                  </a:cubicBezTo>
                  <a:cubicBezTo>
                    <a:pt x="16834" y="24620"/>
                    <a:pt x="16624" y="25514"/>
                    <a:pt x="16466" y="26409"/>
                  </a:cubicBezTo>
                  <a:cubicBezTo>
                    <a:pt x="15572" y="26356"/>
                    <a:pt x="14677" y="26251"/>
                    <a:pt x="13783" y="26093"/>
                  </a:cubicBezTo>
                  <a:cubicBezTo>
                    <a:pt x="13941" y="25199"/>
                    <a:pt x="14099" y="24304"/>
                    <a:pt x="14309" y="23410"/>
                  </a:cubicBezTo>
                  <a:close/>
                  <a:moveTo>
                    <a:pt x="17623" y="23831"/>
                  </a:moveTo>
                  <a:cubicBezTo>
                    <a:pt x="18518" y="23884"/>
                    <a:pt x="19412" y="23936"/>
                    <a:pt x="20359" y="23936"/>
                  </a:cubicBezTo>
                  <a:cubicBezTo>
                    <a:pt x="20148" y="24778"/>
                    <a:pt x="19991" y="25619"/>
                    <a:pt x="19780" y="26461"/>
                  </a:cubicBezTo>
                  <a:cubicBezTo>
                    <a:pt x="18886" y="26461"/>
                    <a:pt x="17939" y="26461"/>
                    <a:pt x="17045" y="26409"/>
                  </a:cubicBezTo>
                  <a:cubicBezTo>
                    <a:pt x="17255" y="25567"/>
                    <a:pt x="17413" y="24673"/>
                    <a:pt x="17623" y="23831"/>
                  </a:cubicBezTo>
                  <a:close/>
                  <a:moveTo>
                    <a:pt x="23725" y="23936"/>
                  </a:moveTo>
                  <a:cubicBezTo>
                    <a:pt x="23568" y="24725"/>
                    <a:pt x="23357" y="25462"/>
                    <a:pt x="23147" y="26251"/>
                  </a:cubicBezTo>
                  <a:cubicBezTo>
                    <a:pt x="22253" y="26356"/>
                    <a:pt x="21306" y="26409"/>
                    <a:pt x="20411" y="26461"/>
                  </a:cubicBezTo>
                  <a:cubicBezTo>
                    <a:pt x="20622" y="25619"/>
                    <a:pt x="20780" y="24778"/>
                    <a:pt x="20990" y="23989"/>
                  </a:cubicBezTo>
                  <a:cubicBezTo>
                    <a:pt x="21884" y="23989"/>
                    <a:pt x="22831" y="23989"/>
                    <a:pt x="23725" y="23936"/>
                  </a:cubicBezTo>
                  <a:close/>
                  <a:moveTo>
                    <a:pt x="4314" y="23778"/>
                  </a:moveTo>
                  <a:cubicBezTo>
                    <a:pt x="5103" y="24199"/>
                    <a:pt x="5945" y="24567"/>
                    <a:pt x="6787" y="24936"/>
                  </a:cubicBezTo>
                  <a:cubicBezTo>
                    <a:pt x="6681" y="25830"/>
                    <a:pt x="6629" y="26724"/>
                    <a:pt x="6576" y="27618"/>
                  </a:cubicBezTo>
                  <a:cubicBezTo>
                    <a:pt x="5787" y="27250"/>
                    <a:pt x="4998" y="26829"/>
                    <a:pt x="4209" y="26356"/>
                  </a:cubicBezTo>
                  <a:cubicBezTo>
                    <a:pt x="4209" y="25514"/>
                    <a:pt x="4262" y="24673"/>
                    <a:pt x="4314" y="23778"/>
                  </a:cubicBezTo>
                  <a:close/>
                  <a:moveTo>
                    <a:pt x="29880" y="25462"/>
                  </a:moveTo>
                  <a:cubicBezTo>
                    <a:pt x="29617" y="26040"/>
                    <a:pt x="29354" y="26619"/>
                    <a:pt x="29039" y="27198"/>
                  </a:cubicBezTo>
                  <a:cubicBezTo>
                    <a:pt x="28092" y="27513"/>
                    <a:pt x="27197" y="27829"/>
                    <a:pt x="26251" y="28092"/>
                  </a:cubicBezTo>
                  <a:cubicBezTo>
                    <a:pt x="26566" y="27461"/>
                    <a:pt x="26829" y="26777"/>
                    <a:pt x="27040" y="26146"/>
                  </a:cubicBezTo>
                  <a:cubicBezTo>
                    <a:pt x="27986" y="25935"/>
                    <a:pt x="28933" y="25725"/>
                    <a:pt x="29880" y="25462"/>
                  </a:cubicBezTo>
                  <a:close/>
                  <a:moveTo>
                    <a:pt x="7365" y="25146"/>
                  </a:moveTo>
                  <a:cubicBezTo>
                    <a:pt x="8207" y="25462"/>
                    <a:pt x="9049" y="25725"/>
                    <a:pt x="9890" y="25935"/>
                  </a:cubicBezTo>
                  <a:cubicBezTo>
                    <a:pt x="9785" y="26882"/>
                    <a:pt x="9680" y="27776"/>
                    <a:pt x="9575" y="28723"/>
                  </a:cubicBezTo>
                  <a:cubicBezTo>
                    <a:pt x="8733" y="28460"/>
                    <a:pt x="7944" y="28197"/>
                    <a:pt x="7155" y="27829"/>
                  </a:cubicBezTo>
                  <a:cubicBezTo>
                    <a:pt x="7208" y="26935"/>
                    <a:pt x="7260" y="26040"/>
                    <a:pt x="7365" y="25146"/>
                  </a:cubicBezTo>
                  <a:close/>
                  <a:moveTo>
                    <a:pt x="26408" y="26251"/>
                  </a:moveTo>
                  <a:lnTo>
                    <a:pt x="26408" y="26251"/>
                  </a:lnTo>
                  <a:cubicBezTo>
                    <a:pt x="26145" y="26935"/>
                    <a:pt x="25935" y="27618"/>
                    <a:pt x="25619" y="28302"/>
                  </a:cubicBezTo>
                  <a:cubicBezTo>
                    <a:pt x="24725" y="28565"/>
                    <a:pt x="23778" y="28776"/>
                    <a:pt x="22884" y="28986"/>
                  </a:cubicBezTo>
                  <a:cubicBezTo>
                    <a:pt x="23147" y="28197"/>
                    <a:pt x="23410" y="27461"/>
                    <a:pt x="23620" y="26672"/>
                  </a:cubicBezTo>
                  <a:cubicBezTo>
                    <a:pt x="24567" y="26566"/>
                    <a:pt x="25461" y="26409"/>
                    <a:pt x="26408" y="26251"/>
                  </a:cubicBezTo>
                  <a:close/>
                  <a:moveTo>
                    <a:pt x="10469" y="26093"/>
                  </a:moveTo>
                  <a:cubicBezTo>
                    <a:pt x="11363" y="26356"/>
                    <a:pt x="12205" y="26514"/>
                    <a:pt x="13099" y="26672"/>
                  </a:cubicBezTo>
                  <a:cubicBezTo>
                    <a:pt x="12941" y="27566"/>
                    <a:pt x="12784" y="28460"/>
                    <a:pt x="12626" y="29407"/>
                  </a:cubicBezTo>
                  <a:cubicBezTo>
                    <a:pt x="11784" y="29249"/>
                    <a:pt x="10942" y="29091"/>
                    <a:pt x="10153" y="28881"/>
                  </a:cubicBezTo>
                  <a:cubicBezTo>
                    <a:pt x="10259" y="27934"/>
                    <a:pt x="10364" y="27040"/>
                    <a:pt x="10469" y="26093"/>
                  </a:cubicBezTo>
                  <a:close/>
                  <a:moveTo>
                    <a:pt x="22989" y="26777"/>
                  </a:moveTo>
                  <a:lnTo>
                    <a:pt x="22989" y="26777"/>
                  </a:lnTo>
                  <a:cubicBezTo>
                    <a:pt x="22779" y="27566"/>
                    <a:pt x="22568" y="28302"/>
                    <a:pt x="22305" y="29091"/>
                  </a:cubicBezTo>
                  <a:cubicBezTo>
                    <a:pt x="21358" y="29249"/>
                    <a:pt x="20464" y="29407"/>
                    <a:pt x="19622" y="29512"/>
                  </a:cubicBezTo>
                  <a:cubicBezTo>
                    <a:pt x="19833" y="28671"/>
                    <a:pt x="20043" y="27829"/>
                    <a:pt x="20254" y="26987"/>
                  </a:cubicBezTo>
                  <a:cubicBezTo>
                    <a:pt x="21148" y="26935"/>
                    <a:pt x="22095" y="26882"/>
                    <a:pt x="22989" y="26777"/>
                  </a:cubicBezTo>
                  <a:close/>
                  <a:moveTo>
                    <a:pt x="13678" y="26724"/>
                  </a:moveTo>
                  <a:cubicBezTo>
                    <a:pt x="14572" y="26882"/>
                    <a:pt x="15414" y="26935"/>
                    <a:pt x="16308" y="26987"/>
                  </a:cubicBezTo>
                  <a:cubicBezTo>
                    <a:pt x="16150" y="27881"/>
                    <a:pt x="15940" y="28776"/>
                    <a:pt x="15782" y="29670"/>
                  </a:cubicBezTo>
                  <a:cubicBezTo>
                    <a:pt x="14888" y="29670"/>
                    <a:pt x="14046" y="29565"/>
                    <a:pt x="13204" y="29460"/>
                  </a:cubicBezTo>
                  <a:cubicBezTo>
                    <a:pt x="13362" y="28565"/>
                    <a:pt x="13520" y="27618"/>
                    <a:pt x="13678" y="26724"/>
                  </a:cubicBezTo>
                  <a:close/>
                  <a:moveTo>
                    <a:pt x="19622" y="27040"/>
                  </a:moveTo>
                  <a:cubicBezTo>
                    <a:pt x="19464" y="27881"/>
                    <a:pt x="19201" y="28723"/>
                    <a:pt x="18991" y="29565"/>
                  </a:cubicBezTo>
                  <a:cubicBezTo>
                    <a:pt x="18097" y="29617"/>
                    <a:pt x="17255" y="29670"/>
                    <a:pt x="16361" y="29670"/>
                  </a:cubicBezTo>
                  <a:cubicBezTo>
                    <a:pt x="16571" y="28776"/>
                    <a:pt x="16729" y="27881"/>
                    <a:pt x="16939" y="27040"/>
                  </a:cubicBezTo>
                  <a:close/>
                  <a:moveTo>
                    <a:pt x="15887" y="1"/>
                  </a:moveTo>
                  <a:cubicBezTo>
                    <a:pt x="15730" y="211"/>
                    <a:pt x="15572" y="474"/>
                    <a:pt x="15414" y="685"/>
                  </a:cubicBezTo>
                  <a:cubicBezTo>
                    <a:pt x="14888" y="685"/>
                    <a:pt x="14414" y="737"/>
                    <a:pt x="13888" y="790"/>
                  </a:cubicBezTo>
                  <a:cubicBezTo>
                    <a:pt x="14046" y="580"/>
                    <a:pt x="14257" y="369"/>
                    <a:pt x="14467" y="159"/>
                  </a:cubicBezTo>
                  <a:lnTo>
                    <a:pt x="14467" y="159"/>
                  </a:lnTo>
                  <a:cubicBezTo>
                    <a:pt x="14362" y="211"/>
                    <a:pt x="14204" y="211"/>
                    <a:pt x="14099" y="264"/>
                  </a:cubicBezTo>
                  <a:cubicBezTo>
                    <a:pt x="13941" y="422"/>
                    <a:pt x="13731" y="632"/>
                    <a:pt x="13520" y="843"/>
                  </a:cubicBezTo>
                  <a:cubicBezTo>
                    <a:pt x="12994" y="948"/>
                    <a:pt x="12468" y="1053"/>
                    <a:pt x="11942" y="1158"/>
                  </a:cubicBezTo>
                  <a:cubicBezTo>
                    <a:pt x="12205" y="1000"/>
                    <a:pt x="12415" y="790"/>
                    <a:pt x="12626" y="632"/>
                  </a:cubicBezTo>
                  <a:lnTo>
                    <a:pt x="12626" y="632"/>
                  </a:lnTo>
                  <a:cubicBezTo>
                    <a:pt x="12521" y="685"/>
                    <a:pt x="12415" y="685"/>
                    <a:pt x="12310" y="737"/>
                  </a:cubicBezTo>
                  <a:cubicBezTo>
                    <a:pt x="12047" y="895"/>
                    <a:pt x="11837" y="1106"/>
                    <a:pt x="11574" y="1263"/>
                  </a:cubicBezTo>
                  <a:cubicBezTo>
                    <a:pt x="11416" y="1316"/>
                    <a:pt x="11258" y="1369"/>
                    <a:pt x="11100" y="1421"/>
                  </a:cubicBezTo>
                  <a:cubicBezTo>
                    <a:pt x="10890" y="1526"/>
                    <a:pt x="10732" y="1632"/>
                    <a:pt x="10574" y="1790"/>
                  </a:cubicBezTo>
                  <a:cubicBezTo>
                    <a:pt x="10785" y="1737"/>
                    <a:pt x="10942" y="1684"/>
                    <a:pt x="11153" y="1632"/>
                  </a:cubicBezTo>
                  <a:lnTo>
                    <a:pt x="11153" y="1632"/>
                  </a:lnTo>
                  <a:cubicBezTo>
                    <a:pt x="10416" y="2210"/>
                    <a:pt x="9785" y="2736"/>
                    <a:pt x="9154" y="3315"/>
                  </a:cubicBezTo>
                  <a:cubicBezTo>
                    <a:pt x="8943" y="3368"/>
                    <a:pt x="8733" y="3368"/>
                    <a:pt x="8523" y="3420"/>
                  </a:cubicBezTo>
                  <a:cubicBezTo>
                    <a:pt x="8365" y="3525"/>
                    <a:pt x="8260" y="3683"/>
                    <a:pt x="8102" y="3788"/>
                  </a:cubicBezTo>
                  <a:cubicBezTo>
                    <a:pt x="8312" y="3788"/>
                    <a:pt x="8523" y="3736"/>
                    <a:pt x="8733" y="3736"/>
                  </a:cubicBezTo>
                  <a:cubicBezTo>
                    <a:pt x="8154" y="4315"/>
                    <a:pt x="7576" y="4946"/>
                    <a:pt x="6997" y="5577"/>
                  </a:cubicBezTo>
                  <a:cubicBezTo>
                    <a:pt x="6787" y="5577"/>
                    <a:pt x="6524" y="5524"/>
                    <a:pt x="6313" y="5524"/>
                  </a:cubicBezTo>
                  <a:cubicBezTo>
                    <a:pt x="6208" y="5682"/>
                    <a:pt x="6050" y="5840"/>
                    <a:pt x="5945" y="5945"/>
                  </a:cubicBezTo>
                  <a:cubicBezTo>
                    <a:pt x="6155" y="5945"/>
                    <a:pt x="6418" y="5945"/>
                    <a:pt x="6629" y="5998"/>
                  </a:cubicBezTo>
                  <a:cubicBezTo>
                    <a:pt x="6103" y="6629"/>
                    <a:pt x="5629" y="7260"/>
                    <a:pt x="5156" y="7892"/>
                  </a:cubicBezTo>
                  <a:cubicBezTo>
                    <a:pt x="4946" y="7892"/>
                    <a:pt x="4682" y="7839"/>
                    <a:pt x="4419" y="7786"/>
                  </a:cubicBezTo>
                  <a:lnTo>
                    <a:pt x="4104" y="8260"/>
                  </a:lnTo>
                  <a:cubicBezTo>
                    <a:pt x="4367" y="8260"/>
                    <a:pt x="4630" y="8312"/>
                    <a:pt x="4893" y="8365"/>
                  </a:cubicBezTo>
                  <a:cubicBezTo>
                    <a:pt x="4419" y="8996"/>
                    <a:pt x="4051" y="9680"/>
                    <a:pt x="3630" y="10364"/>
                  </a:cubicBezTo>
                  <a:cubicBezTo>
                    <a:pt x="3367" y="10311"/>
                    <a:pt x="3104" y="10259"/>
                    <a:pt x="2841" y="10206"/>
                  </a:cubicBezTo>
                  <a:lnTo>
                    <a:pt x="2578" y="10627"/>
                  </a:lnTo>
                  <a:cubicBezTo>
                    <a:pt x="2841" y="10732"/>
                    <a:pt x="3104" y="10785"/>
                    <a:pt x="3420" y="10838"/>
                  </a:cubicBezTo>
                  <a:cubicBezTo>
                    <a:pt x="3052" y="11521"/>
                    <a:pt x="2736" y="12258"/>
                    <a:pt x="2420" y="12942"/>
                  </a:cubicBezTo>
                  <a:cubicBezTo>
                    <a:pt x="2157" y="12837"/>
                    <a:pt x="1894" y="12784"/>
                    <a:pt x="1631" y="12679"/>
                  </a:cubicBezTo>
                  <a:cubicBezTo>
                    <a:pt x="1526" y="12837"/>
                    <a:pt x="1474" y="12994"/>
                    <a:pt x="1421" y="13152"/>
                  </a:cubicBezTo>
                  <a:cubicBezTo>
                    <a:pt x="1684" y="13257"/>
                    <a:pt x="2000" y="13363"/>
                    <a:pt x="2263" y="13415"/>
                  </a:cubicBezTo>
                  <a:cubicBezTo>
                    <a:pt x="2000" y="14152"/>
                    <a:pt x="1737" y="14888"/>
                    <a:pt x="1579" y="15625"/>
                  </a:cubicBezTo>
                  <a:cubicBezTo>
                    <a:pt x="1263" y="15519"/>
                    <a:pt x="1000" y="15362"/>
                    <a:pt x="737" y="15256"/>
                  </a:cubicBezTo>
                  <a:cubicBezTo>
                    <a:pt x="685" y="15414"/>
                    <a:pt x="632" y="15572"/>
                    <a:pt x="579" y="15730"/>
                  </a:cubicBezTo>
                  <a:cubicBezTo>
                    <a:pt x="895" y="15888"/>
                    <a:pt x="1158" y="15993"/>
                    <a:pt x="1421" y="16098"/>
                  </a:cubicBezTo>
                  <a:cubicBezTo>
                    <a:pt x="1263" y="16834"/>
                    <a:pt x="1105" y="17624"/>
                    <a:pt x="1000" y="18360"/>
                  </a:cubicBezTo>
                  <a:cubicBezTo>
                    <a:pt x="737" y="18202"/>
                    <a:pt x="474" y="18097"/>
                    <a:pt x="211" y="17939"/>
                  </a:cubicBezTo>
                  <a:cubicBezTo>
                    <a:pt x="158" y="18097"/>
                    <a:pt x="158" y="18255"/>
                    <a:pt x="106" y="18413"/>
                  </a:cubicBezTo>
                  <a:cubicBezTo>
                    <a:pt x="421" y="18570"/>
                    <a:pt x="685" y="18728"/>
                    <a:pt x="948" y="18886"/>
                  </a:cubicBezTo>
                  <a:cubicBezTo>
                    <a:pt x="842" y="19623"/>
                    <a:pt x="790" y="20412"/>
                    <a:pt x="790" y="21148"/>
                  </a:cubicBezTo>
                  <a:cubicBezTo>
                    <a:pt x="527" y="20990"/>
                    <a:pt x="264" y="20832"/>
                    <a:pt x="1" y="20622"/>
                  </a:cubicBezTo>
                  <a:cubicBezTo>
                    <a:pt x="1" y="20780"/>
                    <a:pt x="1" y="20990"/>
                    <a:pt x="1" y="21148"/>
                  </a:cubicBezTo>
                  <a:cubicBezTo>
                    <a:pt x="264" y="21306"/>
                    <a:pt x="527" y="21516"/>
                    <a:pt x="790" y="21674"/>
                  </a:cubicBezTo>
                  <a:cubicBezTo>
                    <a:pt x="790" y="22463"/>
                    <a:pt x="842" y="23252"/>
                    <a:pt x="895" y="23989"/>
                  </a:cubicBezTo>
                  <a:cubicBezTo>
                    <a:pt x="685" y="23778"/>
                    <a:pt x="421" y="23620"/>
                    <a:pt x="158" y="23410"/>
                  </a:cubicBezTo>
                  <a:lnTo>
                    <a:pt x="158" y="23410"/>
                  </a:lnTo>
                  <a:cubicBezTo>
                    <a:pt x="211" y="23568"/>
                    <a:pt x="211" y="23726"/>
                    <a:pt x="264" y="23884"/>
                  </a:cubicBezTo>
                  <a:cubicBezTo>
                    <a:pt x="474" y="24094"/>
                    <a:pt x="737" y="24304"/>
                    <a:pt x="948" y="24515"/>
                  </a:cubicBezTo>
                  <a:cubicBezTo>
                    <a:pt x="1000" y="24778"/>
                    <a:pt x="1053" y="25041"/>
                    <a:pt x="1053" y="25304"/>
                  </a:cubicBezTo>
                  <a:cubicBezTo>
                    <a:pt x="1211" y="25462"/>
                    <a:pt x="1368" y="25619"/>
                    <a:pt x="1579" y="25725"/>
                  </a:cubicBezTo>
                  <a:cubicBezTo>
                    <a:pt x="1526" y="25462"/>
                    <a:pt x="1474" y="25199"/>
                    <a:pt x="1474" y="24988"/>
                  </a:cubicBezTo>
                  <a:lnTo>
                    <a:pt x="1474" y="24988"/>
                  </a:lnTo>
                  <a:cubicBezTo>
                    <a:pt x="2210" y="25567"/>
                    <a:pt x="2947" y="26146"/>
                    <a:pt x="3736" y="26619"/>
                  </a:cubicBezTo>
                  <a:cubicBezTo>
                    <a:pt x="3736" y="26882"/>
                    <a:pt x="3736" y="27198"/>
                    <a:pt x="3736" y="27461"/>
                  </a:cubicBezTo>
                  <a:cubicBezTo>
                    <a:pt x="3893" y="27566"/>
                    <a:pt x="4104" y="27671"/>
                    <a:pt x="4262" y="27829"/>
                  </a:cubicBezTo>
                  <a:cubicBezTo>
                    <a:pt x="4262" y="27513"/>
                    <a:pt x="4209" y="27250"/>
                    <a:pt x="4209" y="26987"/>
                  </a:cubicBezTo>
                  <a:lnTo>
                    <a:pt x="4209" y="26987"/>
                  </a:lnTo>
                  <a:cubicBezTo>
                    <a:pt x="4998" y="27461"/>
                    <a:pt x="5787" y="27881"/>
                    <a:pt x="6576" y="28250"/>
                  </a:cubicBezTo>
                  <a:cubicBezTo>
                    <a:pt x="6524" y="28513"/>
                    <a:pt x="6524" y="28828"/>
                    <a:pt x="6524" y="29091"/>
                  </a:cubicBezTo>
                  <a:cubicBezTo>
                    <a:pt x="6681" y="29197"/>
                    <a:pt x="6892" y="29302"/>
                    <a:pt x="7050" y="29354"/>
                  </a:cubicBezTo>
                  <a:lnTo>
                    <a:pt x="7102" y="28460"/>
                  </a:lnTo>
                  <a:cubicBezTo>
                    <a:pt x="7891" y="28828"/>
                    <a:pt x="8680" y="29091"/>
                    <a:pt x="9522" y="29354"/>
                  </a:cubicBezTo>
                  <a:cubicBezTo>
                    <a:pt x="9470" y="29670"/>
                    <a:pt x="9417" y="29933"/>
                    <a:pt x="9417" y="30249"/>
                  </a:cubicBezTo>
                  <a:cubicBezTo>
                    <a:pt x="9575" y="30301"/>
                    <a:pt x="9785" y="30354"/>
                    <a:pt x="9943" y="30407"/>
                  </a:cubicBezTo>
                  <a:lnTo>
                    <a:pt x="10048" y="29512"/>
                  </a:lnTo>
                  <a:cubicBezTo>
                    <a:pt x="10890" y="29723"/>
                    <a:pt x="11679" y="29880"/>
                    <a:pt x="12521" y="30038"/>
                  </a:cubicBezTo>
                  <a:cubicBezTo>
                    <a:pt x="12468" y="30354"/>
                    <a:pt x="12468" y="30617"/>
                    <a:pt x="12415" y="30933"/>
                  </a:cubicBezTo>
                  <a:cubicBezTo>
                    <a:pt x="12573" y="30933"/>
                    <a:pt x="12784" y="30985"/>
                    <a:pt x="12941" y="30985"/>
                  </a:cubicBezTo>
                  <a:cubicBezTo>
                    <a:pt x="12994" y="30722"/>
                    <a:pt x="13047" y="30407"/>
                    <a:pt x="13099" y="30091"/>
                  </a:cubicBezTo>
                  <a:cubicBezTo>
                    <a:pt x="13941" y="30196"/>
                    <a:pt x="14783" y="30249"/>
                    <a:pt x="15677" y="30249"/>
                  </a:cubicBezTo>
                  <a:cubicBezTo>
                    <a:pt x="15572" y="30564"/>
                    <a:pt x="15519" y="30880"/>
                    <a:pt x="15467" y="31143"/>
                  </a:cubicBezTo>
                  <a:lnTo>
                    <a:pt x="16045" y="31143"/>
                  </a:lnTo>
                  <a:lnTo>
                    <a:pt x="16256" y="30249"/>
                  </a:lnTo>
                  <a:cubicBezTo>
                    <a:pt x="17097" y="30249"/>
                    <a:pt x="17992" y="30196"/>
                    <a:pt x="18833" y="30143"/>
                  </a:cubicBezTo>
                  <a:lnTo>
                    <a:pt x="18833" y="30143"/>
                  </a:lnTo>
                  <a:cubicBezTo>
                    <a:pt x="18781" y="30407"/>
                    <a:pt x="18675" y="30670"/>
                    <a:pt x="18623" y="30933"/>
                  </a:cubicBezTo>
                  <a:lnTo>
                    <a:pt x="19201" y="30880"/>
                  </a:lnTo>
                  <a:cubicBezTo>
                    <a:pt x="19307" y="30617"/>
                    <a:pt x="19359" y="30301"/>
                    <a:pt x="19464" y="30038"/>
                  </a:cubicBezTo>
                  <a:cubicBezTo>
                    <a:pt x="20306" y="29933"/>
                    <a:pt x="21200" y="29775"/>
                    <a:pt x="22095" y="29617"/>
                  </a:cubicBezTo>
                  <a:lnTo>
                    <a:pt x="22095" y="29617"/>
                  </a:lnTo>
                  <a:cubicBezTo>
                    <a:pt x="22042" y="29880"/>
                    <a:pt x="21937" y="30091"/>
                    <a:pt x="21832" y="30354"/>
                  </a:cubicBezTo>
                  <a:cubicBezTo>
                    <a:pt x="22042" y="30301"/>
                    <a:pt x="22253" y="30249"/>
                    <a:pt x="22463" y="30196"/>
                  </a:cubicBezTo>
                  <a:cubicBezTo>
                    <a:pt x="22516" y="29986"/>
                    <a:pt x="22621" y="29723"/>
                    <a:pt x="22726" y="29460"/>
                  </a:cubicBezTo>
                  <a:cubicBezTo>
                    <a:pt x="23620" y="29249"/>
                    <a:pt x="24515" y="29039"/>
                    <a:pt x="25461" y="28723"/>
                  </a:cubicBezTo>
                  <a:lnTo>
                    <a:pt x="25461" y="28723"/>
                  </a:lnTo>
                  <a:cubicBezTo>
                    <a:pt x="25356" y="28986"/>
                    <a:pt x="25251" y="29197"/>
                    <a:pt x="25146" y="29407"/>
                  </a:cubicBezTo>
                  <a:cubicBezTo>
                    <a:pt x="25356" y="29354"/>
                    <a:pt x="25567" y="29249"/>
                    <a:pt x="25777" y="29197"/>
                  </a:cubicBezTo>
                  <a:cubicBezTo>
                    <a:pt x="25882" y="28986"/>
                    <a:pt x="25987" y="28776"/>
                    <a:pt x="26040" y="28565"/>
                  </a:cubicBezTo>
                  <a:cubicBezTo>
                    <a:pt x="26987" y="28250"/>
                    <a:pt x="27881" y="27934"/>
                    <a:pt x="28828" y="27566"/>
                  </a:cubicBezTo>
                  <a:lnTo>
                    <a:pt x="28828" y="27566"/>
                  </a:lnTo>
                  <a:cubicBezTo>
                    <a:pt x="28723" y="27776"/>
                    <a:pt x="28618" y="27934"/>
                    <a:pt x="28513" y="28145"/>
                  </a:cubicBezTo>
                  <a:cubicBezTo>
                    <a:pt x="28723" y="28039"/>
                    <a:pt x="28933" y="27934"/>
                    <a:pt x="29144" y="27881"/>
                  </a:cubicBezTo>
                  <a:cubicBezTo>
                    <a:pt x="29249" y="27671"/>
                    <a:pt x="29354" y="27513"/>
                    <a:pt x="29459" y="27303"/>
                  </a:cubicBezTo>
                  <a:cubicBezTo>
                    <a:pt x="29775" y="27198"/>
                    <a:pt x="30038" y="27092"/>
                    <a:pt x="30354" y="26935"/>
                  </a:cubicBezTo>
                  <a:cubicBezTo>
                    <a:pt x="30459" y="26829"/>
                    <a:pt x="30512" y="26724"/>
                    <a:pt x="30564" y="26619"/>
                  </a:cubicBezTo>
                  <a:lnTo>
                    <a:pt x="30564" y="26619"/>
                  </a:lnTo>
                  <a:cubicBezTo>
                    <a:pt x="30301" y="26724"/>
                    <a:pt x="29985" y="26829"/>
                    <a:pt x="29670" y="26935"/>
                  </a:cubicBezTo>
                  <a:cubicBezTo>
                    <a:pt x="29985" y="26409"/>
                    <a:pt x="30301" y="25830"/>
                    <a:pt x="30512" y="25304"/>
                  </a:cubicBezTo>
                  <a:cubicBezTo>
                    <a:pt x="30827" y="25199"/>
                    <a:pt x="31143" y="25146"/>
                    <a:pt x="31458" y="25041"/>
                  </a:cubicBezTo>
                  <a:cubicBezTo>
                    <a:pt x="31511" y="24936"/>
                    <a:pt x="31564" y="24778"/>
                    <a:pt x="31616" y="24673"/>
                  </a:cubicBezTo>
                  <a:lnTo>
                    <a:pt x="31616" y="24673"/>
                  </a:lnTo>
                  <a:cubicBezTo>
                    <a:pt x="31301" y="24778"/>
                    <a:pt x="30985" y="24830"/>
                    <a:pt x="30669" y="24936"/>
                  </a:cubicBezTo>
                  <a:cubicBezTo>
                    <a:pt x="30932" y="24357"/>
                    <a:pt x="31090" y="23778"/>
                    <a:pt x="31248" y="23252"/>
                  </a:cubicBezTo>
                  <a:cubicBezTo>
                    <a:pt x="31564" y="23200"/>
                    <a:pt x="31879" y="23147"/>
                    <a:pt x="32195" y="23094"/>
                  </a:cubicBezTo>
                  <a:cubicBezTo>
                    <a:pt x="32195" y="22989"/>
                    <a:pt x="32247" y="22831"/>
                    <a:pt x="32300" y="22726"/>
                  </a:cubicBezTo>
                  <a:lnTo>
                    <a:pt x="32300" y="22726"/>
                  </a:lnTo>
                  <a:cubicBezTo>
                    <a:pt x="31984" y="22779"/>
                    <a:pt x="31669" y="22831"/>
                    <a:pt x="31353" y="22831"/>
                  </a:cubicBezTo>
                  <a:cubicBezTo>
                    <a:pt x="31511" y="22305"/>
                    <a:pt x="31616" y="21727"/>
                    <a:pt x="31669" y="21148"/>
                  </a:cubicBezTo>
                  <a:cubicBezTo>
                    <a:pt x="31984" y="21148"/>
                    <a:pt x="32300" y="21148"/>
                    <a:pt x="32563" y="21095"/>
                  </a:cubicBezTo>
                  <a:lnTo>
                    <a:pt x="32616" y="20727"/>
                  </a:lnTo>
                  <a:cubicBezTo>
                    <a:pt x="32300" y="20727"/>
                    <a:pt x="32037" y="20727"/>
                    <a:pt x="31721" y="20780"/>
                  </a:cubicBezTo>
                  <a:cubicBezTo>
                    <a:pt x="31774" y="20201"/>
                    <a:pt x="31827" y="19570"/>
                    <a:pt x="31774" y="18991"/>
                  </a:cubicBezTo>
                  <a:cubicBezTo>
                    <a:pt x="32090" y="18991"/>
                    <a:pt x="32353" y="19044"/>
                    <a:pt x="32668" y="19044"/>
                  </a:cubicBezTo>
                  <a:cubicBezTo>
                    <a:pt x="32668" y="18939"/>
                    <a:pt x="32616" y="18781"/>
                    <a:pt x="32616" y="18676"/>
                  </a:cubicBezTo>
                  <a:cubicBezTo>
                    <a:pt x="32353" y="18623"/>
                    <a:pt x="32037" y="18623"/>
                    <a:pt x="31774" y="18570"/>
                  </a:cubicBezTo>
                  <a:cubicBezTo>
                    <a:pt x="31774" y="17992"/>
                    <a:pt x="31669" y="17361"/>
                    <a:pt x="31616" y="16782"/>
                  </a:cubicBezTo>
                  <a:lnTo>
                    <a:pt x="31616" y="16782"/>
                  </a:lnTo>
                  <a:cubicBezTo>
                    <a:pt x="31879" y="16834"/>
                    <a:pt x="32142" y="16887"/>
                    <a:pt x="32405" y="16940"/>
                  </a:cubicBezTo>
                  <a:cubicBezTo>
                    <a:pt x="32353" y="16782"/>
                    <a:pt x="32353" y="16624"/>
                    <a:pt x="32300" y="16519"/>
                  </a:cubicBezTo>
                  <a:cubicBezTo>
                    <a:pt x="32037" y="16466"/>
                    <a:pt x="31774" y="16414"/>
                    <a:pt x="31511" y="16361"/>
                  </a:cubicBezTo>
                  <a:cubicBezTo>
                    <a:pt x="31406" y="15730"/>
                    <a:pt x="31301" y="15099"/>
                    <a:pt x="31090" y="14467"/>
                  </a:cubicBezTo>
                  <a:lnTo>
                    <a:pt x="31090" y="14467"/>
                  </a:lnTo>
                  <a:cubicBezTo>
                    <a:pt x="31353" y="14520"/>
                    <a:pt x="31616" y="14572"/>
                    <a:pt x="31827" y="14678"/>
                  </a:cubicBezTo>
                  <a:cubicBezTo>
                    <a:pt x="31774" y="14520"/>
                    <a:pt x="31774" y="14415"/>
                    <a:pt x="31721" y="14257"/>
                  </a:cubicBezTo>
                  <a:cubicBezTo>
                    <a:pt x="31458" y="14152"/>
                    <a:pt x="31248" y="14099"/>
                    <a:pt x="30985" y="13994"/>
                  </a:cubicBezTo>
                  <a:cubicBezTo>
                    <a:pt x="30775" y="13363"/>
                    <a:pt x="30564" y="12679"/>
                    <a:pt x="30301" y="12047"/>
                  </a:cubicBezTo>
                  <a:lnTo>
                    <a:pt x="30301" y="12047"/>
                  </a:lnTo>
                  <a:lnTo>
                    <a:pt x="30985" y="12310"/>
                  </a:lnTo>
                  <a:cubicBezTo>
                    <a:pt x="30880" y="12153"/>
                    <a:pt x="30827" y="12047"/>
                    <a:pt x="30775" y="11890"/>
                  </a:cubicBezTo>
                  <a:cubicBezTo>
                    <a:pt x="30564" y="11784"/>
                    <a:pt x="30354" y="11679"/>
                    <a:pt x="30143" y="11574"/>
                  </a:cubicBezTo>
                  <a:cubicBezTo>
                    <a:pt x="29880" y="10890"/>
                    <a:pt x="29565" y="10206"/>
                    <a:pt x="29249" y="9470"/>
                  </a:cubicBezTo>
                  <a:lnTo>
                    <a:pt x="29249" y="9470"/>
                  </a:lnTo>
                  <a:lnTo>
                    <a:pt x="29775" y="9838"/>
                  </a:lnTo>
                  <a:cubicBezTo>
                    <a:pt x="29722" y="9680"/>
                    <a:pt x="29617" y="9522"/>
                    <a:pt x="29512" y="9365"/>
                  </a:cubicBezTo>
                  <a:cubicBezTo>
                    <a:pt x="29354" y="9259"/>
                    <a:pt x="29196" y="9102"/>
                    <a:pt x="28986" y="8996"/>
                  </a:cubicBezTo>
                  <a:cubicBezTo>
                    <a:pt x="28670" y="8260"/>
                    <a:pt x="28250" y="7523"/>
                    <a:pt x="27881" y="6787"/>
                  </a:cubicBezTo>
                  <a:lnTo>
                    <a:pt x="27881" y="6787"/>
                  </a:lnTo>
                  <a:cubicBezTo>
                    <a:pt x="27986" y="6945"/>
                    <a:pt x="28144" y="7103"/>
                    <a:pt x="28302" y="7208"/>
                  </a:cubicBezTo>
                  <a:cubicBezTo>
                    <a:pt x="28197" y="7050"/>
                    <a:pt x="28092" y="6892"/>
                    <a:pt x="27986" y="6734"/>
                  </a:cubicBezTo>
                  <a:cubicBezTo>
                    <a:pt x="27829" y="6577"/>
                    <a:pt x="27723" y="6419"/>
                    <a:pt x="27566" y="6314"/>
                  </a:cubicBezTo>
                  <a:cubicBezTo>
                    <a:pt x="27408" y="6050"/>
                    <a:pt x="27303" y="5787"/>
                    <a:pt x="27145" y="5577"/>
                  </a:cubicBezTo>
                  <a:cubicBezTo>
                    <a:pt x="27040" y="5472"/>
                    <a:pt x="26987" y="5367"/>
                    <a:pt x="26882" y="5261"/>
                  </a:cubicBezTo>
                  <a:lnTo>
                    <a:pt x="26882" y="5261"/>
                  </a:lnTo>
                  <a:cubicBezTo>
                    <a:pt x="27040" y="5524"/>
                    <a:pt x="27145" y="5787"/>
                    <a:pt x="27303" y="5998"/>
                  </a:cubicBezTo>
                  <a:cubicBezTo>
                    <a:pt x="26882" y="5630"/>
                    <a:pt x="26461" y="5209"/>
                    <a:pt x="25987" y="4841"/>
                  </a:cubicBezTo>
                  <a:cubicBezTo>
                    <a:pt x="25935" y="4578"/>
                    <a:pt x="25830" y="4367"/>
                    <a:pt x="25724" y="4104"/>
                  </a:cubicBezTo>
                  <a:cubicBezTo>
                    <a:pt x="25619" y="3999"/>
                    <a:pt x="25514" y="3894"/>
                    <a:pt x="25461" y="3841"/>
                  </a:cubicBezTo>
                  <a:lnTo>
                    <a:pt x="25461" y="3841"/>
                  </a:lnTo>
                  <a:cubicBezTo>
                    <a:pt x="25514" y="4104"/>
                    <a:pt x="25619" y="4367"/>
                    <a:pt x="25724" y="4630"/>
                  </a:cubicBezTo>
                  <a:cubicBezTo>
                    <a:pt x="25304" y="4262"/>
                    <a:pt x="24830" y="3946"/>
                    <a:pt x="24409" y="3631"/>
                  </a:cubicBezTo>
                  <a:cubicBezTo>
                    <a:pt x="24357" y="3368"/>
                    <a:pt x="24304" y="3105"/>
                    <a:pt x="24252" y="2842"/>
                  </a:cubicBezTo>
                  <a:cubicBezTo>
                    <a:pt x="24146" y="2736"/>
                    <a:pt x="24041" y="2684"/>
                    <a:pt x="23989" y="2631"/>
                  </a:cubicBezTo>
                  <a:lnTo>
                    <a:pt x="23989" y="2631"/>
                  </a:lnTo>
                  <a:cubicBezTo>
                    <a:pt x="23989" y="2894"/>
                    <a:pt x="24041" y="3157"/>
                    <a:pt x="24094" y="3420"/>
                  </a:cubicBezTo>
                  <a:cubicBezTo>
                    <a:pt x="23673" y="3105"/>
                    <a:pt x="23199" y="2842"/>
                    <a:pt x="22779" y="2579"/>
                  </a:cubicBezTo>
                  <a:lnTo>
                    <a:pt x="22726" y="1790"/>
                  </a:lnTo>
                  <a:cubicBezTo>
                    <a:pt x="22621" y="1737"/>
                    <a:pt x="22516" y="1684"/>
                    <a:pt x="22463" y="1632"/>
                  </a:cubicBezTo>
                  <a:cubicBezTo>
                    <a:pt x="22463" y="1895"/>
                    <a:pt x="22463" y="2158"/>
                    <a:pt x="22463" y="2421"/>
                  </a:cubicBezTo>
                  <a:cubicBezTo>
                    <a:pt x="21990" y="2158"/>
                    <a:pt x="21569" y="1947"/>
                    <a:pt x="21095" y="1737"/>
                  </a:cubicBezTo>
                  <a:cubicBezTo>
                    <a:pt x="21095" y="1474"/>
                    <a:pt x="21148" y="1211"/>
                    <a:pt x="21148" y="948"/>
                  </a:cubicBezTo>
                  <a:cubicBezTo>
                    <a:pt x="21043" y="948"/>
                    <a:pt x="20990" y="895"/>
                    <a:pt x="20885" y="843"/>
                  </a:cubicBezTo>
                  <a:cubicBezTo>
                    <a:pt x="20832" y="1106"/>
                    <a:pt x="20780" y="1369"/>
                    <a:pt x="20780" y="1632"/>
                  </a:cubicBezTo>
                  <a:cubicBezTo>
                    <a:pt x="20306" y="1421"/>
                    <a:pt x="19833" y="1263"/>
                    <a:pt x="19359" y="1158"/>
                  </a:cubicBezTo>
                  <a:cubicBezTo>
                    <a:pt x="19412" y="895"/>
                    <a:pt x="19464" y="632"/>
                    <a:pt x="19570" y="422"/>
                  </a:cubicBezTo>
                  <a:cubicBezTo>
                    <a:pt x="19464" y="369"/>
                    <a:pt x="19359" y="369"/>
                    <a:pt x="19254" y="317"/>
                  </a:cubicBezTo>
                  <a:cubicBezTo>
                    <a:pt x="19149" y="580"/>
                    <a:pt x="19096" y="843"/>
                    <a:pt x="19044" y="1053"/>
                  </a:cubicBezTo>
                  <a:cubicBezTo>
                    <a:pt x="18518" y="948"/>
                    <a:pt x="18044" y="843"/>
                    <a:pt x="17571" y="790"/>
                  </a:cubicBezTo>
                  <a:cubicBezTo>
                    <a:pt x="17676" y="527"/>
                    <a:pt x="17781" y="317"/>
                    <a:pt x="17886" y="54"/>
                  </a:cubicBezTo>
                  <a:lnTo>
                    <a:pt x="17571" y="54"/>
                  </a:lnTo>
                  <a:cubicBezTo>
                    <a:pt x="17465" y="264"/>
                    <a:pt x="17360" y="527"/>
                    <a:pt x="17255" y="737"/>
                  </a:cubicBezTo>
                  <a:cubicBezTo>
                    <a:pt x="16729" y="685"/>
                    <a:pt x="16256" y="685"/>
                    <a:pt x="15782" y="685"/>
                  </a:cubicBezTo>
                  <a:cubicBezTo>
                    <a:pt x="15887" y="422"/>
                    <a:pt x="16045" y="211"/>
                    <a:pt x="16203" y="1"/>
                  </a:cubicBezTo>
                  <a:close/>
                </a:path>
              </a:pathLst>
            </a:custGeom>
            <a:solidFill>
              <a:srgbClr val="F7B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a:off x="7663838" y="1859975"/>
              <a:ext cx="192050" cy="227175"/>
            </a:xfrm>
            <a:custGeom>
              <a:rect b="b" l="l" r="r" t="t"/>
              <a:pathLst>
                <a:path extrusionOk="0" h="9087" w="7682">
                  <a:moveTo>
                    <a:pt x="2449" y="1"/>
                  </a:moveTo>
                  <a:cubicBezTo>
                    <a:pt x="1979" y="1"/>
                    <a:pt x="1514" y="348"/>
                    <a:pt x="1421" y="860"/>
                  </a:cubicBezTo>
                  <a:lnTo>
                    <a:pt x="106" y="6963"/>
                  </a:lnTo>
                  <a:cubicBezTo>
                    <a:pt x="1" y="7541"/>
                    <a:pt x="369" y="8120"/>
                    <a:pt x="948" y="8225"/>
                  </a:cubicBezTo>
                  <a:lnTo>
                    <a:pt x="4998" y="9067"/>
                  </a:lnTo>
                  <a:cubicBezTo>
                    <a:pt x="5072" y="9080"/>
                    <a:pt x="5147" y="9087"/>
                    <a:pt x="5220" y="9087"/>
                  </a:cubicBezTo>
                  <a:cubicBezTo>
                    <a:pt x="5717" y="9087"/>
                    <a:pt x="6169" y="8782"/>
                    <a:pt x="6261" y="8278"/>
                  </a:cubicBezTo>
                  <a:lnTo>
                    <a:pt x="7523" y="2123"/>
                  </a:lnTo>
                  <a:cubicBezTo>
                    <a:pt x="7681" y="1597"/>
                    <a:pt x="7313" y="1018"/>
                    <a:pt x="6734" y="913"/>
                  </a:cubicBezTo>
                  <a:lnTo>
                    <a:pt x="2631" y="19"/>
                  </a:lnTo>
                  <a:cubicBezTo>
                    <a:pt x="2571" y="7"/>
                    <a:pt x="2510" y="1"/>
                    <a:pt x="24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p:nvPr/>
          </p:nvSpPr>
          <p:spPr>
            <a:xfrm>
              <a:off x="7766438" y="1877525"/>
              <a:ext cx="89450" cy="209625"/>
            </a:xfrm>
            <a:custGeom>
              <a:rect b="b" l="l" r="r" t="t"/>
              <a:pathLst>
                <a:path extrusionOk="0" h="8385" w="3578">
                  <a:moveTo>
                    <a:pt x="1736" y="1"/>
                  </a:moveTo>
                  <a:lnTo>
                    <a:pt x="0" y="8207"/>
                  </a:lnTo>
                  <a:lnTo>
                    <a:pt x="894" y="8365"/>
                  </a:lnTo>
                  <a:cubicBezTo>
                    <a:pt x="968" y="8378"/>
                    <a:pt x="1043" y="8385"/>
                    <a:pt x="1116" y="8385"/>
                  </a:cubicBezTo>
                  <a:cubicBezTo>
                    <a:pt x="1613" y="8385"/>
                    <a:pt x="2065" y="8080"/>
                    <a:pt x="2157" y="7576"/>
                  </a:cubicBezTo>
                  <a:lnTo>
                    <a:pt x="3419" y="1421"/>
                  </a:lnTo>
                  <a:cubicBezTo>
                    <a:pt x="3577" y="842"/>
                    <a:pt x="3209" y="316"/>
                    <a:pt x="2630" y="211"/>
                  </a:cubicBezTo>
                  <a:lnTo>
                    <a:pt x="1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
            <p:cNvSpPr/>
            <p:nvPr/>
          </p:nvSpPr>
          <p:spPr>
            <a:xfrm>
              <a:off x="7168038" y="1959925"/>
              <a:ext cx="714150" cy="1737750"/>
            </a:xfrm>
            <a:custGeom>
              <a:rect b="b" l="l" r="r" t="t"/>
              <a:pathLst>
                <a:path extrusionOk="0" h="69510" w="28566">
                  <a:moveTo>
                    <a:pt x="20110" y="1"/>
                  </a:moveTo>
                  <a:cubicBezTo>
                    <a:pt x="19612" y="1"/>
                    <a:pt x="19184" y="348"/>
                    <a:pt x="19044" y="860"/>
                  </a:cubicBezTo>
                  <a:lnTo>
                    <a:pt x="18518" y="3596"/>
                  </a:lnTo>
                  <a:cubicBezTo>
                    <a:pt x="18360" y="4122"/>
                    <a:pt x="18728" y="4701"/>
                    <a:pt x="19307" y="4806"/>
                  </a:cubicBezTo>
                  <a:lnTo>
                    <a:pt x="19570" y="4858"/>
                  </a:lnTo>
                  <a:lnTo>
                    <a:pt x="16519" y="19219"/>
                  </a:lnTo>
                  <a:cubicBezTo>
                    <a:pt x="16045" y="20324"/>
                    <a:pt x="14888" y="21692"/>
                    <a:pt x="12468" y="22797"/>
                  </a:cubicBezTo>
                  <a:cubicBezTo>
                    <a:pt x="7576" y="25059"/>
                    <a:pt x="7471" y="29846"/>
                    <a:pt x="6208" y="35790"/>
                  </a:cubicBezTo>
                  <a:cubicBezTo>
                    <a:pt x="4946" y="41787"/>
                    <a:pt x="1" y="65459"/>
                    <a:pt x="1" y="65459"/>
                  </a:cubicBezTo>
                  <a:lnTo>
                    <a:pt x="9628" y="67511"/>
                  </a:lnTo>
                  <a:lnTo>
                    <a:pt x="19254" y="69510"/>
                  </a:lnTo>
                  <a:cubicBezTo>
                    <a:pt x="19254" y="69510"/>
                    <a:pt x="24199" y="45785"/>
                    <a:pt x="25462" y="39841"/>
                  </a:cubicBezTo>
                  <a:cubicBezTo>
                    <a:pt x="26724" y="33896"/>
                    <a:pt x="28565" y="29425"/>
                    <a:pt x="24936" y="25374"/>
                  </a:cubicBezTo>
                  <a:cubicBezTo>
                    <a:pt x="23200" y="23428"/>
                    <a:pt x="22726" y="21745"/>
                    <a:pt x="22674" y="20535"/>
                  </a:cubicBezTo>
                  <a:lnTo>
                    <a:pt x="25672" y="6173"/>
                  </a:lnTo>
                  <a:lnTo>
                    <a:pt x="25935" y="6226"/>
                  </a:lnTo>
                  <a:cubicBezTo>
                    <a:pt x="26001" y="6238"/>
                    <a:pt x="26068" y="6244"/>
                    <a:pt x="26134" y="6244"/>
                  </a:cubicBezTo>
                  <a:cubicBezTo>
                    <a:pt x="26640" y="6244"/>
                    <a:pt x="27104" y="5897"/>
                    <a:pt x="27198" y="5384"/>
                  </a:cubicBezTo>
                  <a:lnTo>
                    <a:pt x="27776" y="2649"/>
                  </a:lnTo>
                  <a:cubicBezTo>
                    <a:pt x="27881" y="2123"/>
                    <a:pt x="27513" y="1544"/>
                    <a:pt x="26935" y="1439"/>
                  </a:cubicBezTo>
                  <a:lnTo>
                    <a:pt x="20306" y="19"/>
                  </a:lnTo>
                  <a:cubicBezTo>
                    <a:pt x="20240" y="7"/>
                    <a:pt x="20174" y="1"/>
                    <a:pt x="20110"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a:off x="7598088" y="1985375"/>
              <a:ext cx="284100" cy="1712300"/>
            </a:xfrm>
            <a:custGeom>
              <a:rect b="b" l="l" r="r" t="t"/>
              <a:pathLst>
                <a:path extrusionOk="0" h="68492" w="11364">
                  <a:moveTo>
                    <a:pt x="7681" y="0"/>
                  </a:moveTo>
                  <a:lnTo>
                    <a:pt x="7731" y="11"/>
                  </a:lnTo>
                  <a:lnTo>
                    <a:pt x="7731" y="11"/>
                  </a:lnTo>
                  <a:cubicBezTo>
                    <a:pt x="7715" y="7"/>
                    <a:pt x="7698" y="3"/>
                    <a:pt x="7681" y="0"/>
                  </a:cubicBezTo>
                  <a:close/>
                  <a:moveTo>
                    <a:pt x="7731" y="11"/>
                  </a:moveTo>
                  <a:cubicBezTo>
                    <a:pt x="8281" y="136"/>
                    <a:pt x="8625" y="648"/>
                    <a:pt x="8523" y="1210"/>
                  </a:cubicBezTo>
                  <a:lnTo>
                    <a:pt x="7944" y="3946"/>
                  </a:lnTo>
                  <a:cubicBezTo>
                    <a:pt x="7855" y="4433"/>
                    <a:pt x="7431" y="4771"/>
                    <a:pt x="6953" y="4771"/>
                  </a:cubicBezTo>
                  <a:cubicBezTo>
                    <a:pt x="6864" y="4771"/>
                    <a:pt x="6773" y="4759"/>
                    <a:pt x="6681" y="4735"/>
                  </a:cubicBezTo>
                  <a:lnTo>
                    <a:pt x="6471" y="4682"/>
                  </a:lnTo>
                  <a:lnTo>
                    <a:pt x="3420" y="19096"/>
                  </a:lnTo>
                  <a:cubicBezTo>
                    <a:pt x="3473" y="20306"/>
                    <a:pt x="3946" y="21989"/>
                    <a:pt x="5682" y="23935"/>
                  </a:cubicBezTo>
                  <a:cubicBezTo>
                    <a:pt x="9312" y="27986"/>
                    <a:pt x="7471" y="32405"/>
                    <a:pt x="6208" y="38402"/>
                  </a:cubicBezTo>
                  <a:cubicBezTo>
                    <a:pt x="4946" y="44346"/>
                    <a:pt x="1" y="68071"/>
                    <a:pt x="1" y="68071"/>
                  </a:cubicBezTo>
                  <a:lnTo>
                    <a:pt x="2052" y="68492"/>
                  </a:lnTo>
                  <a:cubicBezTo>
                    <a:pt x="2052" y="68492"/>
                    <a:pt x="6997" y="44767"/>
                    <a:pt x="8260" y="38823"/>
                  </a:cubicBezTo>
                  <a:cubicBezTo>
                    <a:pt x="9522" y="32878"/>
                    <a:pt x="11363" y="28407"/>
                    <a:pt x="7734" y="24356"/>
                  </a:cubicBezTo>
                  <a:cubicBezTo>
                    <a:pt x="5998" y="22410"/>
                    <a:pt x="5524" y="20727"/>
                    <a:pt x="5472" y="19517"/>
                  </a:cubicBezTo>
                  <a:lnTo>
                    <a:pt x="8470" y="5155"/>
                  </a:lnTo>
                  <a:lnTo>
                    <a:pt x="8733" y="5208"/>
                  </a:lnTo>
                  <a:cubicBezTo>
                    <a:pt x="8799" y="5220"/>
                    <a:pt x="8866" y="5226"/>
                    <a:pt x="8932" y="5226"/>
                  </a:cubicBezTo>
                  <a:cubicBezTo>
                    <a:pt x="9438" y="5226"/>
                    <a:pt x="9902" y="4879"/>
                    <a:pt x="9996" y="4366"/>
                  </a:cubicBezTo>
                  <a:lnTo>
                    <a:pt x="10574" y="1631"/>
                  </a:lnTo>
                  <a:cubicBezTo>
                    <a:pt x="10679" y="1105"/>
                    <a:pt x="10311" y="526"/>
                    <a:pt x="9733" y="421"/>
                  </a:cubicBezTo>
                  <a:lnTo>
                    <a:pt x="7731" y="1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7232488" y="2833625"/>
              <a:ext cx="580000" cy="561575"/>
            </a:xfrm>
            <a:custGeom>
              <a:rect b="b" l="l" r="r" t="t"/>
              <a:pathLst>
                <a:path extrusionOk="0" h="22463" w="23200">
                  <a:moveTo>
                    <a:pt x="3841" y="0"/>
                  </a:moveTo>
                  <a:lnTo>
                    <a:pt x="0" y="18412"/>
                  </a:lnTo>
                  <a:lnTo>
                    <a:pt x="19306" y="22463"/>
                  </a:lnTo>
                  <a:lnTo>
                    <a:pt x="23199" y="4051"/>
                  </a:lnTo>
                  <a:lnTo>
                    <a:pt x="38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a:off x="7390063" y="2528525"/>
              <a:ext cx="184375" cy="204025"/>
            </a:xfrm>
            <a:custGeom>
              <a:rect b="b" l="l" r="r" t="t"/>
              <a:pathLst>
                <a:path extrusionOk="0" h="8161" w="7375">
                  <a:moveTo>
                    <a:pt x="7375" y="0"/>
                  </a:moveTo>
                  <a:cubicBezTo>
                    <a:pt x="7373" y="1"/>
                    <a:pt x="2745" y="1263"/>
                    <a:pt x="1325" y="3577"/>
                  </a:cubicBezTo>
                  <a:cubicBezTo>
                    <a:pt x="0" y="5820"/>
                    <a:pt x="156" y="8161"/>
                    <a:pt x="1411" y="8161"/>
                  </a:cubicBezTo>
                  <a:cubicBezTo>
                    <a:pt x="1452" y="8161"/>
                    <a:pt x="1493" y="8159"/>
                    <a:pt x="1536" y="8154"/>
                  </a:cubicBezTo>
                  <a:cubicBezTo>
                    <a:pt x="2903" y="7996"/>
                    <a:pt x="3798" y="1368"/>
                    <a:pt x="7375"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a:off x="6468413" y="2641275"/>
              <a:ext cx="733850" cy="727975"/>
            </a:xfrm>
            <a:custGeom>
              <a:rect b="b" l="l" r="r" t="t"/>
              <a:pathLst>
                <a:path extrusionOk="0" h="29119" w="29354">
                  <a:moveTo>
                    <a:pt x="18349" y="0"/>
                  </a:moveTo>
                  <a:cubicBezTo>
                    <a:pt x="17827" y="0"/>
                    <a:pt x="17296" y="105"/>
                    <a:pt x="16781" y="330"/>
                  </a:cubicBezTo>
                  <a:lnTo>
                    <a:pt x="2998" y="6169"/>
                  </a:lnTo>
                  <a:cubicBezTo>
                    <a:pt x="947" y="7010"/>
                    <a:pt x="0" y="9378"/>
                    <a:pt x="842" y="11429"/>
                  </a:cubicBezTo>
                  <a:lnTo>
                    <a:pt x="7312" y="26685"/>
                  </a:lnTo>
                  <a:cubicBezTo>
                    <a:pt x="7943" y="28182"/>
                    <a:pt x="9429" y="29118"/>
                    <a:pt x="10997" y="29118"/>
                  </a:cubicBezTo>
                  <a:cubicBezTo>
                    <a:pt x="11523" y="29118"/>
                    <a:pt x="12058" y="29013"/>
                    <a:pt x="12573" y="28789"/>
                  </a:cubicBezTo>
                  <a:lnTo>
                    <a:pt x="26355" y="22950"/>
                  </a:lnTo>
                  <a:cubicBezTo>
                    <a:pt x="28407" y="22108"/>
                    <a:pt x="29354" y="19741"/>
                    <a:pt x="28512" y="17689"/>
                  </a:cubicBezTo>
                  <a:lnTo>
                    <a:pt x="22041" y="2434"/>
                  </a:lnTo>
                  <a:cubicBezTo>
                    <a:pt x="21372" y="937"/>
                    <a:pt x="19905" y="0"/>
                    <a:pt x="18349"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a:off x="6565713" y="2781025"/>
              <a:ext cx="537925" cy="452400"/>
            </a:xfrm>
            <a:custGeom>
              <a:rect b="b" l="l" r="r" t="t"/>
              <a:pathLst>
                <a:path extrusionOk="0" h="18096" w="21517">
                  <a:moveTo>
                    <a:pt x="16887" y="0"/>
                  </a:moveTo>
                  <a:lnTo>
                    <a:pt x="1" y="7154"/>
                  </a:lnTo>
                  <a:lnTo>
                    <a:pt x="4630" y="18096"/>
                  </a:lnTo>
                  <a:lnTo>
                    <a:pt x="21516" y="10942"/>
                  </a:lnTo>
                  <a:lnTo>
                    <a:pt x="16887" y="0"/>
                  </a:lnTo>
                  <a:close/>
                </a:path>
              </a:pathLst>
            </a:custGeom>
            <a:solidFill>
              <a:srgbClr val="FEF6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a:off x="6425013" y="2502600"/>
              <a:ext cx="549725" cy="364650"/>
            </a:xfrm>
            <a:custGeom>
              <a:rect b="b" l="l" r="r" t="t"/>
              <a:pathLst>
                <a:path extrusionOk="0" h="14586" w="21989">
                  <a:moveTo>
                    <a:pt x="17717" y="1"/>
                  </a:moveTo>
                  <a:cubicBezTo>
                    <a:pt x="17403" y="1"/>
                    <a:pt x="17086" y="63"/>
                    <a:pt x="16781" y="195"/>
                  </a:cubicBezTo>
                  <a:lnTo>
                    <a:pt x="1789" y="6508"/>
                  </a:lnTo>
                  <a:cubicBezTo>
                    <a:pt x="579" y="7034"/>
                    <a:pt x="0" y="8454"/>
                    <a:pt x="526" y="9664"/>
                  </a:cubicBezTo>
                  <a:cubicBezTo>
                    <a:pt x="894" y="10558"/>
                    <a:pt x="1736" y="11137"/>
                    <a:pt x="2683" y="11137"/>
                  </a:cubicBezTo>
                  <a:lnTo>
                    <a:pt x="2631" y="12423"/>
                  </a:lnTo>
                  <a:lnTo>
                    <a:pt x="2631" y="12423"/>
                  </a:lnTo>
                  <a:cubicBezTo>
                    <a:pt x="2133" y="12669"/>
                    <a:pt x="1796" y="13522"/>
                    <a:pt x="1999" y="14030"/>
                  </a:cubicBezTo>
                  <a:cubicBezTo>
                    <a:pt x="2154" y="14379"/>
                    <a:pt x="2509" y="14585"/>
                    <a:pt x="2875" y="14585"/>
                  </a:cubicBezTo>
                  <a:cubicBezTo>
                    <a:pt x="3005" y="14585"/>
                    <a:pt x="3137" y="14559"/>
                    <a:pt x="3262" y="14504"/>
                  </a:cubicBezTo>
                  <a:cubicBezTo>
                    <a:pt x="3788" y="14293"/>
                    <a:pt x="3998" y="13767"/>
                    <a:pt x="3788" y="13241"/>
                  </a:cubicBezTo>
                  <a:cubicBezTo>
                    <a:pt x="3577" y="12768"/>
                    <a:pt x="3840" y="12189"/>
                    <a:pt x="4366" y="11979"/>
                  </a:cubicBezTo>
                  <a:cubicBezTo>
                    <a:pt x="4491" y="11923"/>
                    <a:pt x="4623" y="11897"/>
                    <a:pt x="4753" y="11897"/>
                  </a:cubicBezTo>
                  <a:cubicBezTo>
                    <a:pt x="5119" y="11897"/>
                    <a:pt x="5474" y="12103"/>
                    <a:pt x="5629" y="12452"/>
                  </a:cubicBezTo>
                  <a:cubicBezTo>
                    <a:pt x="5785" y="12842"/>
                    <a:pt x="6115" y="13059"/>
                    <a:pt x="6489" y="13059"/>
                  </a:cubicBezTo>
                  <a:cubicBezTo>
                    <a:pt x="6619" y="13059"/>
                    <a:pt x="6755" y="13033"/>
                    <a:pt x="6891" y="12978"/>
                  </a:cubicBezTo>
                  <a:cubicBezTo>
                    <a:pt x="7365" y="12768"/>
                    <a:pt x="7628" y="12189"/>
                    <a:pt x="7417" y="11716"/>
                  </a:cubicBezTo>
                  <a:cubicBezTo>
                    <a:pt x="7207" y="11242"/>
                    <a:pt x="7417" y="10664"/>
                    <a:pt x="7943" y="10453"/>
                  </a:cubicBezTo>
                  <a:cubicBezTo>
                    <a:pt x="8066" y="10399"/>
                    <a:pt x="8195" y="10373"/>
                    <a:pt x="8323" y="10373"/>
                  </a:cubicBezTo>
                  <a:cubicBezTo>
                    <a:pt x="8691" y="10373"/>
                    <a:pt x="9050" y="10589"/>
                    <a:pt x="9206" y="10979"/>
                  </a:cubicBezTo>
                  <a:cubicBezTo>
                    <a:pt x="9361" y="11328"/>
                    <a:pt x="9716" y="11534"/>
                    <a:pt x="10082" y="11534"/>
                  </a:cubicBezTo>
                  <a:cubicBezTo>
                    <a:pt x="10212" y="11534"/>
                    <a:pt x="10344" y="11508"/>
                    <a:pt x="10468" y="11453"/>
                  </a:cubicBezTo>
                  <a:cubicBezTo>
                    <a:pt x="10994" y="11242"/>
                    <a:pt x="11205" y="10716"/>
                    <a:pt x="10994" y="10190"/>
                  </a:cubicBezTo>
                  <a:cubicBezTo>
                    <a:pt x="10784" y="9717"/>
                    <a:pt x="10994" y="9138"/>
                    <a:pt x="11521" y="8928"/>
                  </a:cubicBezTo>
                  <a:cubicBezTo>
                    <a:pt x="11643" y="8873"/>
                    <a:pt x="11772" y="8847"/>
                    <a:pt x="11900" y="8847"/>
                  </a:cubicBezTo>
                  <a:cubicBezTo>
                    <a:pt x="12268" y="8847"/>
                    <a:pt x="12627" y="9064"/>
                    <a:pt x="12783" y="9454"/>
                  </a:cubicBezTo>
                  <a:cubicBezTo>
                    <a:pt x="12938" y="9803"/>
                    <a:pt x="13293" y="10009"/>
                    <a:pt x="13659" y="10009"/>
                  </a:cubicBezTo>
                  <a:cubicBezTo>
                    <a:pt x="13789" y="10009"/>
                    <a:pt x="13921" y="9983"/>
                    <a:pt x="14046" y="9927"/>
                  </a:cubicBezTo>
                  <a:cubicBezTo>
                    <a:pt x="14572" y="9717"/>
                    <a:pt x="14782" y="9191"/>
                    <a:pt x="14572" y="8665"/>
                  </a:cubicBezTo>
                  <a:cubicBezTo>
                    <a:pt x="14361" y="8191"/>
                    <a:pt x="14624" y="7613"/>
                    <a:pt x="15098" y="7402"/>
                  </a:cubicBezTo>
                  <a:cubicBezTo>
                    <a:pt x="15234" y="7348"/>
                    <a:pt x="15369" y="7322"/>
                    <a:pt x="15500" y="7322"/>
                  </a:cubicBezTo>
                  <a:cubicBezTo>
                    <a:pt x="15874" y="7322"/>
                    <a:pt x="16204" y="7538"/>
                    <a:pt x="16360" y="7928"/>
                  </a:cubicBezTo>
                  <a:cubicBezTo>
                    <a:pt x="16521" y="8289"/>
                    <a:pt x="16895" y="8528"/>
                    <a:pt x="17297" y="8528"/>
                  </a:cubicBezTo>
                  <a:cubicBezTo>
                    <a:pt x="17422" y="8528"/>
                    <a:pt x="17550" y="8504"/>
                    <a:pt x="17675" y="8454"/>
                  </a:cubicBezTo>
                  <a:cubicBezTo>
                    <a:pt x="18149" y="8244"/>
                    <a:pt x="18359" y="7665"/>
                    <a:pt x="18149" y="7139"/>
                  </a:cubicBezTo>
                  <a:cubicBezTo>
                    <a:pt x="17938" y="6666"/>
                    <a:pt x="18201" y="6087"/>
                    <a:pt x="18675" y="5877"/>
                  </a:cubicBezTo>
                  <a:cubicBezTo>
                    <a:pt x="18800" y="5827"/>
                    <a:pt x="18928" y="5803"/>
                    <a:pt x="19054" y="5803"/>
                  </a:cubicBezTo>
                  <a:cubicBezTo>
                    <a:pt x="19455" y="5803"/>
                    <a:pt x="19830" y="6042"/>
                    <a:pt x="19990" y="6403"/>
                  </a:cubicBezTo>
                  <a:cubicBezTo>
                    <a:pt x="20150" y="6763"/>
                    <a:pt x="20494" y="7002"/>
                    <a:pt x="20881" y="7002"/>
                  </a:cubicBezTo>
                  <a:cubicBezTo>
                    <a:pt x="21002" y="7002"/>
                    <a:pt x="21127" y="6979"/>
                    <a:pt x="21252" y="6929"/>
                  </a:cubicBezTo>
                  <a:cubicBezTo>
                    <a:pt x="21726" y="6718"/>
                    <a:pt x="21989" y="6140"/>
                    <a:pt x="21778" y="5666"/>
                  </a:cubicBezTo>
                  <a:cubicBezTo>
                    <a:pt x="21556" y="5222"/>
                    <a:pt x="21108" y="4777"/>
                    <a:pt x="20689" y="4777"/>
                  </a:cubicBezTo>
                  <a:cubicBezTo>
                    <a:pt x="20613" y="4777"/>
                    <a:pt x="20537" y="4792"/>
                    <a:pt x="20463" y="4825"/>
                  </a:cubicBezTo>
                  <a:lnTo>
                    <a:pt x="20516" y="4877"/>
                  </a:lnTo>
                  <a:lnTo>
                    <a:pt x="19516" y="4035"/>
                  </a:lnTo>
                  <a:cubicBezTo>
                    <a:pt x="20148" y="3352"/>
                    <a:pt x="20358" y="2352"/>
                    <a:pt x="19937" y="1458"/>
                  </a:cubicBezTo>
                  <a:cubicBezTo>
                    <a:pt x="19544" y="552"/>
                    <a:pt x="18649" y="1"/>
                    <a:pt x="17717" y="1"/>
                  </a:cubicBezTo>
                  <a:close/>
                </a:path>
              </a:pathLst>
            </a:custGeom>
            <a:solidFill>
              <a:srgbClr val="E683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p:nvPr/>
          </p:nvSpPr>
          <p:spPr>
            <a:xfrm>
              <a:off x="6473663" y="2591650"/>
              <a:ext cx="462950" cy="224900"/>
            </a:xfrm>
            <a:custGeom>
              <a:rect b="b" l="l" r="r" t="t"/>
              <a:pathLst>
                <a:path extrusionOk="0" h="8996" w="18518">
                  <a:moveTo>
                    <a:pt x="17886" y="0"/>
                  </a:moveTo>
                  <a:lnTo>
                    <a:pt x="0" y="7575"/>
                  </a:lnTo>
                  <a:lnTo>
                    <a:pt x="632" y="8995"/>
                  </a:lnTo>
                  <a:lnTo>
                    <a:pt x="18517" y="1420"/>
                  </a:lnTo>
                  <a:lnTo>
                    <a:pt x="17886" y="0"/>
                  </a:lnTo>
                  <a:close/>
                </a:path>
              </a:pathLst>
            </a:custGeom>
            <a:solidFill>
              <a:srgbClr val="FEF6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a:off x="6709063" y="2925000"/>
              <a:ext cx="157850" cy="195000"/>
            </a:xfrm>
            <a:custGeom>
              <a:rect b="b" l="l" r="r" t="t"/>
              <a:pathLst>
                <a:path extrusionOk="0" h="7800" w="6314">
                  <a:moveTo>
                    <a:pt x="3190" y="1"/>
                  </a:moveTo>
                  <a:cubicBezTo>
                    <a:pt x="2971" y="1"/>
                    <a:pt x="2748" y="27"/>
                    <a:pt x="2526" y="80"/>
                  </a:cubicBezTo>
                  <a:cubicBezTo>
                    <a:pt x="948" y="448"/>
                    <a:pt x="1" y="2027"/>
                    <a:pt x="422" y="3552"/>
                  </a:cubicBezTo>
                  <a:cubicBezTo>
                    <a:pt x="767" y="4982"/>
                    <a:pt x="2591" y="7799"/>
                    <a:pt x="4075" y="7799"/>
                  </a:cubicBezTo>
                  <a:cubicBezTo>
                    <a:pt x="4174" y="7799"/>
                    <a:pt x="4272" y="7787"/>
                    <a:pt x="4367" y="7761"/>
                  </a:cubicBezTo>
                  <a:cubicBezTo>
                    <a:pt x="5892" y="7392"/>
                    <a:pt x="6313" y="3710"/>
                    <a:pt x="5945" y="2184"/>
                  </a:cubicBezTo>
                  <a:cubicBezTo>
                    <a:pt x="5631" y="882"/>
                    <a:pt x="4472" y="1"/>
                    <a:pt x="3190" y="1"/>
                  </a:cubicBezTo>
                  <a:close/>
                </a:path>
              </a:pathLst>
            </a:custGeom>
            <a:solidFill>
              <a:srgbClr val="E683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a:off x="6728788" y="2895425"/>
              <a:ext cx="89450" cy="82875"/>
            </a:xfrm>
            <a:custGeom>
              <a:rect b="b" l="l" r="r" t="t"/>
              <a:pathLst>
                <a:path extrusionOk="0" h="3315" w="3578">
                  <a:moveTo>
                    <a:pt x="2263" y="1"/>
                  </a:moveTo>
                  <a:cubicBezTo>
                    <a:pt x="2210" y="1"/>
                    <a:pt x="2158" y="1"/>
                    <a:pt x="2105" y="53"/>
                  </a:cubicBezTo>
                  <a:cubicBezTo>
                    <a:pt x="1947" y="316"/>
                    <a:pt x="1737" y="579"/>
                    <a:pt x="1526" y="895"/>
                  </a:cubicBezTo>
                  <a:lnTo>
                    <a:pt x="1421" y="1053"/>
                  </a:lnTo>
                  <a:cubicBezTo>
                    <a:pt x="1421" y="1053"/>
                    <a:pt x="1369" y="1105"/>
                    <a:pt x="1369" y="1105"/>
                  </a:cubicBezTo>
                  <a:cubicBezTo>
                    <a:pt x="1316" y="1105"/>
                    <a:pt x="1263" y="1105"/>
                    <a:pt x="1211" y="1053"/>
                  </a:cubicBezTo>
                  <a:lnTo>
                    <a:pt x="1105" y="1053"/>
                  </a:lnTo>
                  <a:cubicBezTo>
                    <a:pt x="1105" y="948"/>
                    <a:pt x="1105" y="842"/>
                    <a:pt x="1053" y="790"/>
                  </a:cubicBezTo>
                  <a:lnTo>
                    <a:pt x="1000" y="474"/>
                  </a:lnTo>
                  <a:lnTo>
                    <a:pt x="948" y="474"/>
                  </a:lnTo>
                  <a:cubicBezTo>
                    <a:pt x="895" y="474"/>
                    <a:pt x="895" y="474"/>
                    <a:pt x="895" y="527"/>
                  </a:cubicBezTo>
                  <a:cubicBezTo>
                    <a:pt x="895" y="685"/>
                    <a:pt x="895" y="842"/>
                    <a:pt x="842" y="1000"/>
                  </a:cubicBezTo>
                  <a:cubicBezTo>
                    <a:pt x="790" y="1000"/>
                    <a:pt x="737" y="1053"/>
                    <a:pt x="737" y="1053"/>
                  </a:cubicBezTo>
                  <a:cubicBezTo>
                    <a:pt x="685" y="1053"/>
                    <a:pt x="632" y="1105"/>
                    <a:pt x="579" y="1158"/>
                  </a:cubicBezTo>
                  <a:cubicBezTo>
                    <a:pt x="527" y="1263"/>
                    <a:pt x="527" y="1368"/>
                    <a:pt x="527" y="1474"/>
                  </a:cubicBezTo>
                  <a:lnTo>
                    <a:pt x="369" y="1526"/>
                  </a:lnTo>
                  <a:lnTo>
                    <a:pt x="264" y="1526"/>
                  </a:lnTo>
                  <a:lnTo>
                    <a:pt x="211" y="1579"/>
                  </a:lnTo>
                  <a:cubicBezTo>
                    <a:pt x="106" y="1579"/>
                    <a:pt x="1" y="1684"/>
                    <a:pt x="1" y="1842"/>
                  </a:cubicBezTo>
                  <a:cubicBezTo>
                    <a:pt x="1" y="2000"/>
                    <a:pt x="159" y="2105"/>
                    <a:pt x="316" y="2105"/>
                  </a:cubicBezTo>
                  <a:lnTo>
                    <a:pt x="737" y="2105"/>
                  </a:lnTo>
                  <a:lnTo>
                    <a:pt x="579" y="2631"/>
                  </a:lnTo>
                  <a:lnTo>
                    <a:pt x="579" y="2684"/>
                  </a:lnTo>
                  <a:cubicBezTo>
                    <a:pt x="527" y="2789"/>
                    <a:pt x="579" y="2947"/>
                    <a:pt x="737" y="2999"/>
                  </a:cubicBezTo>
                  <a:cubicBezTo>
                    <a:pt x="768" y="3030"/>
                    <a:pt x="808" y="3043"/>
                    <a:pt x="850" y="3043"/>
                  </a:cubicBezTo>
                  <a:cubicBezTo>
                    <a:pt x="952" y="3043"/>
                    <a:pt x="1068" y="2968"/>
                    <a:pt x="1105" y="2894"/>
                  </a:cubicBezTo>
                  <a:cubicBezTo>
                    <a:pt x="1105" y="2841"/>
                    <a:pt x="1105" y="2841"/>
                    <a:pt x="1105" y="2789"/>
                  </a:cubicBezTo>
                  <a:lnTo>
                    <a:pt x="1421" y="2105"/>
                  </a:lnTo>
                  <a:lnTo>
                    <a:pt x="1421" y="2210"/>
                  </a:lnTo>
                  <a:cubicBezTo>
                    <a:pt x="1421" y="2158"/>
                    <a:pt x="1421" y="2158"/>
                    <a:pt x="1474" y="2158"/>
                  </a:cubicBezTo>
                  <a:lnTo>
                    <a:pt x="1474" y="2210"/>
                  </a:lnTo>
                  <a:lnTo>
                    <a:pt x="1474" y="2315"/>
                  </a:lnTo>
                  <a:cubicBezTo>
                    <a:pt x="1526" y="2526"/>
                    <a:pt x="1579" y="2684"/>
                    <a:pt x="1684" y="2841"/>
                  </a:cubicBezTo>
                  <a:cubicBezTo>
                    <a:pt x="1684" y="2894"/>
                    <a:pt x="1737" y="2947"/>
                    <a:pt x="1737" y="2999"/>
                  </a:cubicBezTo>
                  <a:cubicBezTo>
                    <a:pt x="1789" y="3052"/>
                    <a:pt x="1842" y="3104"/>
                    <a:pt x="1895" y="3157"/>
                  </a:cubicBezTo>
                  <a:cubicBezTo>
                    <a:pt x="1947" y="3210"/>
                    <a:pt x="2105" y="3315"/>
                    <a:pt x="2263" y="3315"/>
                  </a:cubicBezTo>
                  <a:cubicBezTo>
                    <a:pt x="2368" y="3315"/>
                    <a:pt x="2421" y="3315"/>
                    <a:pt x="2473" y="3262"/>
                  </a:cubicBezTo>
                  <a:cubicBezTo>
                    <a:pt x="2578" y="3157"/>
                    <a:pt x="2631" y="3052"/>
                    <a:pt x="2684" y="2947"/>
                  </a:cubicBezTo>
                  <a:cubicBezTo>
                    <a:pt x="2684" y="2841"/>
                    <a:pt x="2684" y="2789"/>
                    <a:pt x="2684" y="2684"/>
                  </a:cubicBezTo>
                  <a:cubicBezTo>
                    <a:pt x="2637" y="2542"/>
                    <a:pt x="2632" y="2443"/>
                    <a:pt x="2555" y="2348"/>
                  </a:cubicBezTo>
                  <a:lnTo>
                    <a:pt x="2555" y="2348"/>
                  </a:lnTo>
                  <a:cubicBezTo>
                    <a:pt x="2541" y="2320"/>
                    <a:pt x="2526" y="2291"/>
                    <a:pt x="2526" y="2263"/>
                  </a:cubicBezTo>
                  <a:lnTo>
                    <a:pt x="2526" y="2263"/>
                  </a:lnTo>
                  <a:cubicBezTo>
                    <a:pt x="2631" y="2315"/>
                    <a:pt x="2736" y="2368"/>
                    <a:pt x="2841" y="2368"/>
                  </a:cubicBezTo>
                  <a:cubicBezTo>
                    <a:pt x="2947" y="2368"/>
                    <a:pt x="2999" y="2368"/>
                    <a:pt x="3157" y="2315"/>
                  </a:cubicBezTo>
                  <a:cubicBezTo>
                    <a:pt x="3262" y="2315"/>
                    <a:pt x="3368" y="2210"/>
                    <a:pt x="3473" y="2052"/>
                  </a:cubicBezTo>
                  <a:cubicBezTo>
                    <a:pt x="3578" y="1947"/>
                    <a:pt x="3578" y="1789"/>
                    <a:pt x="3473" y="1631"/>
                  </a:cubicBezTo>
                  <a:cubicBezTo>
                    <a:pt x="3473" y="1579"/>
                    <a:pt x="3420" y="1579"/>
                    <a:pt x="3368" y="1526"/>
                  </a:cubicBezTo>
                  <a:cubicBezTo>
                    <a:pt x="3315" y="1474"/>
                    <a:pt x="3262" y="1421"/>
                    <a:pt x="3262" y="1421"/>
                  </a:cubicBezTo>
                  <a:cubicBezTo>
                    <a:pt x="3210" y="1368"/>
                    <a:pt x="3157" y="1368"/>
                    <a:pt x="3104" y="1316"/>
                  </a:cubicBezTo>
                  <a:lnTo>
                    <a:pt x="2841" y="1211"/>
                  </a:lnTo>
                  <a:lnTo>
                    <a:pt x="2789" y="1211"/>
                  </a:lnTo>
                  <a:lnTo>
                    <a:pt x="2789" y="1158"/>
                  </a:lnTo>
                  <a:lnTo>
                    <a:pt x="2578" y="1158"/>
                  </a:lnTo>
                  <a:cubicBezTo>
                    <a:pt x="2631" y="1053"/>
                    <a:pt x="2684" y="1000"/>
                    <a:pt x="2736" y="895"/>
                  </a:cubicBezTo>
                  <a:cubicBezTo>
                    <a:pt x="2736" y="842"/>
                    <a:pt x="2736" y="842"/>
                    <a:pt x="2736" y="842"/>
                  </a:cubicBezTo>
                  <a:lnTo>
                    <a:pt x="2684" y="842"/>
                  </a:lnTo>
                  <a:lnTo>
                    <a:pt x="2421" y="1053"/>
                  </a:lnTo>
                  <a:lnTo>
                    <a:pt x="2210" y="1211"/>
                  </a:lnTo>
                  <a:lnTo>
                    <a:pt x="2105" y="1211"/>
                  </a:lnTo>
                  <a:cubicBezTo>
                    <a:pt x="2052" y="1158"/>
                    <a:pt x="2000" y="1158"/>
                    <a:pt x="1842" y="1105"/>
                  </a:cubicBezTo>
                  <a:lnTo>
                    <a:pt x="1842" y="1053"/>
                  </a:lnTo>
                  <a:cubicBezTo>
                    <a:pt x="2000" y="737"/>
                    <a:pt x="2158" y="474"/>
                    <a:pt x="2315" y="159"/>
                  </a:cubicBezTo>
                  <a:cubicBezTo>
                    <a:pt x="2368" y="106"/>
                    <a:pt x="2315" y="53"/>
                    <a:pt x="2263"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6811638" y="2967925"/>
              <a:ext cx="143375" cy="159650"/>
            </a:xfrm>
            <a:custGeom>
              <a:rect b="b" l="l" r="r" t="t"/>
              <a:pathLst>
                <a:path extrusionOk="0" h="6386" w="5735">
                  <a:moveTo>
                    <a:pt x="2972" y="1"/>
                  </a:moveTo>
                  <a:cubicBezTo>
                    <a:pt x="2053" y="1"/>
                    <a:pt x="1178" y="521"/>
                    <a:pt x="790" y="1414"/>
                  </a:cubicBezTo>
                  <a:cubicBezTo>
                    <a:pt x="211" y="2624"/>
                    <a:pt x="1" y="5728"/>
                    <a:pt x="1211" y="6307"/>
                  </a:cubicBezTo>
                  <a:cubicBezTo>
                    <a:pt x="1336" y="6361"/>
                    <a:pt x="1472" y="6386"/>
                    <a:pt x="1615" y="6386"/>
                  </a:cubicBezTo>
                  <a:cubicBezTo>
                    <a:pt x="2860" y="6386"/>
                    <a:pt x="4685" y="4498"/>
                    <a:pt x="5156" y="3413"/>
                  </a:cubicBezTo>
                  <a:cubicBezTo>
                    <a:pt x="5735" y="2203"/>
                    <a:pt x="5209" y="730"/>
                    <a:pt x="3946" y="204"/>
                  </a:cubicBezTo>
                  <a:cubicBezTo>
                    <a:pt x="3629" y="67"/>
                    <a:pt x="3298" y="1"/>
                    <a:pt x="2972" y="1"/>
                  </a:cubicBezTo>
                  <a:close/>
                </a:path>
              </a:pathLst>
            </a:custGeom>
            <a:solidFill>
              <a:srgbClr val="E271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a:off x="6869513" y="2949350"/>
              <a:ext cx="67100" cy="67100"/>
            </a:xfrm>
            <a:custGeom>
              <a:rect b="b" l="l" r="r" t="t"/>
              <a:pathLst>
                <a:path extrusionOk="0" h="2684" w="2684">
                  <a:moveTo>
                    <a:pt x="1053" y="1368"/>
                  </a:moveTo>
                  <a:lnTo>
                    <a:pt x="1000" y="1397"/>
                  </a:lnTo>
                  <a:lnTo>
                    <a:pt x="1000" y="1397"/>
                  </a:lnTo>
                  <a:cubicBezTo>
                    <a:pt x="1002" y="1368"/>
                    <a:pt x="1010" y="1368"/>
                    <a:pt x="1053" y="1368"/>
                  </a:cubicBezTo>
                  <a:close/>
                  <a:moveTo>
                    <a:pt x="1473" y="1"/>
                  </a:moveTo>
                  <a:lnTo>
                    <a:pt x="1473" y="53"/>
                  </a:lnTo>
                  <a:cubicBezTo>
                    <a:pt x="1421" y="158"/>
                    <a:pt x="1316" y="264"/>
                    <a:pt x="1210" y="316"/>
                  </a:cubicBezTo>
                  <a:cubicBezTo>
                    <a:pt x="1158" y="316"/>
                    <a:pt x="1105" y="316"/>
                    <a:pt x="1053" y="264"/>
                  </a:cubicBezTo>
                  <a:lnTo>
                    <a:pt x="947" y="264"/>
                  </a:lnTo>
                  <a:cubicBezTo>
                    <a:pt x="842" y="316"/>
                    <a:pt x="790" y="421"/>
                    <a:pt x="737" y="474"/>
                  </a:cubicBezTo>
                  <a:lnTo>
                    <a:pt x="579" y="421"/>
                  </a:lnTo>
                  <a:cubicBezTo>
                    <a:pt x="579" y="421"/>
                    <a:pt x="527" y="369"/>
                    <a:pt x="527" y="369"/>
                  </a:cubicBezTo>
                  <a:lnTo>
                    <a:pt x="474" y="369"/>
                  </a:lnTo>
                  <a:cubicBezTo>
                    <a:pt x="443" y="353"/>
                    <a:pt x="412" y="347"/>
                    <a:pt x="383" y="347"/>
                  </a:cubicBezTo>
                  <a:cubicBezTo>
                    <a:pt x="312" y="347"/>
                    <a:pt x="248" y="384"/>
                    <a:pt x="211" y="421"/>
                  </a:cubicBezTo>
                  <a:cubicBezTo>
                    <a:pt x="106" y="527"/>
                    <a:pt x="158" y="684"/>
                    <a:pt x="264" y="790"/>
                  </a:cubicBezTo>
                  <a:lnTo>
                    <a:pt x="369" y="842"/>
                  </a:lnTo>
                  <a:cubicBezTo>
                    <a:pt x="421" y="895"/>
                    <a:pt x="474" y="947"/>
                    <a:pt x="527" y="1000"/>
                  </a:cubicBezTo>
                  <a:lnTo>
                    <a:pt x="158" y="1263"/>
                  </a:lnTo>
                  <a:lnTo>
                    <a:pt x="106" y="1263"/>
                  </a:lnTo>
                  <a:cubicBezTo>
                    <a:pt x="1" y="1368"/>
                    <a:pt x="1" y="1473"/>
                    <a:pt x="53" y="1579"/>
                  </a:cubicBezTo>
                  <a:cubicBezTo>
                    <a:pt x="120" y="1679"/>
                    <a:pt x="208" y="1715"/>
                    <a:pt x="290" y="1715"/>
                  </a:cubicBezTo>
                  <a:cubicBezTo>
                    <a:pt x="337" y="1715"/>
                    <a:pt x="383" y="1703"/>
                    <a:pt x="421" y="1684"/>
                  </a:cubicBezTo>
                  <a:cubicBezTo>
                    <a:pt x="421" y="1684"/>
                    <a:pt x="421" y="1684"/>
                    <a:pt x="474" y="1631"/>
                  </a:cubicBezTo>
                  <a:lnTo>
                    <a:pt x="474" y="1684"/>
                  </a:lnTo>
                  <a:lnTo>
                    <a:pt x="1000" y="1397"/>
                  </a:lnTo>
                  <a:lnTo>
                    <a:pt x="1000" y="1397"/>
                  </a:lnTo>
                  <a:cubicBezTo>
                    <a:pt x="1000" y="1403"/>
                    <a:pt x="1000" y="1411"/>
                    <a:pt x="1000" y="1421"/>
                  </a:cubicBezTo>
                  <a:lnTo>
                    <a:pt x="947" y="1526"/>
                  </a:lnTo>
                  <a:cubicBezTo>
                    <a:pt x="895" y="1684"/>
                    <a:pt x="842" y="1789"/>
                    <a:pt x="790" y="2000"/>
                  </a:cubicBezTo>
                  <a:cubicBezTo>
                    <a:pt x="790" y="2052"/>
                    <a:pt x="790" y="2052"/>
                    <a:pt x="790" y="2105"/>
                  </a:cubicBezTo>
                  <a:cubicBezTo>
                    <a:pt x="790" y="2157"/>
                    <a:pt x="790" y="2210"/>
                    <a:pt x="790" y="2263"/>
                  </a:cubicBezTo>
                  <a:cubicBezTo>
                    <a:pt x="790" y="2368"/>
                    <a:pt x="842" y="2526"/>
                    <a:pt x="947" y="2631"/>
                  </a:cubicBezTo>
                  <a:cubicBezTo>
                    <a:pt x="1000" y="2631"/>
                    <a:pt x="1053" y="2683"/>
                    <a:pt x="1105" y="2683"/>
                  </a:cubicBezTo>
                  <a:cubicBezTo>
                    <a:pt x="1263" y="2631"/>
                    <a:pt x="1316" y="2631"/>
                    <a:pt x="1421" y="2578"/>
                  </a:cubicBezTo>
                  <a:cubicBezTo>
                    <a:pt x="1473" y="2473"/>
                    <a:pt x="1526" y="2420"/>
                    <a:pt x="1526" y="2368"/>
                  </a:cubicBezTo>
                  <a:cubicBezTo>
                    <a:pt x="1579" y="2263"/>
                    <a:pt x="1631" y="2157"/>
                    <a:pt x="1631" y="2052"/>
                  </a:cubicBezTo>
                  <a:cubicBezTo>
                    <a:pt x="1684" y="2105"/>
                    <a:pt x="1736" y="2157"/>
                    <a:pt x="1842" y="2263"/>
                  </a:cubicBezTo>
                  <a:cubicBezTo>
                    <a:pt x="1894" y="2315"/>
                    <a:pt x="1947" y="2315"/>
                    <a:pt x="2052" y="2368"/>
                  </a:cubicBezTo>
                  <a:cubicBezTo>
                    <a:pt x="2078" y="2394"/>
                    <a:pt x="2131" y="2407"/>
                    <a:pt x="2197" y="2407"/>
                  </a:cubicBezTo>
                  <a:cubicBezTo>
                    <a:pt x="2263" y="2407"/>
                    <a:pt x="2341" y="2394"/>
                    <a:pt x="2420" y="2368"/>
                  </a:cubicBezTo>
                  <a:cubicBezTo>
                    <a:pt x="2526" y="2315"/>
                    <a:pt x="2631" y="2210"/>
                    <a:pt x="2631" y="2105"/>
                  </a:cubicBezTo>
                  <a:cubicBezTo>
                    <a:pt x="2631" y="2052"/>
                    <a:pt x="2631" y="2000"/>
                    <a:pt x="2631" y="1947"/>
                  </a:cubicBezTo>
                  <a:cubicBezTo>
                    <a:pt x="2631" y="1894"/>
                    <a:pt x="2578" y="1842"/>
                    <a:pt x="2578" y="1842"/>
                  </a:cubicBezTo>
                  <a:cubicBezTo>
                    <a:pt x="2578" y="1789"/>
                    <a:pt x="2526" y="1737"/>
                    <a:pt x="2526" y="1684"/>
                  </a:cubicBezTo>
                  <a:lnTo>
                    <a:pt x="2420" y="1473"/>
                  </a:lnTo>
                  <a:lnTo>
                    <a:pt x="2420" y="1421"/>
                  </a:lnTo>
                  <a:lnTo>
                    <a:pt x="2368" y="1421"/>
                  </a:lnTo>
                  <a:cubicBezTo>
                    <a:pt x="2368" y="1368"/>
                    <a:pt x="2315" y="1368"/>
                    <a:pt x="2263" y="1316"/>
                  </a:cubicBezTo>
                  <a:cubicBezTo>
                    <a:pt x="2368" y="1263"/>
                    <a:pt x="2420" y="1263"/>
                    <a:pt x="2526" y="1210"/>
                  </a:cubicBezTo>
                  <a:cubicBezTo>
                    <a:pt x="2526" y="1158"/>
                    <a:pt x="2526" y="1158"/>
                    <a:pt x="2526" y="1158"/>
                  </a:cubicBezTo>
                  <a:lnTo>
                    <a:pt x="2000" y="1158"/>
                  </a:lnTo>
                  <a:cubicBezTo>
                    <a:pt x="2000" y="1158"/>
                    <a:pt x="1947" y="1158"/>
                    <a:pt x="1947" y="1105"/>
                  </a:cubicBezTo>
                  <a:cubicBezTo>
                    <a:pt x="1894" y="1053"/>
                    <a:pt x="1894" y="1000"/>
                    <a:pt x="1789" y="947"/>
                  </a:cubicBezTo>
                  <a:lnTo>
                    <a:pt x="1789" y="895"/>
                  </a:lnTo>
                  <a:lnTo>
                    <a:pt x="1842" y="895"/>
                  </a:lnTo>
                  <a:cubicBezTo>
                    <a:pt x="2105" y="737"/>
                    <a:pt x="2368" y="632"/>
                    <a:pt x="2578" y="527"/>
                  </a:cubicBezTo>
                  <a:cubicBezTo>
                    <a:pt x="2631" y="527"/>
                    <a:pt x="2683" y="474"/>
                    <a:pt x="2683" y="421"/>
                  </a:cubicBezTo>
                  <a:cubicBezTo>
                    <a:pt x="2646" y="384"/>
                    <a:pt x="2609" y="347"/>
                    <a:pt x="2572" y="347"/>
                  </a:cubicBezTo>
                  <a:cubicBezTo>
                    <a:pt x="2556" y="347"/>
                    <a:pt x="2541" y="353"/>
                    <a:pt x="2526" y="369"/>
                  </a:cubicBezTo>
                  <a:cubicBezTo>
                    <a:pt x="2263" y="421"/>
                    <a:pt x="2000" y="527"/>
                    <a:pt x="1736" y="579"/>
                  </a:cubicBezTo>
                  <a:lnTo>
                    <a:pt x="1526" y="684"/>
                  </a:lnTo>
                  <a:cubicBezTo>
                    <a:pt x="1526" y="667"/>
                    <a:pt x="1520" y="661"/>
                    <a:pt x="1512" y="661"/>
                  </a:cubicBezTo>
                  <a:cubicBezTo>
                    <a:pt x="1497" y="661"/>
                    <a:pt x="1473" y="684"/>
                    <a:pt x="1473" y="684"/>
                  </a:cubicBezTo>
                  <a:cubicBezTo>
                    <a:pt x="1421" y="632"/>
                    <a:pt x="1421" y="579"/>
                    <a:pt x="1421" y="579"/>
                  </a:cubicBezTo>
                  <a:cubicBezTo>
                    <a:pt x="1421" y="527"/>
                    <a:pt x="1368" y="527"/>
                    <a:pt x="1316" y="474"/>
                  </a:cubicBezTo>
                  <a:cubicBezTo>
                    <a:pt x="1368" y="421"/>
                    <a:pt x="1421" y="369"/>
                    <a:pt x="1473" y="316"/>
                  </a:cubicBezTo>
                  <a:lnTo>
                    <a:pt x="1526" y="53"/>
                  </a:lnTo>
                  <a:cubicBezTo>
                    <a:pt x="1526" y="53"/>
                    <a:pt x="1526" y="53"/>
                    <a:pt x="1526"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a:off x="7161463" y="2688950"/>
              <a:ext cx="53950" cy="143375"/>
            </a:xfrm>
            <a:custGeom>
              <a:rect b="b" l="l" r="r" t="t"/>
              <a:pathLst>
                <a:path extrusionOk="0" h="5735" w="2158">
                  <a:moveTo>
                    <a:pt x="1947" y="1"/>
                  </a:moveTo>
                  <a:cubicBezTo>
                    <a:pt x="1" y="948"/>
                    <a:pt x="264" y="4157"/>
                    <a:pt x="685" y="5735"/>
                  </a:cubicBezTo>
                  <a:lnTo>
                    <a:pt x="1263" y="5472"/>
                  </a:lnTo>
                  <a:cubicBezTo>
                    <a:pt x="1263" y="5419"/>
                    <a:pt x="264" y="1684"/>
                    <a:pt x="2158" y="737"/>
                  </a:cubicBezTo>
                  <a:lnTo>
                    <a:pt x="1947" y="1"/>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a:off x="7190413" y="2702100"/>
              <a:ext cx="94700" cy="121100"/>
            </a:xfrm>
            <a:custGeom>
              <a:rect b="b" l="l" r="r" t="t"/>
              <a:pathLst>
                <a:path extrusionOk="0" h="4844" w="3788">
                  <a:moveTo>
                    <a:pt x="3788" y="1"/>
                  </a:moveTo>
                  <a:cubicBezTo>
                    <a:pt x="3787" y="1"/>
                    <a:pt x="53" y="685"/>
                    <a:pt x="0" y="4840"/>
                  </a:cubicBezTo>
                  <a:cubicBezTo>
                    <a:pt x="0" y="4840"/>
                    <a:pt x="41" y="4844"/>
                    <a:pt x="115" y="4844"/>
                  </a:cubicBezTo>
                  <a:cubicBezTo>
                    <a:pt x="720" y="4844"/>
                    <a:pt x="3506" y="4594"/>
                    <a:pt x="378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a:off x="6930013" y="2793675"/>
              <a:ext cx="519500" cy="418725"/>
            </a:xfrm>
            <a:custGeom>
              <a:rect b="b" l="l" r="r" t="t"/>
              <a:pathLst>
                <a:path extrusionOk="0" h="16749" w="20780">
                  <a:moveTo>
                    <a:pt x="6414" y="0"/>
                  </a:moveTo>
                  <a:cubicBezTo>
                    <a:pt x="5093" y="0"/>
                    <a:pt x="3702" y="387"/>
                    <a:pt x="2683" y="1651"/>
                  </a:cubicBezTo>
                  <a:cubicBezTo>
                    <a:pt x="0" y="4860"/>
                    <a:pt x="2420" y="16749"/>
                    <a:pt x="6997" y="16749"/>
                  </a:cubicBezTo>
                  <a:cubicBezTo>
                    <a:pt x="9259" y="16749"/>
                    <a:pt x="10153" y="16591"/>
                    <a:pt x="10416" y="16433"/>
                  </a:cubicBezTo>
                  <a:cubicBezTo>
                    <a:pt x="10679" y="16591"/>
                    <a:pt x="11521" y="16749"/>
                    <a:pt x="13835" y="16749"/>
                  </a:cubicBezTo>
                  <a:cubicBezTo>
                    <a:pt x="18359" y="16749"/>
                    <a:pt x="20779" y="4860"/>
                    <a:pt x="18149" y="1651"/>
                  </a:cubicBezTo>
                  <a:cubicBezTo>
                    <a:pt x="17109" y="387"/>
                    <a:pt x="15714" y="0"/>
                    <a:pt x="14395" y="0"/>
                  </a:cubicBezTo>
                  <a:cubicBezTo>
                    <a:pt x="12311" y="0"/>
                    <a:pt x="10416" y="967"/>
                    <a:pt x="10416" y="967"/>
                  </a:cubicBezTo>
                  <a:cubicBezTo>
                    <a:pt x="10416" y="967"/>
                    <a:pt x="8502" y="0"/>
                    <a:pt x="6414" y="0"/>
                  </a:cubicBezTo>
                  <a:close/>
                </a:path>
              </a:pathLst>
            </a:custGeom>
            <a:solidFill>
              <a:srgbClr val="E271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9"/>
            <p:cNvSpPr/>
            <p:nvPr/>
          </p:nvSpPr>
          <p:spPr>
            <a:xfrm>
              <a:off x="7010238" y="2823100"/>
              <a:ext cx="89450" cy="156525"/>
            </a:xfrm>
            <a:custGeom>
              <a:rect b="b" l="l" r="r" t="t"/>
              <a:pathLst>
                <a:path extrusionOk="0" h="6261" w="3578">
                  <a:moveTo>
                    <a:pt x="3577" y="0"/>
                  </a:moveTo>
                  <a:cubicBezTo>
                    <a:pt x="2946" y="0"/>
                    <a:pt x="2262" y="316"/>
                    <a:pt x="1736" y="737"/>
                  </a:cubicBezTo>
                  <a:cubicBezTo>
                    <a:pt x="1210" y="1158"/>
                    <a:pt x="789" y="1736"/>
                    <a:pt x="526" y="2315"/>
                  </a:cubicBezTo>
                  <a:cubicBezTo>
                    <a:pt x="211" y="2946"/>
                    <a:pt x="105" y="3630"/>
                    <a:pt x="53" y="4261"/>
                  </a:cubicBezTo>
                  <a:cubicBezTo>
                    <a:pt x="0" y="4630"/>
                    <a:pt x="0" y="4945"/>
                    <a:pt x="0" y="5261"/>
                  </a:cubicBezTo>
                  <a:cubicBezTo>
                    <a:pt x="53" y="5629"/>
                    <a:pt x="105" y="5945"/>
                    <a:pt x="158" y="6260"/>
                  </a:cubicBezTo>
                  <a:cubicBezTo>
                    <a:pt x="211" y="5945"/>
                    <a:pt x="211" y="5629"/>
                    <a:pt x="263" y="5314"/>
                  </a:cubicBezTo>
                  <a:lnTo>
                    <a:pt x="368" y="4367"/>
                  </a:lnTo>
                  <a:cubicBezTo>
                    <a:pt x="526" y="3735"/>
                    <a:pt x="684" y="3104"/>
                    <a:pt x="947" y="2526"/>
                  </a:cubicBezTo>
                  <a:cubicBezTo>
                    <a:pt x="1210" y="1947"/>
                    <a:pt x="1526" y="1421"/>
                    <a:pt x="1999" y="1000"/>
                  </a:cubicBezTo>
                  <a:cubicBezTo>
                    <a:pt x="2420" y="579"/>
                    <a:pt x="2999" y="211"/>
                    <a:pt x="35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9"/>
            <p:cNvSpPr/>
            <p:nvPr/>
          </p:nvSpPr>
          <p:spPr>
            <a:xfrm>
              <a:off x="7041788" y="2595650"/>
              <a:ext cx="991625" cy="1008600"/>
            </a:xfrm>
            <a:custGeom>
              <a:rect b="b" l="l" r="r" t="t"/>
              <a:pathLst>
                <a:path extrusionOk="0" h="40344" w="39665">
                  <a:moveTo>
                    <a:pt x="31062" y="0"/>
                  </a:moveTo>
                  <a:cubicBezTo>
                    <a:pt x="25655" y="0"/>
                    <a:pt x="17720" y="5103"/>
                    <a:pt x="11206" y="13307"/>
                  </a:cubicBezTo>
                  <a:cubicBezTo>
                    <a:pt x="2894" y="23775"/>
                    <a:pt x="1" y="35348"/>
                    <a:pt x="4788" y="39136"/>
                  </a:cubicBezTo>
                  <a:cubicBezTo>
                    <a:pt x="5812" y="39955"/>
                    <a:pt x="7111" y="40344"/>
                    <a:pt x="8603" y="40344"/>
                  </a:cubicBezTo>
                  <a:cubicBezTo>
                    <a:pt x="14010" y="40344"/>
                    <a:pt x="21946" y="35241"/>
                    <a:pt x="28460" y="27037"/>
                  </a:cubicBezTo>
                  <a:cubicBezTo>
                    <a:pt x="36772" y="16568"/>
                    <a:pt x="39665" y="4995"/>
                    <a:pt x="34878" y="1208"/>
                  </a:cubicBezTo>
                  <a:cubicBezTo>
                    <a:pt x="33854" y="389"/>
                    <a:pt x="32554" y="0"/>
                    <a:pt x="31062" y="0"/>
                  </a:cubicBezTo>
                  <a:close/>
                </a:path>
              </a:pathLst>
            </a:custGeom>
            <a:solidFill>
              <a:srgbClr val="FAD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
            <p:cNvSpPr/>
            <p:nvPr/>
          </p:nvSpPr>
          <p:spPr>
            <a:xfrm>
              <a:off x="7559963" y="2777525"/>
              <a:ext cx="284075" cy="228400"/>
            </a:xfrm>
            <a:custGeom>
              <a:rect b="b" l="l" r="r" t="t"/>
              <a:pathLst>
                <a:path extrusionOk="0" h="9136" w="11363">
                  <a:moveTo>
                    <a:pt x="1517" y="0"/>
                  </a:moveTo>
                  <a:cubicBezTo>
                    <a:pt x="1252" y="0"/>
                    <a:pt x="1007" y="13"/>
                    <a:pt x="789" y="35"/>
                  </a:cubicBezTo>
                  <a:cubicBezTo>
                    <a:pt x="316" y="35"/>
                    <a:pt x="0" y="88"/>
                    <a:pt x="0" y="88"/>
                  </a:cubicBezTo>
                  <a:cubicBezTo>
                    <a:pt x="0" y="88"/>
                    <a:pt x="211" y="193"/>
                    <a:pt x="579" y="298"/>
                  </a:cubicBezTo>
                  <a:cubicBezTo>
                    <a:pt x="894" y="456"/>
                    <a:pt x="1420" y="666"/>
                    <a:pt x="2052" y="982"/>
                  </a:cubicBezTo>
                  <a:cubicBezTo>
                    <a:pt x="3314" y="1560"/>
                    <a:pt x="4945" y="2455"/>
                    <a:pt x="6418" y="3665"/>
                  </a:cubicBezTo>
                  <a:cubicBezTo>
                    <a:pt x="7943" y="4822"/>
                    <a:pt x="9206" y="6242"/>
                    <a:pt x="10048" y="7347"/>
                  </a:cubicBezTo>
                  <a:cubicBezTo>
                    <a:pt x="10468" y="7873"/>
                    <a:pt x="10784" y="8294"/>
                    <a:pt x="11047" y="8610"/>
                  </a:cubicBezTo>
                  <a:cubicBezTo>
                    <a:pt x="11258" y="8925"/>
                    <a:pt x="11363" y="9136"/>
                    <a:pt x="11363" y="9136"/>
                  </a:cubicBezTo>
                  <a:cubicBezTo>
                    <a:pt x="11363" y="9136"/>
                    <a:pt x="11363" y="8820"/>
                    <a:pt x="11258" y="8346"/>
                  </a:cubicBezTo>
                  <a:cubicBezTo>
                    <a:pt x="11205" y="7820"/>
                    <a:pt x="11047" y="7189"/>
                    <a:pt x="10732" y="6453"/>
                  </a:cubicBezTo>
                  <a:cubicBezTo>
                    <a:pt x="10258" y="4980"/>
                    <a:pt x="9153" y="3296"/>
                    <a:pt x="7680" y="2139"/>
                  </a:cubicBezTo>
                  <a:cubicBezTo>
                    <a:pt x="6155" y="929"/>
                    <a:pt x="4314" y="298"/>
                    <a:pt x="2736" y="88"/>
                  </a:cubicBezTo>
                  <a:cubicBezTo>
                    <a:pt x="2304" y="26"/>
                    <a:pt x="1891" y="0"/>
                    <a:pt x="1517" y="0"/>
                  </a:cubicBezTo>
                  <a:close/>
                </a:path>
              </a:pathLst>
            </a:custGeom>
            <a:solidFill>
              <a:srgbClr val="F9C8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7395563" y="2984850"/>
              <a:ext cx="284100" cy="227550"/>
            </a:xfrm>
            <a:custGeom>
              <a:rect b="b" l="l" r="r" t="t"/>
              <a:pathLst>
                <a:path extrusionOk="0" h="9102" w="11364">
                  <a:moveTo>
                    <a:pt x="790" y="1"/>
                  </a:moveTo>
                  <a:cubicBezTo>
                    <a:pt x="316" y="53"/>
                    <a:pt x="0" y="106"/>
                    <a:pt x="0" y="106"/>
                  </a:cubicBezTo>
                  <a:cubicBezTo>
                    <a:pt x="0" y="106"/>
                    <a:pt x="211" y="159"/>
                    <a:pt x="527" y="317"/>
                  </a:cubicBezTo>
                  <a:cubicBezTo>
                    <a:pt x="895" y="474"/>
                    <a:pt x="1421" y="685"/>
                    <a:pt x="2052" y="1000"/>
                  </a:cubicBezTo>
                  <a:cubicBezTo>
                    <a:pt x="3262" y="1579"/>
                    <a:pt x="4945" y="2473"/>
                    <a:pt x="6418" y="3683"/>
                  </a:cubicBezTo>
                  <a:cubicBezTo>
                    <a:pt x="7891" y="4841"/>
                    <a:pt x="9206" y="6261"/>
                    <a:pt x="10048" y="7313"/>
                  </a:cubicBezTo>
                  <a:cubicBezTo>
                    <a:pt x="10469" y="7839"/>
                    <a:pt x="10785" y="8312"/>
                    <a:pt x="10995" y="8628"/>
                  </a:cubicBezTo>
                  <a:cubicBezTo>
                    <a:pt x="11258" y="8944"/>
                    <a:pt x="11363" y="9102"/>
                    <a:pt x="11363" y="9102"/>
                  </a:cubicBezTo>
                  <a:cubicBezTo>
                    <a:pt x="11363" y="9102"/>
                    <a:pt x="11363" y="8838"/>
                    <a:pt x="11258" y="8312"/>
                  </a:cubicBezTo>
                  <a:cubicBezTo>
                    <a:pt x="11153" y="7839"/>
                    <a:pt x="10995" y="7155"/>
                    <a:pt x="10732" y="6419"/>
                  </a:cubicBezTo>
                  <a:cubicBezTo>
                    <a:pt x="10206" y="4946"/>
                    <a:pt x="9154" y="3315"/>
                    <a:pt x="7628" y="2158"/>
                  </a:cubicBezTo>
                  <a:cubicBezTo>
                    <a:pt x="6155" y="948"/>
                    <a:pt x="4314" y="264"/>
                    <a:pt x="2736" y="106"/>
                  </a:cubicBezTo>
                  <a:cubicBezTo>
                    <a:pt x="1999" y="1"/>
                    <a:pt x="1316" y="1"/>
                    <a:pt x="790" y="1"/>
                  </a:cubicBezTo>
                  <a:close/>
                </a:path>
              </a:pathLst>
            </a:custGeom>
            <a:solidFill>
              <a:srgbClr val="F9C8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7231163" y="3192650"/>
              <a:ext cx="284100" cy="227525"/>
            </a:xfrm>
            <a:custGeom>
              <a:rect b="b" l="l" r="r" t="t"/>
              <a:pathLst>
                <a:path extrusionOk="0" h="9101" w="11364">
                  <a:moveTo>
                    <a:pt x="790" y="0"/>
                  </a:moveTo>
                  <a:cubicBezTo>
                    <a:pt x="317" y="53"/>
                    <a:pt x="1" y="106"/>
                    <a:pt x="1" y="106"/>
                  </a:cubicBezTo>
                  <a:cubicBezTo>
                    <a:pt x="1" y="106"/>
                    <a:pt x="159" y="158"/>
                    <a:pt x="527" y="316"/>
                  </a:cubicBezTo>
                  <a:cubicBezTo>
                    <a:pt x="895" y="474"/>
                    <a:pt x="1421" y="684"/>
                    <a:pt x="2000" y="947"/>
                  </a:cubicBezTo>
                  <a:cubicBezTo>
                    <a:pt x="3262" y="1526"/>
                    <a:pt x="4946" y="2473"/>
                    <a:pt x="6419" y="3683"/>
                  </a:cubicBezTo>
                  <a:cubicBezTo>
                    <a:pt x="7892" y="4840"/>
                    <a:pt x="9154" y="6260"/>
                    <a:pt x="9996" y="7313"/>
                  </a:cubicBezTo>
                  <a:cubicBezTo>
                    <a:pt x="10469" y="7839"/>
                    <a:pt x="10785" y="8312"/>
                    <a:pt x="10995" y="8628"/>
                  </a:cubicBezTo>
                  <a:cubicBezTo>
                    <a:pt x="11206" y="8943"/>
                    <a:pt x="11364" y="9101"/>
                    <a:pt x="11364" y="9101"/>
                  </a:cubicBezTo>
                  <a:cubicBezTo>
                    <a:pt x="11364" y="9101"/>
                    <a:pt x="11311" y="8785"/>
                    <a:pt x="11258" y="8312"/>
                  </a:cubicBezTo>
                  <a:cubicBezTo>
                    <a:pt x="11153" y="7839"/>
                    <a:pt x="10995" y="7155"/>
                    <a:pt x="10732" y="6418"/>
                  </a:cubicBezTo>
                  <a:cubicBezTo>
                    <a:pt x="10206" y="4945"/>
                    <a:pt x="9102" y="3315"/>
                    <a:pt x="7629" y="2105"/>
                  </a:cubicBezTo>
                  <a:cubicBezTo>
                    <a:pt x="6156" y="947"/>
                    <a:pt x="4262" y="263"/>
                    <a:pt x="2736" y="106"/>
                  </a:cubicBezTo>
                  <a:cubicBezTo>
                    <a:pt x="1947" y="0"/>
                    <a:pt x="1263" y="0"/>
                    <a:pt x="790" y="0"/>
                  </a:cubicBezTo>
                  <a:close/>
                </a:path>
              </a:pathLst>
            </a:custGeom>
            <a:solidFill>
              <a:srgbClr val="F9C8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6577563" y="3100600"/>
              <a:ext cx="1242800" cy="718075"/>
            </a:xfrm>
            <a:custGeom>
              <a:rect b="b" l="l" r="r" t="t"/>
              <a:pathLst>
                <a:path extrusionOk="0" h="28723" w="49712">
                  <a:moveTo>
                    <a:pt x="6523" y="3893"/>
                  </a:moveTo>
                  <a:lnTo>
                    <a:pt x="6523" y="7575"/>
                  </a:lnTo>
                  <a:lnTo>
                    <a:pt x="3893" y="7575"/>
                  </a:lnTo>
                  <a:lnTo>
                    <a:pt x="3893" y="3893"/>
                  </a:lnTo>
                  <a:close/>
                  <a:moveTo>
                    <a:pt x="10469" y="3893"/>
                  </a:moveTo>
                  <a:lnTo>
                    <a:pt x="10469" y="7575"/>
                  </a:lnTo>
                  <a:lnTo>
                    <a:pt x="7838" y="7575"/>
                  </a:lnTo>
                  <a:lnTo>
                    <a:pt x="7838" y="3893"/>
                  </a:lnTo>
                  <a:close/>
                  <a:moveTo>
                    <a:pt x="14361" y="3893"/>
                  </a:moveTo>
                  <a:lnTo>
                    <a:pt x="14361" y="7575"/>
                  </a:lnTo>
                  <a:lnTo>
                    <a:pt x="11784" y="7575"/>
                  </a:lnTo>
                  <a:lnTo>
                    <a:pt x="11784" y="3893"/>
                  </a:lnTo>
                  <a:close/>
                  <a:moveTo>
                    <a:pt x="18307" y="3893"/>
                  </a:moveTo>
                  <a:lnTo>
                    <a:pt x="18307" y="7575"/>
                  </a:lnTo>
                  <a:lnTo>
                    <a:pt x="15676" y="7575"/>
                  </a:lnTo>
                  <a:lnTo>
                    <a:pt x="15676" y="3893"/>
                  </a:lnTo>
                  <a:close/>
                  <a:moveTo>
                    <a:pt x="22252" y="3893"/>
                  </a:moveTo>
                  <a:lnTo>
                    <a:pt x="22252" y="7575"/>
                  </a:lnTo>
                  <a:lnTo>
                    <a:pt x="19622" y="7575"/>
                  </a:lnTo>
                  <a:lnTo>
                    <a:pt x="19622" y="3893"/>
                  </a:lnTo>
                  <a:close/>
                  <a:moveTo>
                    <a:pt x="26145" y="3893"/>
                  </a:moveTo>
                  <a:lnTo>
                    <a:pt x="26145" y="7575"/>
                  </a:lnTo>
                  <a:lnTo>
                    <a:pt x="23515" y="7575"/>
                  </a:lnTo>
                  <a:lnTo>
                    <a:pt x="23515" y="3893"/>
                  </a:lnTo>
                  <a:close/>
                  <a:moveTo>
                    <a:pt x="30090" y="3893"/>
                  </a:moveTo>
                  <a:lnTo>
                    <a:pt x="30090" y="7575"/>
                  </a:lnTo>
                  <a:lnTo>
                    <a:pt x="27460" y="7575"/>
                  </a:lnTo>
                  <a:lnTo>
                    <a:pt x="27460" y="3893"/>
                  </a:lnTo>
                  <a:close/>
                  <a:moveTo>
                    <a:pt x="33983" y="3893"/>
                  </a:moveTo>
                  <a:lnTo>
                    <a:pt x="33983" y="7575"/>
                  </a:lnTo>
                  <a:lnTo>
                    <a:pt x="31405" y="7575"/>
                  </a:lnTo>
                  <a:lnTo>
                    <a:pt x="31405" y="3893"/>
                  </a:lnTo>
                  <a:close/>
                  <a:moveTo>
                    <a:pt x="37928" y="3893"/>
                  </a:moveTo>
                  <a:lnTo>
                    <a:pt x="37928" y="7575"/>
                  </a:lnTo>
                  <a:lnTo>
                    <a:pt x="35298" y="7575"/>
                  </a:lnTo>
                  <a:lnTo>
                    <a:pt x="35298" y="3893"/>
                  </a:lnTo>
                  <a:close/>
                  <a:moveTo>
                    <a:pt x="41874" y="3893"/>
                  </a:moveTo>
                  <a:lnTo>
                    <a:pt x="41874" y="7575"/>
                  </a:lnTo>
                  <a:lnTo>
                    <a:pt x="39244" y="7575"/>
                  </a:lnTo>
                  <a:lnTo>
                    <a:pt x="39244" y="3893"/>
                  </a:lnTo>
                  <a:close/>
                  <a:moveTo>
                    <a:pt x="45767" y="3893"/>
                  </a:moveTo>
                  <a:lnTo>
                    <a:pt x="45767" y="7575"/>
                  </a:lnTo>
                  <a:lnTo>
                    <a:pt x="43189" y="7575"/>
                  </a:lnTo>
                  <a:lnTo>
                    <a:pt x="43189" y="3893"/>
                  </a:lnTo>
                  <a:close/>
                  <a:moveTo>
                    <a:pt x="6523" y="9364"/>
                  </a:moveTo>
                  <a:lnTo>
                    <a:pt x="6523" y="11468"/>
                  </a:lnTo>
                  <a:lnTo>
                    <a:pt x="3893" y="11468"/>
                  </a:lnTo>
                  <a:lnTo>
                    <a:pt x="3893" y="9364"/>
                  </a:lnTo>
                  <a:close/>
                  <a:moveTo>
                    <a:pt x="10469" y="9364"/>
                  </a:moveTo>
                  <a:lnTo>
                    <a:pt x="10469" y="11468"/>
                  </a:lnTo>
                  <a:lnTo>
                    <a:pt x="7838" y="11468"/>
                  </a:lnTo>
                  <a:lnTo>
                    <a:pt x="7838" y="9364"/>
                  </a:lnTo>
                  <a:close/>
                  <a:moveTo>
                    <a:pt x="14361" y="9364"/>
                  </a:moveTo>
                  <a:lnTo>
                    <a:pt x="14361" y="11468"/>
                  </a:lnTo>
                  <a:lnTo>
                    <a:pt x="11784" y="11468"/>
                  </a:lnTo>
                  <a:lnTo>
                    <a:pt x="11784" y="9364"/>
                  </a:lnTo>
                  <a:close/>
                  <a:moveTo>
                    <a:pt x="18307" y="9364"/>
                  </a:moveTo>
                  <a:lnTo>
                    <a:pt x="18307" y="11468"/>
                  </a:lnTo>
                  <a:lnTo>
                    <a:pt x="15676" y="11468"/>
                  </a:lnTo>
                  <a:lnTo>
                    <a:pt x="15676" y="9364"/>
                  </a:lnTo>
                  <a:close/>
                  <a:moveTo>
                    <a:pt x="22252" y="9364"/>
                  </a:moveTo>
                  <a:lnTo>
                    <a:pt x="22252" y="11468"/>
                  </a:lnTo>
                  <a:lnTo>
                    <a:pt x="19622" y="11468"/>
                  </a:lnTo>
                  <a:lnTo>
                    <a:pt x="19622" y="9364"/>
                  </a:lnTo>
                  <a:close/>
                  <a:moveTo>
                    <a:pt x="26145" y="9364"/>
                  </a:moveTo>
                  <a:lnTo>
                    <a:pt x="26145" y="11468"/>
                  </a:lnTo>
                  <a:lnTo>
                    <a:pt x="23515" y="11468"/>
                  </a:lnTo>
                  <a:lnTo>
                    <a:pt x="23515" y="9364"/>
                  </a:lnTo>
                  <a:close/>
                  <a:moveTo>
                    <a:pt x="30090" y="9364"/>
                  </a:moveTo>
                  <a:lnTo>
                    <a:pt x="30090" y="11468"/>
                  </a:lnTo>
                  <a:lnTo>
                    <a:pt x="27460" y="11468"/>
                  </a:lnTo>
                  <a:lnTo>
                    <a:pt x="27460" y="9364"/>
                  </a:lnTo>
                  <a:close/>
                  <a:moveTo>
                    <a:pt x="33983" y="9364"/>
                  </a:moveTo>
                  <a:lnTo>
                    <a:pt x="33983" y="11468"/>
                  </a:lnTo>
                  <a:lnTo>
                    <a:pt x="31405" y="11468"/>
                  </a:lnTo>
                  <a:lnTo>
                    <a:pt x="31405" y="9364"/>
                  </a:lnTo>
                  <a:close/>
                  <a:moveTo>
                    <a:pt x="37928" y="9364"/>
                  </a:moveTo>
                  <a:lnTo>
                    <a:pt x="37928" y="11468"/>
                  </a:lnTo>
                  <a:lnTo>
                    <a:pt x="35298" y="11468"/>
                  </a:lnTo>
                  <a:lnTo>
                    <a:pt x="35298" y="9364"/>
                  </a:lnTo>
                  <a:close/>
                  <a:moveTo>
                    <a:pt x="41874" y="9364"/>
                  </a:moveTo>
                  <a:lnTo>
                    <a:pt x="41874" y="11468"/>
                  </a:lnTo>
                  <a:lnTo>
                    <a:pt x="39244" y="11468"/>
                  </a:lnTo>
                  <a:lnTo>
                    <a:pt x="39244" y="9364"/>
                  </a:lnTo>
                  <a:close/>
                  <a:moveTo>
                    <a:pt x="45767" y="9364"/>
                  </a:moveTo>
                  <a:lnTo>
                    <a:pt x="45767" y="11468"/>
                  </a:lnTo>
                  <a:lnTo>
                    <a:pt x="43189" y="11468"/>
                  </a:lnTo>
                  <a:lnTo>
                    <a:pt x="43189" y="9364"/>
                  </a:lnTo>
                  <a:close/>
                  <a:moveTo>
                    <a:pt x="6523" y="13309"/>
                  </a:moveTo>
                  <a:lnTo>
                    <a:pt x="6523" y="15413"/>
                  </a:lnTo>
                  <a:lnTo>
                    <a:pt x="3893" y="15413"/>
                  </a:lnTo>
                  <a:lnTo>
                    <a:pt x="3893" y="13309"/>
                  </a:lnTo>
                  <a:close/>
                  <a:moveTo>
                    <a:pt x="10469" y="13309"/>
                  </a:moveTo>
                  <a:lnTo>
                    <a:pt x="10469" y="15413"/>
                  </a:lnTo>
                  <a:lnTo>
                    <a:pt x="7838" y="15413"/>
                  </a:lnTo>
                  <a:lnTo>
                    <a:pt x="7838" y="13309"/>
                  </a:lnTo>
                  <a:close/>
                  <a:moveTo>
                    <a:pt x="14361" y="13309"/>
                  </a:moveTo>
                  <a:lnTo>
                    <a:pt x="14361" y="15413"/>
                  </a:lnTo>
                  <a:lnTo>
                    <a:pt x="11784" y="15413"/>
                  </a:lnTo>
                  <a:lnTo>
                    <a:pt x="11784" y="13309"/>
                  </a:lnTo>
                  <a:close/>
                  <a:moveTo>
                    <a:pt x="18307" y="13309"/>
                  </a:moveTo>
                  <a:lnTo>
                    <a:pt x="18307" y="15413"/>
                  </a:lnTo>
                  <a:lnTo>
                    <a:pt x="15676" y="15413"/>
                  </a:lnTo>
                  <a:lnTo>
                    <a:pt x="15676" y="13309"/>
                  </a:lnTo>
                  <a:close/>
                  <a:moveTo>
                    <a:pt x="22252" y="13309"/>
                  </a:moveTo>
                  <a:lnTo>
                    <a:pt x="22252" y="15413"/>
                  </a:lnTo>
                  <a:lnTo>
                    <a:pt x="19622" y="15413"/>
                  </a:lnTo>
                  <a:lnTo>
                    <a:pt x="19622" y="13309"/>
                  </a:lnTo>
                  <a:close/>
                  <a:moveTo>
                    <a:pt x="26145" y="13309"/>
                  </a:moveTo>
                  <a:lnTo>
                    <a:pt x="26145" y="15413"/>
                  </a:lnTo>
                  <a:lnTo>
                    <a:pt x="23515" y="15413"/>
                  </a:lnTo>
                  <a:lnTo>
                    <a:pt x="23515" y="13309"/>
                  </a:lnTo>
                  <a:close/>
                  <a:moveTo>
                    <a:pt x="30090" y="13309"/>
                  </a:moveTo>
                  <a:lnTo>
                    <a:pt x="30090" y="15413"/>
                  </a:lnTo>
                  <a:lnTo>
                    <a:pt x="27460" y="15413"/>
                  </a:lnTo>
                  <a:lnTo>
                    <a:pt x="27460" y="13309"/>
                  </a:lnTo>
                  <a:close/>
                  <a:moveTo>
                    <a:pt x="33983" y="13309"/>
                  </a:moveTo>
                  <a:lnTo>
                    <a:pt x="33983" y="15413"/>
                  </a:lnTo>
                  <a:lnTo>
                    <a:pt x="31405" y="15413"/>
                  </a:lnTo>
                  <a:lnTo>
                    <a:pt x="31405" y="13309"/>
                  </a:lnTo>
                  <a:close/>
                  <a:moveTo>
                    <a:pt x="37928" y="13309"/>
                  </a:moveTo>
                  <a:lnTo>
                    <a:pt x="37928" y="15413"/>
                  </a:lnTo>
                  <a:lnTo>
                    <a:pt x="35298" y="15413"/>
                  </a:lnTo>
                  <a:lnTo>
                    <a:pt x="35298" y="13309"/>
                  </a:lnTo>
                  <a:close/>
                  <a:moveTo>
                    <a:pt x="41874" y="13309"/>
                  </a:moveTo>
                  <a:lnTo>
                    <a:pt x="41874" y="15413"/>
                  </a:lnTo>
                  <a:lnTo>
                    <a:pt x="39244" y="15413"/>
                  </a:lnTo>
                  <a:lnTo>
                    <a:pt x="39244" y="13309"/>
                  </a:lnTo>
                  <a:close/>
                  <a:moveTo>
                    <a:pt x="45767" y="13309"/>
                  </a:moveTo>
                  <a:lnTo>
                    <a:pt x="45767" y="15413"/>
                  </a:lnTo>
                  <a:lnTo>
                    <a:pt x="43189" y="15413"/>
                  </a:lnTo>
                  <a:lnTo>
                    <a:pt x="43189" y="13309"/>
                  </a:lnTo>
                  <a:close/>
                  <a:moveTo>
                    <a:pt x="6523" y="17202"/>
                  </a:moveTo>
                  <a:lnTo>
                    <a:pt x="6523" y="19306"/>
                  </a:lnTo>
                  <a:lnTo>
                    <a:pt x="3893" y="19306"/>
                  </a:lnTo>
                  <a:lnTo>
                    <a:pt x="3893" y="17202"/>
                  </a:lnTo>
                  <a:close/>
                  <a:moveTo>
                    <a:pt x="10469" y="17202"/>
                  </a:moveTo>
                  <a:lnTo>
                    <a:pt x="10469" y="19306"/>
                  </a:lnTo>
                  <a:lnTo>
                    <a:pt x="7838" y="19306"/>
                  </a:lnTo>
                  <a:lnTo>
                    <a:pt x="7838" y="17202"/>
                  </a:lnTo>
                  <a:close/>
                  <a:moveTo>
                    <a:pt x="14361" y="17202"/>
                  </a:moveTo>
                  <a:lnTo>
                    <a:pt x="14361" y="19306"/>
                  </a:lnTo>
                  <a:lnTo>
                    <a:pt x="11784" y="19306"/>
                  </a:lnTo>
                  <a:lnTo>
                    <a:pt x="11784" y="17202"/>
                  </a:lnTo>
                  <a:close/>
                  <a:moveTo>
                    <a:pt x="18307" y="17202"/>
                  </a:moveTo>
                  <a:lnTo>
                    <a:pt x="18307" y="19306"/>
                  </a:lnTo>
                  <a:lnTo>
                    <a:pt x="15676" y="19306"/>
                  </a:lnTo>
                  <a:lnTo>
                    <a:pt x="15676" y="17202"/>
                  </a:lnTo>
                  <a:close/>
                  <a:moveTo>
                    <a:pt x="22252" y="17202"/>
                  </a:moveTo>
                  <a:lnTo>
                    <a:pt x="22252" y="19306"/>
                  </a:lnTo>
                  <a:lnTo>
                    <a:pt x="19622" y="19306"/>
                  </a:lnTo>
                  <a:lnTo>
                    <a:pt x="19622" y="17202"/>
                  </a:lnTo>
                  <a:close/>
                  <a:moveTo>
                    <a:pt x="26145" y="17202"/>
                  </a:moveTo>
                  <a:lnTo>
                    <a:pt x="26145" y="19306"/>
                  </a:lnTo>
                  <a:lnTo>
                    <a:pt x="23515" y="19306"/>
                  </a:lnTo>
                  <a:lnTo>
                    <a:pt x="23515" y="17202"/>
                  </a:lnTo>
                  <a:close/>
                  <a:moveTo>
                    <a:pt x="30090" y="17202"/>
                  </a:moveTo>
                  <a:lnTo>
                    <a:pt x="30090" y="19306"/>
                  </a:lnTo>
                  <a:lnTo>
                    <a:pt x="27460" y="19306"/>
                  </a:lnTo>
                  <a:lnTo>
                    <a:pt x="27460" y="17202"/>
                  </a:lnTo>
                  <a:close/>
                  <a:moveTo>
                    <a:pt x="33983" y="17202"/>
                  </a:moveTo>
                  <a:lnTo>
                    <a:pt x="33983" y="19306"/>
                  </a:lnTo>
                  <a:lnTo>
                    <a:pt x="31405" y="19306"/>
                  </a:lnTo>
                  <a:lnTo>
                    <a:pt x="31405" y="17202"/>
                  </a:lnTo>
                  <a:close/>
                  <a:moveTo>
                    <a:pt x="37928" y="17202"/>
                  </a:moveTo>
                  <a:lnTo>
                    <a:pt x="37928" y="19306"/>
                  </a:lnTo>
                  <a:lnTo>
                    <a:pt x="35298" y="19306"/>
                  </a:lnTo>
                  <a:lnTo>
                    <a:pt x="35298" y="17202"/>
                  </a:lnTo>
                  <a:close/>
                  <a:moveTo>
                    <a:pt x="41874" y="17202"/>
                  </a:moveTo>
                  <a:lnTo>
                    <a:pt x="41874" y="19306"/>
                  </a:lnTo>
                  <a:lnTo>
                    <a:pt x="39244" y="19306"/>
                  </a:lnTo>
                  <a:lnTo>
                    <a:pt x="39244" y="17202"/>
                  </a:lnTo>
                  <a:close/>
                  <a:moveTo>
                    <a:pt x="45767" y="17202"/>
                  </a:moveTo>
                  <a:lnTo>
                    <a:pt x="45767" y="19306"/>
                  </a:lnTo>
                  <a:lnTo>
                    <a:pt x="43189" y="19306"/>
                  </a:lnTo>
                  <a:lnTo>
                    <a:pt x="43189" y="17202"/>
                  </a:lnTo>
                  <a:close/>
                  <a:moveTo>
                    <a:pt x="6523" y="21147"/>
                  </a:moveTo>
                  <a:lnTo>
                    <a:pt x="6523" y="23251"/>
                  </a:lnTo>
                  <a:lnTo>
                    <a:pt x="3893" y="23251"/>
                  </a:lnTo>
                  <a:lnTo>
                    <a:pt x="3893" y="21147"/>
                  </a:lnTo>
                  <a:close/>
                  <a:moveTo>
                    <a:pt x="10469" y="21147"/>
                  </a:moveTo>
                  <a:lnTo>
                    <a:pt x="10469" y="23251"/>
                  </a:lnTo>
                  <a:lnTo>
                    <a:pt x="7838" y="23251"/>
                  </a:lnTo>
                  <a:lnTo>
                    <a:pt x="7838" y="21147"/>
                  </a:lnTo>
                  <a:close/>
                  <a:moveTo>
                    <a:pt x="14361" y="21147"/>
                  </a:moveTo>
                  <a:lnTo>
                    <a:pt x="14361" y="23251"/>
                  </a:lnTo>
                  <a:lnTo>
                    <a:pt x="11784" y="23251"/>
                  </a:lnTo>
                  <a:lnTo>
                    <a:pt x="11784" y="21147"/>
                  </a:lnTo>
                  <a:close/>
                  <a:moveTo>
                    <a:pt x="18307" y="21147"/>
                  </a:moveTo>
                  <a:lnTo>
                    <a:pt x="18307" y="23251"/>
                  </a:lnTo>
                  <a:lnTo>
                    <a:pt x="15676" y="23251"/>
                  </a:lnTo>
                  <a:lnTo>
                    <a:pt x="15676" y="21147"/>
                  </a:lnTo>
                  <a:close/>
                  <a:moveTo>
                    <a:pt x="22252" y="21147"/>
                  </a:moveTo>
                  <a:lnTo>
                    <a:pt x="22252" y="23251"/>
                  </a:lnTo>
                  <a:lnTo>
                    <a:pt x="19622" y="23251"/>
                  </a:lnTo>
                  <a:lnTo>
                    <a:pt x="19622" y="21147"/>
                  </a:lnTo>
                  <a:close/>
                  <a:moveTo>
                    <a:pt x="26145" y="21147"/>
                  </a:moveTo>
                  <a:lnTo>
                    <a:pt x="26145" y="23251"/>
                  </a:lnTo>
                  <a:lnTo>
                    <a:pt x="23515" y="23251"/>
                  </a:lnTo>
                  <a:lnTo>
                    <a:pt x="23515" y="21147"/>
                  </a:lnTo>
                  <a:close/>
                  <a:moveTo>
                    <a:pt x="30090" y="21147"/>
                  </a:moveTo>
                  <a:lnTo>
                    <a:pt x="30090" y="23251"/>
                  </a:lnTo>
                  <a:lnTo>
                    <a:pt x="27460" y="23251"/>
                  </a:lnTo>
                  <a:lnTo>
                    <a:pt x="27460" y="21147"/>
                  </a:lnTo>
                  <a:close/>
                  <a:moveTo>
                    <a:pt x="33983" y="21147"/>
                  </a:moveTo>
                  <a:lnTo>
                    <a:pt x="33983" y="23251"/>
                  </a:lnTo>
                  <a:lnTo>
                    <a:pt x="31405" y="23251"/>
                  </a:lnTo>
                  <a:lnTo>
                    <a:pt x="31405" y="21147"/>
                  </a:lnTo>
                  <a:close/>
                  <a:moveTo>
                    <a:pt x="37928" y="21147"/>
                  </a:moveTo>
                  <a:lnTo>
                    <a:pt x="37928" y="23251"/>
                  </a:lnTo>
                  <a:lnTo>
                    <a:pt x="35298" y="23251"/>
                  </a:lnTo>
                  <a:lnTo>
                    <a:pt x="35298" y="21147"/>
                  </a:lnTo>
                  <a:close/>
                  <a:moveTo>
                    <a:pt x="41874" y="21147"/>
                  </a:moveTo>
                  <a:lnTo>
                    <a:pt x="41874" y="23251"/>
                  </a:lnTo>
                  <a:lnTo>
                    <a:pt x="39244" y="23251"/>
                  </a:lnTo>
                  <a:lnTo>
                    <a:pt x="39244" y="21147"/>
                  </a:lnTo>
                  <a:close/>
                  <a:moveTo>
                    <a:pt x="45767" y="21147"/>
                  </a:moveTo>
                  <a:lnTo>
                    <a:pt x="45767" y="23251"/>
                  </a:lnTo>
                  <a:lnTo>
                    <a:pt x="43189" y="23251"/>
                  </a:lnTo>
                  <a:lnTo>
                    <a:pt x="43189" y="21147"/>
                  </a:lnTo>
                  <a:close/>
                  <a:moveTo>
                    <a:pt x="0" y="0"/>
                  </a:moveTo>
                  <a:lnTo>
                    <a:pt x="0" y="28722"/>
                  </a:lnTo>
                  <a:lnTo>
                    <a:pt x="49712" y="28722"/>
                  </a:lnTo>
                  <a:lnTo>
                    <a:pt x="49712" y="0"/>
                  </a:lnTo>
                  <a:close/>
                </a:path>
              </a:pathLst>
            </a:custGeom>
            <a:solidFill>
              <a:srgbClr val="C7ED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6444738" y="3038775"/>
              <a:ext cx="1508450" cy="188075"/>
            </a:xfrm>
            <a:custGeom>
              <a:rect b="b" l="l" r="r" t="t"/>
              <a:pathLst>
                <a:path extrusionOk="0" h="7523" w="60338">
                  <a:moveTo>
                    <a:pt x="1263" y="1"/>
                  </a:moveTo>
                  <a:cubicBezTo>
                    <a:pt x="579" y="1"/>
                    <a:pt x="0" y="579"/>
                    <a:pt x="0" y="1316"/>
                  </a:cubicBezTo>
                  <a:lnTo>
                    <a:pt x="0" y="6208"/>
                  </a:lnTo>
                  <a:cubicBezTo>
                    <a:pt x="0" y="6892"/>
                    <a:pt x="579" y="7523"/>
                    <a:pt x="1263" y="7523"/>
                  </a:cubicBezTo>
                  <a:lnTo>
                    <a:pt x="59023" y="7523"/>
                  </a:lnTo>
                  <a:cubicBezTo>
                    <a:pt x="59759" y="7523"/>
                    <a:pt x="60338" y="6892"/>
                    <a:pt x="60338" y="6208"/>
                  </a:cubicBezTo>
                  <a:lnTo>
                    <a:pt x="60338" y="1316"/>
                  </a:lnTo>
                  <a:cubicBezTo>
                    <a:pt x="60338" y="579"/>
                    <a:pt x="59759" y="1"/>
                    <a:pt x="59023"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p:nvPr/>
          </p:nvSpPr>
          <p:spPr>
            <a:xfrm>
              <a:off x="7203563" y="2613350"/>
              <a:ext cx="558950" cy="552350"/>
            </a:xfrm>
            <a:custGeom>
              <a:rect b="b" l="l" r="r" t="t"/>
              <a:pathLst>
                <a:path extrusionOk="0" h="22094" w="22358">
                  <a:moveTo>
                    <a:pt x="1401" y="0"/>
                  </a:moveTo>
                  <a:cubicBezTo>
                    <a:pt x="1079" y="0"/>
                    <a:pt x="763" y="132"/>
                    <a:pt x="526" y="395"/>
                  </a:cubicBezTo>
                  <a:cubicBezTo>
                    <a:pt x="0" y="868"/>
                    <a:pt x="0" y="1657"/>
                    <a:pt x="526" y="2183"/>
                  </a:cubicBezTo>
                  <a:lnTo>
                    <a:pt x="20095" y="21700"/>
                  </a:lnTo>
                  <a:cubicBezTo>
                    <a:pt x="20332" y="21963"/>
                    <a:pt x="20648" y="22094"/>
                    <a:pt x="20970" y="22094"/>
                  </a:cubicBezTo>
                  <a:cubicBezTo>
                    <a:pt x="21292" y="22094"/>
                    <a:pt x="21621" y="21963"/>
                    <a:pt x="21884" y="21700"/>
                  </a:cubicBezTo>
                  <a:cubicBezTo>
                    <a:pt x="22357" y="21226"/>
                    <a:pt x="22357" y="20437"/>
                    <a:pt x="21884" y="19964"/>
                  </a:cubicBezTo>
                  <a:lnTo>
                    <a:pt x="2315" y="395"/>
                  </a:lnTo>
                  <a:cubicBezTo>
                    <a:pt x="2052" y="132"/>
                    <a:pt x="1723" y="0"/>
                    <a:pt x="14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6635413" y="2613350"/>
              <a:ext cx="557650" cy="552350"/>
            </a:xfrm>
            <a:custGeom>
              <a:rect b="b" l="l" r="r" t="t"/>
              <a:pathLst>
                <a:path extrusionOk="0" h="22094" w="22306">
                  <a:moveTo>
                    <a:pt x="20918" y="0"/>
                  </a:moveTo>
                  <a:cubicBezTo>
                    <a:pt x="20596" y="0"/>
                    <a:pt x="20280" y="132"/>
                    <a:pt x="20043" y="395"/>
                  </a:cubicBezTo>
                  <a:lnTo>
                    <a:pt x="474" y="19964"/>
                  </a:lnTo>
                  <a:cubicBezTo>
                    <a:pt x="1" y="20437"/>
                    <a:pt x="1" y="21226"/>
                    <a:pt x="474" y="21700"/>
                  </a:cubicBezTo>
                  <a:cubicBezTo>
                    <a:pt x="711" y="21963"/>
                    <a:pt x="1027" y="22094"/>
                    <a:pt x="1349" y="22094"/>
                  </a:cubicBezTo>
                  <a:cubicBezTo>
                    <a:pt x="1671" y="22094"/>
                    <a:pt x="2000" y="21963"/>
                    <a:pt x="2263" y="21700"/>
                  </a:cubicBezTo>
                  <a:lnTo>
                    <a:pt x="21832" y="2183"/>
                  </a:lnTo>
                  <a:cubicBezTo>
                    <a:pt x="22305" y="1657"/>
                    <a:pt x="22305" y="868"/>
                    <a:pt x="21832" y="395"/>
                  </a:cubicBezTo>
                  <a:cubicBezTo>
                    <a:pt x="21569" y="132"/>
                    <a:pt x="21240" y="0"/>
                    <a:pt x="209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29"/>
          <p:cNvGrpSpPr/>
          <p:nvPr/>
        </p:nvGrpSpPr>
        <p:grpSpPr>
          <a:xfrm>
            <a:off x="670655" y="1891601"/>
            <a:ext cx="3265521" cy="2409172"/>
            <a:chOff x="670655" y="1891601"/>
            <a:chExt cx="3265521" cy="2409172"/>
          </a:xfrm>
        </p:grpSpPr>
        <p:sp>
          <p:nvSpPr>
            <p:cNvPr id="320" name="Google Shape;320;p29"/>
            <p:cNvSpPr/>
            <p:nvPr/>
          </p:nvSpPr>
          <p:spPr>
            <a:xfrm>
              <a:off x="670655" y="1966166"/>
              <a:ext cx="3210098" cy="2334607"/>
            </a:xfrm>
            <a:custGeom>
              <a:rect b="b" l="l" r="r" t="t"/>
              <a:pathLst>
                <a:path extrusionOk="0" fill="none" h="174648" w="240142">
                  <a:moveTo>
                    <a:pt x="0" y="174648"/>
                  </a:moveTo>
                  <a:cubicBezTo>
                    <a:pt x="0" y="174648"/>
                    <a:pt x="18570" y="118150"/>
                    <a:pt x="36403" y="118150"/>
                  </a:cubicBezTo>
                  <a:cubicBezTo>
                    <a:pt x="54183" y="118150"/>
                    <a:pt x="60759" y="142138"/>
                    <a:pt x="78645" y="142138"/>
                  </a:cubicBezTo>
                  <a:cubicBezTo>
                    <a:pt x="96530" y="142138"/>
                    <a:pt x="96898" y="57865"/>
                    <a:pt x="124726" y="57865"/>
                  </a:cubicBezTo>
                  <a:cubicBezTo>
                    <a:pt x="152554" y="57865"/>
                    <a:pt x="138930" y="96740"/>
                    <a:pt x="170914" y="96740"/>
                  </a:cubicBezTo>
                  <a:cubicBezTo>
                    <a:pt x="202950" y="96740"/>
                    <a:pt x="212840" y="0"/>
                    <a:pt x="240142" y="0"/>
                  </a:cubicBezTo>
                </a:path>
              </a:pathLst>
            </a:custGeom>
            <a:noFill/>
            <a:ln cap="flat" cmpd="sng" w="28575">
              <a:solidFill>
                <a:schemeClr val="dk1"/>
              </a:solidFill>
              <a:prstDash val="solid"/>
              <a:miter lim="526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1081394" y="3469877"/>
              <a:ext cx="151200" cy="151895"/>
            </a:xfrm>
            <a:custGeom>
              <a:rect b="b" l="l" r="r" t="t"/>
              <a:pathLst>
                <a:path extrusionOk="0" h="11363" w="11311">
                  <a:moveTo>
                    <a:pt x="5682" y="0"/>
                  </a:moveTo>
                  <a:cubicBezTo>
                    <a:pt x="2525" y="0"/>
                    <a:pt x="0" y="2525"/>
                    <a:pt x="0" y="5681"/>
                  </a:cubicBezTo>
                  <a:cubicBezTo>
                    <a:pt x="0" y="8838"/>
                    <a:pt x="2525" y="11363"/>
                    <a:pt x="5682" y="11363"/>
                  </a:cubicBezTo>
                  <a:cubicBezTo>
                    <a:pt x="8785" y="11363"/>
                    <a:pt x="11310" y="8838"/>
                    <a:pt x="11310" y="5681"/>
                  </a:cubicBezTo>
                  <a:cubicBezTo>
                    <a:pt x="11310" y="2525"/>
                    <a:pt x="8785" y="0"/>
                    <a:pt x="5682" y="0"/>
                  </a:cubicBezTo>
                  <a:close/>
                </a:path>
              </a:pathLst>
            </a:custGeom>
            <a:solidFill>
              <a:srgbClr val="EEEEEE"/>
            </a:solidFill>
            <a:ln cap="flat" cmpd="sng" w="92050">
              <a:solidFill>
                <a:schemeClr val="dk2"/>
              </a:solidFill>
              <a:prstDash val="solid"/>
              <a:miter lim="526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1634202" y="3784968"/>
              <a:ext cx="151908" cy="151895"/>
            </a:xfrm>
            <a:custGeom>
              <a:rect b="b" l="l" r="r" t="t"/>
              <a:pathLst>
                <a:path extrusionOk="0" h="11363" w="11364">
                  <a:moveTo>
                    <a:pt x="5682" y="0"/>
                  </a:moveTo>
                  <a:cubicBezTo>
                    <a:pt x="2526" y="0"/>
                    <a:pt x="1" y="2525"/>
                    <a:pt x="1" y="5681"/>
                  </a:cubicBezTo>
                  <a:cubicBezTo>
                    <a:pt x="1" y="8785"/>
                    <a:pt x="2526" y="11363"/>
                    <a:pt x="5682" y="11363"/>
                  </a:cubicBezTo>
                  <a:cubicBezTo>
                    <a:pt x="8839" y="11363"/>
                    <a:pt x="11364" y="8785"/>
                    <a:pt x="11364" y="5681"/>
                  </a:cubicBezTo>
                  <a:cubicBezTo>
                    <a:pt x="11364" y="2525"/>
                    <a:pt x="8839" y="0"/>
                    <a:pt x="5682" y="0"/>
                  </a:cubicBezTo>
                  <a:close/>
                </a:path>
              </a:pathLst>
            </a:custGeom>
            <a:solidFill>
              <a:srgbClr val="EEEEEE"/>
            </a:solidFill>
            <a:ln cap="flat" cmpd="sng" w="92050">
              <a:solidFill>
                <a:schemeClr val="dk2"/>
              </a:solidFill>
              <a:prstDash val="solid"/>
              <a:miter lim="526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2274945" y="2668078"/>
              <a:ext cx="151895" cy="151908"/>
            </a:xfrm>
            <a:custGeom>
              <a:rect b="b" l="l" r="r" t="t"/>
              <a:pathLst>
                <a:path extrusionOk="0" h="11364" w="11363">
                  <a:moveTo>
                    <a:pt x="5681" y="1"/>
                  </a:moveTo>
                  <a:cubicBezTo>
                    <a:pt x="2525" y="1"/>
                    <a:pt x="0" y="2526"/>
                    <a:pt x="0" y="5682"/>
                  </a:cubicBezTo>
                  <a:cubicBezTo>
                    <a:pt x="0" y="8838"/>
                    <a:pt x="2525" y="11363"/>
                    <a:pt x="5681" y="11363"/>
                  </a:cubicBezTo>
                  <a:cubicBezTo>
                    <a:pt x="8838" y="11363"/>
                    <a:pt x="11363" y="8838"/>
                    <a:pt x="11363" y="5682"/>
                  </a:cubicBezTo>
                  <a:cubicBezTo>
                    <a:pt x="11363" y="2526"/>
                    <a:pt x="8838" y="1"/>
                    <a:pt x="5681" y="1"/>
                  </a:cubicBezTo>
                  <a:close/>
                </a:path>
              </a:pathLst>
            </a:custGeom>
            <a:solidFill>
              <a:srgbClr val="EEEEEE"/>
            </a:solidFill>
            <a:ln cap="flat" cmpd="sng" w="92050">
              <a:solidFill>
                <a:schemeClr val="dk2"/>
              </a:solidFill>
              <a:prstDash val="solid"/>
              <a:miter lim="526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2866433" y="3189949"/>
              <a:ext cx="151908" cy="151895"/>
            </a:xfrm>
            <a:custGeom>
              <a:rect b="b" l="l" r="r" t="t"/>
              <a:pathLst>
                <a:path extrusionOk="0" h="11363" w="11364">
                  <a:moveTo>
                    <a:pt x="5682" y="0"/>
                  </a:moveTo>
                  <a:cubicBezTo>
                    <a:pt x="2526" y="0"/>
                    <a:pt x="1" y="2525"/>
                    <a:pt x="1" y="5682"/>
                  </a:cubicBezTo>
                  <a:cubicBezTo>
                    <a:pt x="1" y="8785"/>
                    <a:pt x="2526" y="11363"/>
                    <a:pt x="5682" y="11363"/>
                  </a:cubicBezTo>
                  <a:cubicBezTo>
                    <a:pt x="8786" y="11363"/>
                    <a:pt x="11363" y="8785"/>
                    <a:pt x="11363" y="5682"/>
                  </a:cubicBezTo>
                  <a:cubicBezTo>
                    <a:pt x="11363" y="2525"/>
                    <a:pt x="8786" y="0"/>
                    <a:pt x="5682" y="0"/>
                  </a:cubicBezTo>
                  <a:close/>
                </a:path>
              </a:pathLst>
            </a:custGeom>
            <a:solidFill>
              <a:srgbClr val="EEEEEE"/>
            </a:solidFill>
            <a:ln cap="flat" cmpd="sng" w="92050">
              <a:solidFill>
                <a:schemeClr val="dk2"/>
              </a:solidFill>
              <a:prstDash val="solid"/>
              <a:miter lim="526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3784281" y="1891601"/>
              <a:ext cx="151895" cy="151908"/>
            </a:xfrm>
            <a:custGeom>
              <a:rect b="b" l="l" r="r" t="t"/>
              <a:pathLst>
                <a:path extrusionOk="0" h="11364" w="11363">
                  <a:moveTo>
                    <a:pt x="5682" y="1"/>
                  </a:moveTo>
                  <a:cubicBezTo>
                    <a:pt x="2578" y="1"/>
                    <a:pt x="0" y="2579"/>
                    <a:pt x="0" y="5682"/>
                  </a:cubicBezTo>
                  <a:cubicBezTo>
                    <a:pt x="0" y="8839"/>
                    <a:pt x="2578" y="11364"/>
                    <a:pt x="5682" y="11364"/>
                  </a:cubicBezTo>
                  <a:cubicBezTo>
                    <a:pt x="8838" y="11364"/>
                    <a:pt x="11363" y="8839"/>
                    <a:pt x="11363" y="5682"/>
                  </a:cubicBezTo>
                  <a:cubicBezTo>
                    <a:pt x="11363" y="2579"/>
                    <a:pt x="8838" y="1"/>
                    <a:pt x="5682" y="1"/>
                  </a:cubicBezTo>
                  <a:close/>
                </a:path>
              </a:pathLst>
            </a:custGeom>
            <a:solidFill>
              <a:srgbClr val="EEEEEE"/>
            </a:solidFill>
            <a:ln cap="flat" cmpd="sng" w="92050">
              <a:solidFill>
                <a:schemeClr val="dk2"/>
              </a:solidFill>
              <a:prstDash val="solid"/>
              <a:miter lim="526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29"/>
          <p:cNvSpPr/>
          <p:nvPr/>
        </p:nvSpPr>
        <p:spPr>
          <a:xfrm>
            <a:off x="755047" y="4367802"/>
            <a:ext cx="169487" cy="80873"/>
          </a:xfrm>
          <a:custGeom>
            <a:rect b="b" l="l" r="r" t="t"/>
            <a:pathLst>
              <a:path extrusionOk="0" h="6050" w="12679">
                <a:moveTo>
                  <a:pt x="1" y="0"/>
                </a:moveTo>
                <a:lnTo>
                  <a:pt x="1" y="1210"/>
                </a:lnTo>
                <a:lnTo>
                  <a:pt x="12679" y="1210"/>
                </a:lnTo>
                <a:lnTo>
                  <a:pt x="12679" y="0"/>
                </a:lnTo>
                <a:close/>
                <a:moveTo>
                  <a:pt x="1" y="2367"/>
                </a:moveTo>
                <a:lnTo>
                  <a:pt x="1" y="3630"/>
                </a:lnTo>
                <a:lnTo>
                  <a:pt x="12679" y="3630"/>
                </a:lnTo>
                <a:lnTo>
                  <a:pt x="12679" y="2367"/>
                </a:lnTo>
                <a:close/>
                <a:moveTo>
                  <a:pt x="1" y="4840"/>
                </a:moveTo>
                <a:lnTo>
                  <a:pt x="1" y="6050"/>
                </a:lnTo>
                <a:lnTo>
                  <a:pt x="12679" y="6050"/>
                </a:lnTo>
                <a:lnTo>
                  <a:pt x="12679" y="484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1059588" y="3888835"/>
            <a:ext cx="169487" cy="556235"/>
          </a:xfrm>
          <a:custGeom>
            <a:rect b="b" l="l" r="r" t="t"/>
            <a:pathLst>
              <a:path extrusionOk="0" h="41611" w="12679">
                <a:moveTo>
                  <a:pt x="1" y="0"/>
                </a:moveTo>
                <a:lnTo>
                  <a:pt x="1" y="1421"/>
                </a:lnTo>
                <a:lnTo>
                  <a:pt x="12678" y="1421"/>
                </a:lnTo>
                <a:lnTo>
                  <a:pt x="12678" y="0"/>
                </a:lnTo>
                <a:close/>
                <a:moveTo>
                  <a:pt x="1" y="2894"/>
                </a:moveTo>
                <a:lnTo>
                  <a:pt x="1" y="4314"/>
                </a:lnTo>
                <a:lnTo>
                  <a:pt x="12678" y="4314"/>
                </a:lnTo>
                <a:lnTo>
                  <a:pt x="12678" y="2894"/>
                </a:lnTo>
                <a:close/>
                <a:moveTo>
                  <a:pt x="1" y="5734"/>
                </a:moveTo>
                <a:lnTo>
                  <a:pt x="1" y="7155"/>
                </a:lnTo>
                <a:lnTo>
                  <a:pt x="12678" y="7155"/>
                </a:lnTo>
                <a:lnTo>
                  <a:pt x="12678" y="5734"/>
                </a:lnTo>
                <a:close/>
                <a:moveTo>
                  <a:pt x="1" y="8628"/>
                </a:moveTo>
                <a:lnTo>
                  <a:pt x="1" y="10048"/>
                </a:lnTo>
                <a:lnTo>
                  <a:pt x="12678" y="10048"/>
                </a:lnTo>
                <a:lnTo>
                  <a:pt x="12678" y="8628"/>
                </a:lnTo>
                <a:close/>
                <a:moveTo>
                  <a:pt x="1" y="11468"/>
                </a:moveTo>
                <a:lnTo>
                  <a:pt x="1" y="12941"/>
                </a:lnTo>
                <a:lnTo>
                  <a:pt x="12678" y="12941"/>
                </a:lnTo>
                <a:lnTo>
                  <a:pt x="12678" y="11468"/>
                </a:lnTo>
                <a:close/>
                <a:moveTo>
                  <a:pt x="1" y="14361"/>
                </a:moveTo>
                <a:lnTo>
                  <a:pt x="1" y="15782"/>
                </a:lnTo>
                <a:lnTo>
                  <a:pt x="12678" y="15782"/>
                </a:lnTo>
                <a:lnTo>
                  <a:pt x="12678" y="14361"/>
                </a:lnTo>
                <a:close/>
                <a:moveTo>
                  <a:pt x="1" y="17202"/>
                </a:moveTo>
                <a:lnTo>
                  <a:pt x="1" y="18675"/>
                </a:lnTo>
                <a:lnTo>
                  <a:pt x="12678" y="18675"/>
                </a:lnTo>
                <a:lnTo>
                  <a:pt x="12678" y="17202"/>
                </a:lnTo>
                <a:close/>
                <a:moveTo>
                  <a:pt x="1" y="20095"/>
                </a:moveTo>
                <a:lnTo>
                  <a:pt x="1" y="21516"/>
                </a:lnTo>
                <a:lnTo>
                  <a:pt x="12678" y="21516"/>
                </a:lnTo>
                <a:lnTo>
                  <a:pt x="12678" y="20095"/>
                </a:lnTo>
                <a:close/>
                <a:moveTo>
                  <a:pt x="1" y="22989"/>
                </a:moveTo>
                <a:lnTo>
                  <a:pt x="1" y="24409"/>
                </a:lnTo>
                <a:lnTo>
                  <a:pt x="12678" y="24409"/>
                </a:lnTo>
                <a:lnTo>
                  <a:pt x="12678" y="22989"/>
                </a:lnTo>
                <a:close/>
                <a:moveTo>
                  <a:pt x="1" y="25829"/>
                </a:moveTo>
                <a:lnTo>
                  <a:pt x="1" y="27250"/>
                </a:lnTo>
                <a:lnTo>
                  <a:pt x="12678" y="27250"/>
                </a:lnTo>
                <a:lnTo>
                  <a:pt x="12678" y="25829"/>
                </a:lnTo>
                <a:close/>
                <a:moveTo>
                  <a:pt x="1" y="28723"/>
                </a:moveTo>
                <a:lnTo>
                  <a:pt x="1" y="30143"/>
                </a:lnTo>
                <a:lnTo>
                  <a:pt x="12678" y="30143"/>
                </a:lnTo>
                <a:lnTo>
                  <a:pt x="12678" y="28723"/>
                </a:lnTo>
                <a:close/>
                <a:moveTo>
                  <a:pt x="1" y="31563"/>
                </a:moveTo>
                <a:lnTo>
                  <a:pt x="1" y="33036"/>
                </a:lnTo>
                <a:lnTo>
                  <a:pt x="12678" y="33036"/>
                </a:lnTo>
                <a:lnTo>
                  <a:pt x="12678" y="31563"/>
                </a:lnTo>
                <a:close/>
                <a:moveTo>
                  <a:pt x="1" y="34457"/>
                </a:moveTo>
                <a:lnTo>
                  <a:pt x="1" y="35877"/>
                </a:lnTo>
                <a:lnTo>
                  <a:pt x="12678" y="35877"/>
                </a:lnTo>
                <a:lnTo>
                  <a:pt x="12678" y="34457"/>
                </a:lnTo>
                <a:close/>
                <a:moveTo>
                  <a:pt x="1" y="37297"/>
                </a:moveTo>
                <a:lnTo>
                  <a:pt x="1" y="38770"/>
                </a:lnTo>
                <a:lnTo>
                  <a:pt x="12678" y="38770"/>
                </a:lnTo>
                <a:lnTo>
                  <a:pt x="12678" y="37297"/>
                </a:lnTo>
                <a:close/>
                <a:moveTo>
                  <a:pt x="1" y="40190"/>
                </a:moveTo>
                <a:lnTo>
                  <a:pt x="1" y="41611"/>
                </a:lnTo>
                <a:lnTo>
                  <a:pt x="12678" y="41611"/>
                </a:lnTo>
                <a:lnTo>
                  <a:pt x="12678" y="4019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1364129" y="4117409"/>
            <a:ext cx="169487" cy="327704"/>
          </a:xfrm>
          <a:custGeom>
            <a:rect b="b" l="l" r="r" t="t"/>
            <a:pathLst>
              <a:path extrusionOk="0" h="24515" w="12679">
                <a:moveTo>
                  <a:pt x="1" y="1"/>
                </a:moveTo>
                <a:lnTo>
                  <a:pt x="1" y="1474"/>
                </a:lnTo>
                <a:lnTo>
                  <a:pt x="12678" y="1474"/>
                </a:lnTo>
                <a:lnTo>
                  <a:pt x="12678" y="1"/>
                </a:lnTo>
                <a:close/>
                <a:moveTo>
                  <a:pt x="1" y="2894"/>
                </a:moveTo>
                <a:lnTo>
                  <a:pt x="1" y="4367"/>
                </a:lnTo>
                <a:lnTo>
                  <a:pt x="12678" y="4367"/>
                </a:lnTo>
                <a:lnTo>
                  <a:pt x="12678" y="2894"/>
                </a:lnTo>
                <a:close/>
                <a:moveTo>
                  <a:pt x="1" y="5787"/>
                </a:moveTo>
                <a:lnTo>
                  <a:pt x="1" y="7208"/>
                </a:lnTo>
                <a:lnTo>
                  <a:pt x="12678" y="7208"/>
                </a:lnTo>
                <a:lnTo>
                  <a:pt x="12678" y="5787"/>
                </a:lnTo>
                <a:close/>
                <a:moveTo>
                  <a:pt x="1" y="8681"/>
                </a:moveTo>
                <a:lnTo>
                  <a:pt x="1" y="10101"/>
                </a:lnTo>
                <a:lnTo>
                  <a:pt x="12678" y="10101"/>
                </a:lnTo>
                <a:lnTo>
                  <a:pt x="12678" y="8681"/>
                </a:lnTo>
                <a:close/>
                <a:moveTo>
                  <a:pt x="1" y="11574"/>
                </a:moveTo>
                <a:lnTo>
                  <a:pt x="1" y="12994"/>
                </a:lnTo>
                <a:lnTo>
                  <a:pt x="12678" y="12994"/>
                </a:lnTo>
                <a:lnTo>
                  <a:pt x="12678" y="11574"/>
                </a:lnTo>
                <a:close/>
                <a:moveTo>
                  <a:pt x="1" y="14415"/>
                </a:moveTo>
                <a:lnTo>
                  <a:pt x="1" y="15888"/>
                </a:lnTo>
                <a:lnTo>
                  <a:pt x="12678" y="15888"/>
                </a:lnTo>
                <a:lnTo>
                  <a:pt x="12678" y="14415"/>
                </a:lnTo>
                <a:close/>
                <a:moveTo>
                  <a:pt x="1" y="17308"/>
                </a:moveTo>
                <a:lnTo>
                  <a:pt x="1" y="18781"/>
                </a:lnTo>
                <a:lnTo>
                  <a:pt x="12678" y="18781"/>
                </a:lnTo>
                <a:lnTo>
                  <a:pt x="12678" y="17308"/>
                </a:lnTo>
                <a:close/>
                <a:moveTo>
                  <a:pt x="1" y="20201"/>
                </a:moveTo>
                <a:lnTo>
                  <a:pt x="1" y="21622"/>
                </a:lnTo>
                <a:lnTo>
                  <a:pt x="12678" y="21622"/>
                </a:lnTo>
                <a:lnTo>
                  <a:pt x="12678" y="20201"/>
                </a:lnTo>
                <a:close/>
                <a:moveTo>
                  <a:pt x="1" y="23094"/>
                </a:moveTo>
                <a:lnTo>
                  <a:pt x="1" y="24515"/>
                </a:lnTo>
                <a:lnTo>
                  <a:pt x="12678" y="24515"/>
                </a:lnTo>
                <a:lnTo>
                  <a:pt x="12678" y="2309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1667962" y="4195489"/>
            <a:ext cx="170195" cy="249638"/>
          </a:xfrm>
          <a:custGeom>
            <a:rect b="b" l="l" r="r" t="t"/>
            <a:pathLst>
              <a:path extrusionOk="0" h="18675" w="12732">
                <a:moveTo>
                  <a:pt x="1" y="0"/>
                </a:moveTo>
                <a:lnTo>
                  <a:pt x="1" y="1473"/>
                </a:lnTo>
                <a:lnTo>
                  <a:pt x="12731" y="1473"/>
                </a:lnTo>
                <a:lnTo>
                  <a:pt x="12731" y="0"/>
                </a:lnTo>
                <a:close/>
                <a:moveTo>
                  <a:pt x="1" y="2893"/>
                </a:moveTo>
                <a:lnTo>
                  <a:pt x="1" y="4314"/>
                </a:lnTo>
                <a:lnTo>
                  <a:pt x="12731" y="4314"/>
                </a:lnTo>
                <a:lnTo>
                  <a:pt x="12731" y="2893"/>
                </a:lnTo>
                <a:close/>
                <a:moveTo>
                  <a:pt x="1" y="5787"/>
                </a:moveTo>
                <a:lnTo>
                  <a:pt x="1" y="7207"/>
                </a:lnTo>
                <a:lnTo>
                  <a:pt x="12731" y="7207"/>
                </a:lnTo>
                <a:lnTo>
                  <a:pt x="12731" y="5787"/>
                </a:lnTo>
                <a:close/>
                <a:moveTo>
                  <a:pt x="1" y="8627"/>
                </a:moveTo>
                <a:lnTo>
                  <a:pt x="1" y="10048"/>
                </a:lnTo>
                <a:lnTo>
                  <a:pt x="12731" y="10048"/>
                </a:lnTo>
                <a:lnTo>
                  <a:pt x="12731" y="8627"/>
                </a:lnTo>
                <a:close/>
                <a:moveTo>
                  <a:pt x="1" y="11521"/>
                </a:moveTo>
                <a:lnTo>
                  <a:pt x="1" y="12941"/>
                </a:lnTo>
                <a:lnTo>
                  <a:pt x="12731" y="12941"/>
                </a:lnTo>
                <a:lnTo>
                  <a:pt x="12731" y="11521"/>
                </a:lnTo>
                <a:close/>
                <a:moveTo>
                  <a:pt x="1" y="14361"/>
                </a:moveTo>
                <a:lnTo>
                  <a:pt x="1" y="15834"/>
                </a:lnTo>
                <a:lnTo>
                  <a:pt x="12731" y="15834"/>
                </a:lnTo>
                <a:lnTo>
                  <a:pt x="12731" y="14361"/>
                </a:lnTo>
                <a:close/>
                <a:moveTo>
                  <a:pt x="1" y="17254"/>
                </a:moveTo>
                <a:lnTo>
                  <a:pt x="1" y="18675"/>
                </a:lnTo>
                <a:lnTo>
                  <a:pt x="12731" y="18675"/>
                </a:lnTo>
                <a:lnTo>
                  <a:pt x="12731" y="1725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1972503" y="3726363"/>
            <a:ext cx="170195" cy="719385"/>
          </a:xfrm>
          <a:custGeom>
            <a:rect b="b" l="l" r="r" t="t"/>
            <a:pathLst>
              <a:path extrusionOk="0" h="53816" w="12732">
                <a:moveTo>
                  <a:pt x="1" y="1"/>
                </a:moveTo>
                <a:lnTo>
                  <a:pt x="1" y="1368"/>
                </a:lnTo>
                <a:lnTo>
                  <a:pt x="12731" y="1368"/>
                </a:lnTo>
                <a:lnTo>
                  <a:pt x="12731" y="1"/>
                </a:lnTo>
                <a:close/>
                <a:moveTo>
                  <a:pt x="1" y="2736"/>
                </a:moveTo>
                <a:lnTo>
                  <a:pt x="1" y="4104"/>
                </a:lnTo>
                <a:lnTo>
                  <a:pt x="12731" y="4104"/>
                </a:lnTo>
                <a:lnTo>
                  <a:pt x="12731" y="2736"/>
                </a:lnTo>
                <a:close/>
                <a:moveTo>
                  <a:pt x="1" y="5524"/>
                </a:moveTo>
                <a:lnTo>
                  <a:pt x="1" y="6892"/>
                </a:lnTo>
                <a:lnTo>
                  <a:pt x="12731" y="6892"/>
                </a:lnTo>
                <a:lnTo>
                  <a:pt x="12731" y="5524"/>
                </a:lnTo>
                <a:close/>
                <a:moveTo>
                  <a:pt x="1" y="8260"/>
                </a:moveTo>
                <a:lnTo>
                  <a:pt x="1" y="9627"/>
                </a:lnTo>
                <a:lnTo>
                  <a:pt x="12731" y="9627"/>
                </a:lnTo>
                <a:lnTo>
                  <a:pt x="12731" y="8260"/>
                </a:lnTo>
                <a:close/>
                <a:moveTo>
                  <a:pt x="1" y="11048"/>
                </a:moveTo>
                <a:lnTo>
                  <a:pt x="1" y="12415"/>
                </a:lnTo>
                <a:lnTo>
                  <a:pt x="12731" y="12415"/>
                </a:lnTo>
                <a:lnTo>
                  <a:pt x="12731" y="11048"/>
                </a:lnTo>
                <a:close/>
                <a:moveTo>
                  <a:pt x="1" y="13783"/>
                </a:moveTo>
                <a:lnTo>
                  <a:pt x="1" y="15151"/>
                </a:lnTo>
                <a:lnTo>
                  <a:pt x="12731" y="15151"/>
                </a:lnTo>
                <a:lnTo>
                  <a:pt x="12731" y="13783"/>
                </a:lnTo>
                <a:close/>
                <a:moveTo>
                  <a:pt x="1" y="16571"/>
                </a:moveTo>
                <a:lnTo>
                  <a:pt x="1" y="17939"/>
                </a:lnTo>
                <a:lnTo>
                  <a:pt x="12731" y="17939"/>
                </a:lnTo>
                <a:lnTo>
                  <a:pt x="12731" y="16571"/>
                </a:lnTo>
                <a:close/>
                <a:moveTo>
                  <a:pt x="1" y="19307"/>
                </a:moveTo>
                <a:lnTo>
                  <a:pt x="1" y="20674"/>
                </a:lnTo>
                <a:lnTo>
                  <a:pt x="12731" y="20674"/>
                </a:lnTo>
                <a:lnTo>
                  <a:pt x="12731" y="19307"/>
                </a:lnTo>
                <a:close/>
                <a:moveTo>
                  <a:pt x="1" y="22095"/>
                </a:moveTo>
                <a:lnTo>
                  <a:pt x="1" y="23462"/>
                </a:lnTo>
                <a:lnTo>
                  <a:pt x="12731" y="23462"/>
                </a:lnTo>
                <a:lnTo>
                  <a:pt x="12731" y="22095"/>
                </a:lnTo>
                <a:close/>
                <a:moveTo>
                  <a:pt x="1" y="24830"/>
                </a:moveTo>
                <a:lnTo>
                  <a:pt x="1" y="26198"/>
                </a:lnTo>
                <a:lnTo>
                  <a:pt x="12731" y="26198"/>
                </a:lnTo>
                <a:lnTo>
                  <a:pt x="12731" y="24830"/>
                </a:lnTo>
                <a:close/>
                <a:moveTo>
                  <a:pt x="1" y="27618"/>
                </a:moveTo>
                <a:lnTo>
                  <a:pt x="1" y="28986"/>
                </a:lnTo>
                <a:lnTo>
                  <a:pt x="12731" y="28986"/>
                </a:lnTo>
                <a:lnTo>
                  <a:pt x="12731" y="27618"/>
                </a:lnTo>
                <a:close/>
                <a:moveTo>
                  <a:pt x="1" y="30354"/>
                </a:moveTo>
                <a:lnTo>
                  <a:pt x="1" y="31721"/>
                </a:lnTo>
                <a:lnTo>
                  <a:pt x="12731" y="31721"/>
                </a:lnTo>
                <a:lnTo>
                  <a:pt x="12731" y="30354"/>
                </a:lnTo>
                <a:close/>
                <a:moveTo>
                  <a:pt x="1" y="33142"/>
                </a:moveTo>
                <a:lnTo>
                  <a:pt x="1" y="34509"/>
                </a:lnTo>
                <a:lnTo>
                  <a:pt x="12731" y="34509"/>
                </a:lnTo>
                <a:lnTo>
                  <a:pt x="12731" y="33142"/>
                </a:lnTo>
                <a:close/>
                <a:moveTo>
                  <a:pt x="1" y="35877"/>
                </a:moveTo>
                <a:lnTo>
                  <a:pt x="1" y="37245"/>
                </a:lnTo>
                <a:lnTo>
                  <a:pt x="12731" y="37245"/>
                </a:lnTo>
                <a:lnTo>
                  <a:pt x="12731" y="35877"/>
                </a:lnTo>
                <a:close/>
                <a:moveTo>
                  <a:pt x="1" y="38665"/>
                </a:moveTo>
                <a:lnTo>
                  <a:pt x="1" y="40033"/>
                </a:lnTo>
                <a:lnTo>
                  <a:pt x="12731" y="40033"/>
                </a:lnTo>
                <a:lnTo>
                  <a:pt x="12731" y="38665"/>
                </a:lnTo>
                <a:close/>
                <a:moveTo>
                  <a:pt x="1" y="41401"/>
                </a:moveTo>
                <a:lnTo>
                  <a:pt x="1" y="42768"/>
                </a:lnTo>
                <a:lnTo>
                  <a:pt x="12731" y="42768"/>
                </a:lnTo>
                <a:lnTo>
                  <a:pt x="12731" y="41401"/>
                </a:lnTo>
                <a:close/>
                <a:moveTo>
                  <a:pt x="1" y="44189"/>
                </a:moveTo>
                <a:lnTo>
                  <a:pt x="1" y="45556"/>
                </a:lnTo>
                <a:lnTo>
                  <a:pt x="12731" y="45556"/>
                </a:lnTo>
                <a:lnTo>
                  <a:pt x="12731" y="44189"/>
                </a:lnTo>
                <a:close/>
                <a:moveTo>
                  <a:pt x="1" y="46924"/>
                </a:moveTo>
                <a:lnTo>
                  <a:pt x="1" y="48292"/>
                </a:lnTo>
                <a:lnTo>
                  <a:pt x="12731" y="48292"/>
                </a:lnTo>
                <a:lnTo>
                  <a:pt x="12731" y="46924"/>
                </a:lnTo>
                <a:close/>
                <a:moveTo>
                  <a:pt x="1" y="49712"/>
                </a:moveTo>
                <a:lnTo>
                  <a:pt x="1" y="51080"/>
                </a:lnTo>
                <a:lnTo>
                  <a:pt x="12731" y="51080"/>
                </a:lnTo>
                <a:lnTo>
                  <a:pt x="12731" y="49712"/>
                </a:lnTo>
                <a:close/>
                <a:moveTo>
                  <a:pt x="1" y="52448"/>
                </a:moveTo>
                <a:lnTo>
                  <a:pt x="1" y="53815"/>
                </a:lnTo>
                <a:lnTo>
                  <a:pt x="12731" y="53815"/>
                </a:lnTo>
                <a:lnTo>
                  <a:pt x="12731" y="5244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2277044" y="3103213"/>
            <a:ext cx="170195" cy="1342418"/>
          </a:xfrm>
          <a:custGeom>
            <a:rect b="b" l="l" r="r" t="t"/>
            <a:pathLst>
              <a:path extrusionOk="0" h="100424" w="12732">
                <a:moveTo>
                  <a:pt x="1" y="1"/>
                </a:moveTo>
                <a:lnTo>
                  <a:pt x="1" y="1421"/>
                </a:lnTo>
                <a:lnTo>
                  <a:pt x="12731" y="1421"/>
                </a:lnTo>
                <a:lnTo>
                  <a:pt x="12731" y="1"/>
                </a:lnTo>
                <a:close/>
                <a:moveTo>
                  <a:pt x="1" y="2841"/>
                </a:moveTo>
                <a:lnTo>
                  <a:pt x="1" y="4262"/>
                </a:lnTo>
                <a:lnTo>
                  <a:pt x="12731" y="4262"/>
                </a:lnTo>
                <a:lnTo>
                  <a:pt x="12731" y="2841"/>
                </a:lnTo>
                <a:close/>
                <a:moveTo>
                  <a:pt x="1" y="5682"/>
                </a:moveTo>
                <a:lnTo>
                  <a:pt x="1" y="7102"/>
                </a:lnTo>
                <a:lnTo>
                  <a:pt x="12731" y="7102"/>
                </a:lnTo>
                <a:lnTo>
                  <a:pt x="12731" y="5682"/>
                </a:lnTo>
                <a:close/>
                <a:moveTo>
                  <a:pt x="1" y="8523"/>
                </a:moveTo>
                <a:lnTo>
                  <a:pt x="1" y="9891"/>
                </a:lnTo>
                <a:lnTo>
                  <a:pt x="12731" y="9891"/>
                </a:lnTo>
                <a:lnTo>
                  <a:pt x="12731" y="8523"/>
                </a:lnTo>
                <a:close/>
                <a:moveTo>
                  <a:pt x="1" y="11311"/>
                </a:moveTo>
                <a:lnTo>
                  <a:pt x="1" y="12731"/>
                </a:lnTo>
                <a:lnTo>
                  <a:pt x="12731" y="12731"/>
                </a:lnTo>
                <a:lnTo>
                  <a:pt x="12731" y="11311"/>
                </a:lnTo>
                <a:close/>
                <a:moveTo>
                  <a:pt x="1" y="14151"/>
                </a:moveTo>
                <a:lnTo>
                  <a:pt x="1" y="15572"/>
                </a:lnTo>
                <a:lnTo>
                  <a:pt x="12731" y="15572"/>
                </a:lnTo>
                <a:lnTo>
                  <a:pt x="12731" y="14151"/>
                </a:lnTo>
                <a:close/>
                <a:moveTo>
                  <a:pt x="1" y="16992"/>
                </a:moveTo>
                <a:lnTo>
                  <a:pt x="1" y="18412"/>
                </a:lnTo>
                <a:lnTo>
                  <a:pt x="12731" y="18412"/>
                </a:lnTo>
                <a:lnTo>
                  <a:pt x="12731" y="16992"/>
                </a:lnTo>
                <a:close/>
                <a:moveTo>
                  <a:pt x="1" y="19833"/>
                </a:moveTo>
                <a:lnTo>
                  <a:pt x="1" y="21201"/>
                </a:lnTo>
                <a:lnTo>
                  <a:pt x="12731" y="21201"/>
                </a:lnTo>
                <a:lnTo>
                  <a:pt x="12731" y="19833"/>
                </a:lnTo>
                <a:close/>
                <a:moveTo>
                  <a:pt x="1" y="22621"/>
                </a:moveTo>
                <a:lnTo>
                  <a:pt x="1" y="24041"/>
                </a:lnTo>
                <a:lnTo>
                  <a:pt x="12731" y="24041"/>
                </a:lnTo>
                <a:lnTo>
                  <a:pt x="12731" y="22621"/>
                </a:lnTo>
                <a:close/>
                <a:moveTo>
                  <a:pt x="1" y="25462"/>
                </a:moveTo>
                <a:lnTo>
                  <a:pt x="1" y="26882"/>
                </a:lnTo>
                <a:lnTo>
                  <a:pt x="12731" y="26882"/>
                </a:lnTo>
                <a:lnTo>
                  <a:pt x="12731" y="25462"/>
                </a:lnTo>
                <a:close/>
                <a:moveTo>
                  <a:pt x="1" y="28302"/>
                </a:moveTo>
                <a:lnTo>
                  <a:pt x="1" y="29723"/>
                </a:lnTo>
                <a:lnTo>
                  <a:pt x="12731" y="29723"/>
                </a:lnTo>
                <a:lnTo>
                  <a:pt x="12731" y="28302"/>
                </a:lnTo>
                <a:close/>
                <a:moveTo>
                  <a:pt x="1" y="31143"/>
                </a:moveTo>
                <a:lnTo>
                  <a:pt x="1" y="32563"/>
                </a:lnTo>
                <a:lnTo>
                  <a:pt x="12731" y="32563"/>
                </a:lnTo>
                <a:lnTo>
                  <a:pt x="12731" y="31143"/>
                </a:lnTo>
                <a:close/>
                <a:moveTo>
                  <a:pt x="1" y="33931"/>
                </a:moveTo>
                <a:lnTo>
                  <a:pt x="1" y="35351"/>
                </a:lnTo>
                <a:lnTo>
                  <a:pt x="12731" y="35351"/>
                </a:lnTo>
                <a:lnTo>
                  <a:pt x="12731" y="33931"/>
                </a:lnTo>
                <a:close/>
                <a:moveTo>
                  <a:pt x="1" y="36772"/>
                </a:moveTo>
                <a:lnTo>
                  <a:pt x="1" y="38192"/>
                </a:lnTo>
                <a:lnTo>
                  <a:pt x="12731" y="38192"/>
                </a:lnTo>
                <a:lnTo>
                  <a:pt x="12731" y="36772"/>
                </a:lnTo>
                <a:close/>
                <a:moveTo>
                  <a:pt x="1" y="39612"/>
                </a:moveTo>
                <a:lnTo>
                  <a:pt x="1" y="41033"/>
                </a:lnTo>
                <a:lnTo>
                  <a:pt x="12731" y="41033"/>
                </a:lnTo>
                <a:lnTo>
                  <a:pt x="12731" y="39612"/>
                </a:lnTo>
                <a:close/>
                <a:moveTo>
                  <a:pt x="1" y="42453"/>
                </a:moveTo>
                <a:lnTo>
                  <a:pt x="1" y="43873"/>
                </a:lnTo>
                <a:lnTo>
                  <a:pt x="12731" y="43873"/>
                </a:lnTo>
                <a:lnTo>
                  <a:pt x="12731" y="42453"/>
                </a:lnTo>
                <a:close/>
                <a:moveTo>
                  <a:pt x="1" y="45241"/>
                </a:moveTo>
                <a:lnTo>
                  <a:pt x="1" y="46661"/>
                </a:lnTo>
                <a:lnTo>
                  <a:pt x="12731" y="46661"/>
                </a:lnTo>
                <a:lnTo>
                  <a:pt x="12731" y="45241"/>
                </a:lnTo>
                <a:close/>
                <a:moveTo>
                  <a:pt x="1" y="48082"/>
                </a:moveTo>
                <a:lnTo>
                  <a:pt x="1" y="49502"/>
                </a:lnTo>
                <a:lnTo>
                  <a:pt x="12731" y="49502"/>
                </a:lnTo>
                <a:lnTo>
                  <a:pt x="12731" y="48082"/>
                </a:lnTo>
                <a:close/>
                <a:moveTo>
                  <a:pt x="1" y="50922"/>
                </a:moveTo>
                <a:lnTo>
                  <a:pt x="1" y="52343"/>
                </a:lnTo>
                <a:lnTo>
                  <a:pt x="12731" y="52343"/>
                </a:lnTo>
                <a:lnTo>
                  <a:pt x="12731" y="50922"/>
                </a:lnTo>
                <a:close/>
                <a:moveTo>
                  <a:pt x="1" y="53763"/>
                </a:moveTo>
                <a:lnTo>
                  <a:pt x="1" y="55183"/>
                </a:lnTo>
                <a:lnTo>
                  <a:pt x="12731" y="55183"/>
                </a:lnTo>
                <a:lnTo>
                  <a:pt x="12731" y="53763"/>
                </a:lnTo>
                <a:close/>
                <a:moveTo>
                  <a:pt x="1" y="56551"/>
                </a:moveTo>
                <a:lnTo>
                  <a:pt x="1" y="57971"/>
                </a:lnTo>
                <a:lnTo>
                  <a:pt x="12731" y="57971"/>
                </a:lnTo>
                <a:lnTo>
                  <a:pt x="12731" y="56551"/>
                </a:lnTo>
                <a:close/>
                <a:moveTo>
                  <a:pt x="1" y="59392"/>
                </a:moveTo>
                <a:lnTo>
                  <a:pt x="1" y="60812"/>
                </a:lnTo>
                <a:lnTo>
                  <a:pt x="12731" y="60812"/>
                </a:lnTo>
                <a:lnTo>
                  <a:pt x="12731" y="59392"/>
                </a:lnTo>
                <a:close/>
                <a:moveTo>
                  <a:pt x="1" y="62232"/>
                </a:moveTo>
                <a:lnTo>
                  <a:pt x="1" y="63653"/>
                </a:lnTo>
                <a:lnTo>
                  <a:pt x="12731" y="63653"/>
                </a:lnTo>
                <a:lnTo>
                  <a:pt x="12731" y="62232"/>
                </a:lnTo>
                <a:close/>
                <a:moveTo>
                  <a:pt x="1" y="65073"/>
                </a:moveTo>
                <a:lnTo>
                  <a:pt x="1" y="66493"/>
                </a:lnTo>
                <a:lnTo>
                  <a:pt x="12731" y="66493"/>
                </a:lnTo>
                <a:lnTo>
                  <a:pt x="12731" y="65073"/>
                </a:lnTo>
                <a:close/>
                <a:moveTo>
                  <a:pt x="1" y="67861"/>
                </a:moveTo>
                <a:lnTo>
                  <a:pt x="1" y="69281"/>
                </a:lnTo>
                <a:lnTo>
                  <a:pt x="12731" y="69281"/>
                </a:lnTo>
                <a:lnTo>
                  <a:pt x="12731" y="67861"/>
                </a:lnTo>
                <a:close/>
                <a:moveTo>
                  <a:pt x="1" y="70702"/>
                </a:moveTo>
                <a:lnTo>
                  <a:pt x="1" y="72122"/>
                </a:lnTo>
                <a:lnTo>
                  <a:pt x="12731" y="72122"/>
                </a:lnTo>
                <a:lnTo>
                  <a:pt x="12731" y="70702"/>
                </a:lnTo>
                <a:close/>
                <a:moveTo>
                  <a:pt x="1" y="73542"/>
                </a:moveTo>
                <a:lnTo>
                  <a:pt x="1" y="74963"/>
                </a:lnTo>
                <a:lnTo>
                  <a:pt x="12731" y="74963"/>
                </a:lnTo>
                <a:lnTo>
                  <a:pt x="12731" y="73542"/>
                </a:lnTo>
                <a:close/>
                <a:moveTo>
                  <a:pt x="1" y="76383"/>
                </a:moveTo>
                <a:lnTo>
                  <a:pt x="1" y="77803"/>
                </a:lnTo>
                <a:lnTo>
                  <a:pt x="12731" y="77803"/>
                </a:lnTo>
                <a:lnTo>
                  <a:pt x="12731" y="76383"/>
                </a:lnTo>
                <a:close/>
                <a:moveTo>
                  <a:pt x="1" y="79224"/>
                </a:moveTo>
                <a:lnTo>
                  <a:pt x="1" y="80591"/>
                </a:lnTo>
                <a:lnTo>
                  <a:pt x="12731" y="80591"/>
                </a:lnTo>
                <a:lnTo>
                  <a:pt x="12731" y="79224"/>
                </a:lnTo>
                <a:close/>
                <a:moveTo>
                  <a:pt x="1" y="82012"/>
                </a:moveTo>
                <a:lnTo>
                  <a:pt x="1" y="83432"/>
                </a:lnTo>
                <a:lnTo>
                  <a:pt x="12731" y="83432"/>
                </a:lnTo>
                <a:lnTo>
                  <a:pt x="12731" y="82012"/>
                </a:lnTo>
                <a:close/>
                <a:moveTo>
                  <a:pt x="1" y="84852"/>
                </a:moveTo>
                <a:lnTo>
                  <a:pt x="1" y="86273"/>
                </a:lnTo>
                <a:lnTo>
                  <a:pt x="12731" y="86273"/>
                </a:lnTo>
                <a:lnTo>
                  <a:pt x="12731" y="84852"/>
                </a:lnTo>
                <a:close/>
                <a:moveTo>
                  <a:pt x="1" y="87693"/>
                </a:moveTo>
                <a:lnTo>
                  <a:pt x="1" y="89113"/>
                </a:lnTo>
                <a:lnTo>
                  <a:pt x="12731" y="89113"/>
                </a:lnTo>
                <a:lnTo>
                  <a:pt x="12731" y="87693"/>
                </a:lnTo>
                <a:close/>
                <a:moveTo>
                  <a:pt x="1" y="90534"/>
                </a:moveTo>
                <a:lnTo>
                  <a:pt x="1" y="91901"/>
                </a:lnTo>
                <a:lnTo>
                  <a:pt x="12731" y="91901"/>
                </a:lnTo>
                <a:lnTo>
                  <a:pt x="12731" y="90534"/>
                </a:lnTo>
                <a:close/>
                <a:moveTo>
                  <a:pt x="1" y="93322"/>
                </a:moveTo>
                <a:lnTo>
                  <a:pt x="1" y="94742"/>
                </a:lnTo>
                <a:lnTo>
                  <a:pt x="12731" y="94742"/>
                </a:lnTo>
                <a:lnTo>
                  <a:pt x="12731" y="93322"/>
                </a:lnTo>
                <a:close/>
                <a:moveTo>
                  <a:pt x="1" y="96162"/>
                </a:moveTo>
                <a:lnTo>
                  <a:pt x="1" y="97583"/>
                </a:lnTo>
                <a:lnTo>
                  <a:pt x="12731" y="97583"/>
                </a:lnTo>
                <a:lnTo>
                  <a:pt x="12731" y="96162"/>
                </a:lnTo>
                <a:close/>
                <a:moveTo>
                  <a:pt x="1" y="99003"/>
                </a:moveTo>
                <a:lnTo>
                  <a:pt x="1" y="100423"/>
                </a:lnTo>
                <a:lnTo>
                  <a:pt x="12731" y="100423"/>
                </a:lnTo>
                <a:lnTo>
                  <a:pt x="12731" y="99003"/>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2581585" y="3463321"/>
            <a:ext cx="169487" cy="982378"/>
          </a:xfrm>
          <a:custGeom>
            <a:rect b="b" l="l" r="r" t="t"/>
            <a:pathLst>
              <a:path extrusionOk="0" h="73490" w="12679">
                <a:moveTo>
                  <a:pt x="1" y="0"/>
                </a:moveTo>
                <a:lnTo>
                  <a:pt x="1" y="1368"/>
                </a:lnTo>
                <a:lnTo>
                  <a:pt x="12679" y="1368"/>
                </a:lnTo>
                <a:lnTo>
                  <a:pt x="12679" y="0"/>
                </a:lnTo>
                <a:close/>
                <a:moveTo>
                  <a:pt x="1" y="2789"/>
                </a:moveTo>
                <a:lnTo>
                  <a:pt x="1" y="4156"/>
                </a:lnTo>
                <a:lnTo>
                  <a:pt x="12679" y="4156"/>
                </a:lnTo>
                <a:lnTo>
                  <a:pt x="12679" y="2789"/>
                </a:lnTo>
                <a:close/>
                <a:moveTo>
                  <a:pt x="1" y="5524"/>
                </a:moveTo>
                <a:lnTo>
                  <a:pt x="1" y="6944"/>
                </a:lnTo>
                <a:lnTo>
                  <a:pt x="12679" y="6944"/>
                </a:lnTo>
                <a:lnTo>
                  <a:pt x="12679" y="5524"/>
                </a:lnTo>
                <a:close/>
                <a:moveTo>
                  <a:pt x="1" y="8312"/>
                </a:moveTo>
                <a:lnTo>
                  <a:pt x="1" y="9732"/>
                </a:lnTo>
                <a:lnTo>
                  <a:pt x="12679" y="9732"/>
                </a:lnTo>
                <a:lnTo>
                  <a:pt x="12679" y="8312"/>
                </a:lnTo>
                <a:close/>
                <a:moveTo>
                  <a:pt x="1" y="11100"/>
                </a:moveTo>
                <a:lnTo>
                  <a:pt x="1" y="12468"/>
                </a:lnTo>
                <a:lnTo>
                  <a:pt x="12679" y="12468"/>
                </a:lnTo>
                <a:lnTo>
                  <a:pt x="12679" y="11100"/>
                </a:lnTo>
                <a:close/>
                <a:moveTo>
                  <a:pt x="1" y="13888"/>
                </a:moveTo>
                <a:lnTo>
                  <a:pt x="1" y="15256"/>
                </a:lnTo>
                <a:lnTo>
                  <a:pt x="12679" y="15256"/>
                </a:lnTo>
                <a:lnTo>
                  <a:pt x="12679" y="13888"/>
                </a:lnTo>
                <a:close/>
                <a:moveTo>
                  <a:pt x="1" y="16624"/>
                </a:moveTo>
                <a:lnTo>
                  <a:pt x="1" y="18044"/>
                </a:lnTo>
                <a:lnTo>
                  <a:pt x="12679" y="18044"/>
                </a:lnTo>
                <a:lnTo>
                  <a:pt x="12679" y="16624"/>
                </a:lnTo>
                <a:close/>
                <a:moveTo>
                  <a:pt x="1" y="19412"/>
                </a:moveTo>
                <a:lnTo>
                  <a:pt x="1" y="20779"/>
                </a:lnTo>
                <a:lnTo>
                  <a:pt x="12679" y="20779"/>
                </a:lnTo>
                <a:lnTo>
                  <a:pt x="12679" y="19412"/>
                </a:lnTo>
                <a:close/>
                <a:moveTo>
                  <a:pt x="1" y="22200"/>
                </a:moveTo>
                <a:lnTo>
                  <a:pt x="1" y="23567"/>
                </a:lnTo>
                <a:lnTo>
                  <a:pt x="12679" y="23567"/>
                </a:lnTo>
                <a:lnTo>
                  <a:pt x="12679" y="22200"/>
                </a:lnTo>
                <a:close/>
                <a:moveTo>
                  <a:pt x="1" y="24988"/>
                </a:moveTo>
                <a:lnTo>
                  <a:pt x="1" y="26355"/>
                </a:lnTo>
                <a:lnTo>
                  <a:pt x="12679" y="26355"/>
                </a:lnTo>
                <a:lnTo>
                  <a:pt x="12679" y="24988"/>
                </a:lnTo>
                <a:close/>
                <a:moveTo>
                  <a:pt x="1" y="27723"/>
                </a:moveTo>
                <a:lnTo>
                  <a:pt x="1" y="29144"/>
                </a:lnTo>
                <a:lnTo>
                  <a:pt x="12679" y="29144"/>
                </a:lnTo>
                <a:lnTo>
                  <a:pt x="12679" y="27723"/>
                </a:lnTo>
                <a:close/>
                <a:moveTo>
                  <a:pt x="1" y="30511"/>
                </a:moveTo>
                <a:lnTo>
                  <a:pt x="1" y="31879"/>
                </a:lnTo>
                <a:lnTo>
                  <a:pt x="12679" y="31879"/>
                </a:lnTo>
                <a:lnTo>
                  <a:pt x="12679" y="30511"/>
                </a:lnTo>
                <a:close/>
                <a:moveTo>
                  <a:pt x="1" y="33299"/>
                </a:moveTo>
                <a:lnTo>
                  <a:pt x="1" y="34667"/>
                </a:lnTo>
                <a:lnTo>
                  <a:pt x="12679" y="34667"/>
                </a:lnTo>
                <a:lnTo>
                  <a:pt x="12679" y="33299"/>
                </a:lnTo>
                <a:close/>
                <a:moveTo>
                  <a:pt x="1" y="36035"/>
                </a:moveTo>
                <a:lnTo>
                  <a:pt x="1" y="37455"/>
                </a:lnTo>
                <a:lnTo>
                  <a:pt x="12679" y="37455"/>
                </a:lnTo>
                <a:lnTo>
                  <a:pt x="12679" y="36035"/>
                </a:lnTo>
                <a:close/>
                <a:moveTo>
                  <a:pt x="1" y="38823"/>
                </a:moveTo>
                <a:lnTo>
                  <a:pt x="1" y="40243"/>
                </a:lnTo>
                <a:lnTo>
                  <a:pt x="12679" y="40243"/>
                </a:lnTo>
                <a:lnTo>
                  <a:pt x="12679" y="38823"/>
                </a:lnTo>
                <a:close/>
                <a:moveTo>
                  <a:pt x="1" y="41611"/>
                </a:moveTo>
                <a:lnTo>
                  <a:pt x="1" y="42979"/>
                </a:lnTo>
                <a:lnTo>
                  <a:pt x="12679" y="42979"/>
                </a:lnTo>
                <a:lnTo>
                  <a:pt x="12679" y="41611"/>
                </a:lnTo>
                <a:close/>
                <a:moveTo>
                  <a:pt x="1" y="44399"/>
                </a:moveTo>
                <a:lnTo>
                  <a:pt x="1" y="45767"/>
                </a:lnTo>
                <a:lnTo>
                  <a:pt x="12679" y="45767"/>
                </a:lnTo>
                <a:lnTo>
                  <a:pt x="12679" y="44399"/>
                </a:lnTo>
                <a:close/>
                <a:moveTo>
                  <a:pt x="1" y="47134"/>
                </a:moveTo>
                <a:lnTo>
                  <a:pt x="1" y="48555"/>
                </a:lnTo>
                <a:lnTo>
                  <a:pt x="12679" y="48555"/>
                </a:lnTo>
                <a:lnTo>
                  <a:pt x="12679" y="47134"/>
                </a:lnTo>
                <a:close/>
                <a:moveTo>
                  <a:pt x="1" y="49922"/>
                </a:moveTo>
                <a:lnTo>
                  <a:pt x="1" y="51290"/>
                </a:lnTo>
                <a:lnTo>
                  <a:pt x="12679" y="51290"/>
                </a:lnTo>
                <a:lnTo>
                  <a:pt x="12679" y="49922"/>
                </a:lnTo>
                <a:close/>
                <a:moveTo>
                  <a:pt x="1" y="52710"/>
                </a:moveTo>
                <a:lnTo>
                  <a:pt x="1" y="54078"/>
                </a:lnTo>
                <a:lnTo>
                  <a:pt x="12679" y="54078"/>
                </a:lnTo>
                <a:lnTo>
                  <a:pt x="12679" y="52710"/>
                </a:lnTo>
                <a:close/>
                <a:moveTo>
                  <a:pt x="1" y="55446"/>
                </a:moveTo>
                <a:lnTo>
                  <a:pt x="1" y="56866"/>
                </a:lnTo>
                <a:lnTo>
                  <a:pt x="12679" y="56866"/>
                </a:lnTo>
                <a:lnTo>
                  <a:pt x="12679" y="55446"/>
                </a:lnTo>
                <a:close/>
                <a:moveTo>
                  <a:pt x="1" y="58234"/>
                </a:moveTo>
                <a:lnTo>
                  <a:pt x="1" y="59654"/>
                </a:lnTo>
                <a:lnTo>
                  <a:pt x="12679" y="59654"/>
                </a:lnTo>
                <a:lnTo>
                  <a:pt x="12679" y="58234"/>
                </a:lnTo>
                <a:close/>
                <a:moveTo>
                  <a:pt x="1" y="61022"/>
                </a:moveTo>
                <a:lnTo>
                  <a:pt x="1" y="62390"/>
                </a:lnTo>
                <a:lnTo>
                  <a:pt x="12679" y="62390"/>
                </a:lnTo>
                <a:lnTo>
                  <a:pt x="12679" y="61022"/>
                </a:lnTo>
                <a:close/>
                <a:moveTo>
                  <a:pt x="1" y="63810"/>
                </a:moveTo>
                <a:lnTo>
                  <a:pt x="1" y="65178"/>
                </a:lnTo>
                <a:lnTo>
                  <a:pt x="12679" y="65178"/>
                </a:lnTo>
                <a:lnTo>
                  <a:pt x="12679" y="63810"/>
                </a:lnTo>
                <a:close/>
                <a:moveTo>
                  <a:pt x="1" y="66546"/>
                </a:moveTo>
                <a:lnTo>
                  <a:pt x="1" y="67966"/>
                </a:lnTo>
                <a:lnTo>
                  <a:pt x="12679" y="67966"/>
                </a:lnTo>
                <a:lnTo>
                  <a:pt x="12679" y="66546"/>
                </a:lnTo>
                <a:close/>
                <a:moveTo>
                  <a:pt x="1" y="69334"/>
                </a:moveTo>
                <a:lnTo>
                  <a:pt x="1" y="70701"/>
                </a:lnTo>
                <a:lnTo>
                  <a:pt x="12679" y="70701"/>
                </a:lnTo>
                <a:lnTo>
                  <a:pt x="12679" y="69334"/>
                </a:lnTo>
                <a:close/>
                <a:moveTo>
                  <a:pt x="1" y="72122"/>
                </a:moveTo>
                <a:lnTo>
                  <a:pt x="1" y="73489"/>
                </a:lnTo>
                <a:lnTo>
                  <a:pt x="12679" y="73489"/>
                </a:lnTo>
                <a:lnTo>
                  <a:pt x="12679" y="7212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2886127" y="3609616"/>
            <a:ext cx="169487" cy="836110"/>
          </a:xfrm>
          <a:custGeom>
            <a:rect b="b" l="l" r="r" t="t"/>
            <a:pathLst>
              <a:path extrusionOk="0" h="62548" w="12679">
                <a:moveTo>
                  <a:pt x="1" y="0"/>
                </a:moveTo>
                <a:lnTo>
                  <a:pt x="1" y="1421"/>
                </a:lnTo>
                <a:lnTo>
                  <a:pt x="12678" y="1421"/>
                </a:lnTo>
                <a:lnTo>
                  <a:pt x="12678" y="0"/>
                </a:lnTo>
                <a:close/>
                <a:moveTo>
                  <a:pt x="1" y="2788"/>
                </a:moveTo>
                <a:lnTo>
                  <a:pt x="1" y="4156"/>
                </a:lnTo>
                <a:lnTo>
                  <a:pt x="12678" y="4156"/>
                </a:lnTo>
                <a:lnTo>
                  <a:pt x="12678" y="2788"/>
                </a:lnTo>
                <a:close/>
                <a:moveTo>
                  <a:pt x="1" y="5576"/>
                </a:moveTo>
                <a:lnTo>
                  <a:pt x="1" y="6944"/>
                </a:lnTo>
                <a:lnTo>
                  <a:pt x="12678" y="6944"/>
                </a:lnTo>
                <a:lnTo>
                  <a:pt x="12678" y="5576"/>
                </a:lnTo>
                <a:close/>
                <a:moveTo>
                  <a:pt x="1" y="8364"/>
                </a:moveTo>
                <a:lnTo>
                  <a:pt x="1" y="9732"/>
                </a:lnTo>
                <a:lnTo>
                  <a:pt x="12678" y="9732"/>
                </a:lnTo>
                <a:lnTo>
                  <a:pt x="12678" y="8364"/>
                </a:lnTo>
                <a:close/>
                <a:moveTo>
                  <a:pt x="1" y="11152"/>
                </a:moveTo>
                <a:lnTo>
                  <a:pt x="1" y="12520"/>
                </a:lnTo>
                <a:lnTo>
                  <a:pt x="12678" y="12520"/>
                </a:lnTo>
                <a:lnTo>
                  <a:pt x="12678" y="11152"/>
                </a:lnTo>
                <a:close/>
                <a:moveTo>
                  <a:pt x="1" y="13888"/>
                </a:moveTo>
                <a:lnTo>
                  <a:pt x="1" y="15308"/>
                </a:lnTo>
                <a:lnTo>
                  <a:pt x="12678" y="15308"/>
                </a:lnTo>
                <a:lnTo>
                  <a:pt x="12678" y="13888"/>
                </a:lnTo>
                <a:close/>
                <a:moveTo>
                  <a:pt x="1" y="16676"/>
                </a:moveTo>
                <a:lnTo>
                  <a:pt x="1" y="18096"/>
                </a:lnTo>
                <a:lnTo>
                  <a:pt x="12678" y="18096"/>
                </a:lnTo>
                <a:lnTo>
                  <a:pt x="12678" y="16676"/>
                </a:lnTo>
                <a:close/>
                <a:moveTo>
                  <a:pt x="1" y="19464"/>
                </a:moveTo>
                <a:lnTo>
                  <a:pt x="1" y="20832"/>
                </a:lnTo>
                <a:lnTo>
                  <a:pt x="12678" y="20832"/>
                </a:lnTo>
                <a:lnTo>
                  <a:pt x="12678" y="19464"/>
                </a:lnTo>
                <a:close/>
                <a:moveTo>
                  <a:pt x="1" y="22252"/>
                </a:moveTo>
                <a:lnTo>
                  <a:pt x="1" y="23620"/>
                </a:lnTo>
                <a:lnTo>
                  <a:pt x="12678" y="23620"/>
                </a:lnTo>
                <a:lnTo>
                  <a:pt x="12678" y="22252"/>
                </a:lnTo>
                <a:close/>
                <a:moveTo>
                  <a:pt x="1" y="25040"/>
                </a:moveTo>
                <a:lnTo>
                  <a:pt x="1" y="26408"/>
                </a:lnTo>
                <a:lnTo>
                  <a:pt x="12678" y="26408"/>
                </a:lnTo>
                <a:lnTo>
                  <a:pt x="12678" y="25040"/>
                </a:lnTo>
                <a:close/>
                <a:moveTo>
                  <a:pt x="1" y="27828"/>
                </a:moveTo>
                <a:lnTo>
                  <a:pt x="1" y="29196"/>
                </a:lnTo>
                <a:lnTo>
                  <a:pt x="12678" y="29196"/>
                </a:lnTo>
                <a:lnTo>
                  <a:pt x="12678" y="27828"/>
                </a:lnTo>
                <a:close/>
                <a:moveTo>
                  <a:pt x="1" y="30564"/>
                </a:moveTo>
                <a:lnTo>
                  <a:pt x="1" y="31984"/>
                </a:lnTo>
                <a:lnTo>
                  <a:pt x="12678" y="31984"/>
                </a:lnTo>
                <a:lnTo>
                  <a:pt x="12678" y="30564"/>
                </a:lnTo>
                <a:close/>
                <a:moveTo>
                  <a:pt x="1" y="33352"/>
                </a:moveTo>
                <a:lnTo>
                  <a:pt x="1" y="34772"/>
                </a:lnTo>
                <a:lnTo>
                  <a:pt x="12678" y="34772"/>
                </a:lnTo>
                <a:lnTo>
                  <a:pt x="12678" y="33352"/>
                </a:lnTo>
                <a:close/>
                <a:moveTo>
                  <a:pt x="1" y="36140"/>
                </a:moveTo>
                <a:lnTo>
                  <a:pt x="1" y="37560"/>
                </a:lnTo>
                <a:lnTo>
                  <a:pt x="12678" y="37560"/>
                </a:lnTo>
                <a:lnTo>
                  <a:pt x="12678" y="36140"/>
                </a:lnTo>
                <a:close/>
                <a:moveTo>
                  <a:pt x="1" y="38928"/>
                </a:moveTo>
                <a:lnTo>
                  <a:pt x="1" y="40296"/>
                </a:lnTo>
                <a:lnTo>
                  <a:pt x="12678" y="40296"/>
                </a:lnTo>
                <a:lnTo>
                  <a:pt x="12678" y="38928"/>
                </a:lnTo>
                <a:close/>
                <a:moveTo>
                  <a:pt x="1" y="41716"/>
                </a:moveTo>
                <a:lnTo>
                  <a:pt x="1" y="43084"/>
                </a:lnTo>
                <a:lnTo>
                  <a:pt x="12678" y="43084"/>
                </a:lnTo>
                <a:lnTo>
                  <a:pt x="12678" y="41716"/>
                </a:lnTo>
                <a:close/>
                <a:moveTo>
                  <a:pt x="1" y="44504"/>
                </a:moveTo>
                <a:lnTo>
                  <a:pt x="1" y="45872"/>
                </a:lnTo>
                <a:lnTo>
                  <a:pt x="12678" y="45872"/>
                </a:lnTo>
                <a:lnTo>
                  <a:pt x="12678" y="44504"/>
                </a:lnTo>
                <a:close/>
                <a:moveTo>
                  <a:pt x="1" y="47239"/>
                </a:moveTo>
                <a:lnTo>
                  <a:pt x="1" y="48660"/>
                </a:lnTo>
                <a:lnTo>
                  <a:pt x="12678" y="48660"/>
                </a:lnTo>
                <a:lnTo>
                  <a:pt x="12678" y="47239"/>
                </a:lnTo>
                <a:close/>
                <a:moveTo>
                  <a:pt x="1" y="50027"/>
                </a:moveTo>
                <a:lnTo>
                  <a:pt x="1" y="51448"/>
                </a:lnTo>
                <a:lnTo>
                  <a:pt x="12678" y="51448"/>
                </a:lnTo>
                <a:lnTo>
                  <a:pt x="12678" y="50027"/>
                </a:lnTo>
                <a:close/>
                <a:moveTo>
                  <a:pt x="1" y="52815"/>
                </a:moveTo>
                <a:lnTo>
                  <a:pt x="1" y="54236"/>
                </a:lnTo>
                <a:lnTo>
                  <a:pt x="12678" y="54236"/>
                </a:lnTo>
                <a:lnTo>
                  <a:pt x="12678" y="52815"/>
                </a:lnTo>
                <a:close/>
                <a:moveTo>
                  <a:pt x="1" y="55604"/>
                </a:moveTo>
                <a:lnTo>
                  <a:pt x="1" y="56971"/>
                </a:lnTo>
                <a:lnTo>
                  <a:pt x="12678" y="56971"/>
                </a:lnTo>
                <a:lnTo>
                  <a:pt x="12678" y="55604"/>
                </a:lnTo>
                <a:close/>
                <a:moveTo>
                  <a:pt x="1" y="58392"/>
                </a:moveTo>
                <a:lnTo>
                  <a:pt x="1" y="59759"/>
                </a:lnTo>
                <a:lnTo>
                  <a:pt x="12678" y="59759"/>
                </a:lnTo>
                <a:lnTo>
                  <a:pt x="12678" y="58392"/>
                </a:lnTo>
                <a:close/>
                <a:moveTo>
                  <a:pt x="1" y="61180"/>
                </a:moveTo>
                <a:lnTo>
                  <a:pt x="1" y="62547"/>
                </a:lnTo>
                <a:lnTo>
                  <a:pt x="12678" y="62547"/>
                </a:lnTo>
                <a:lnTo>
                  <a:pt x="12678" y="6118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3189973" y="3463321"/>
            <a:ext cx="170182" cy="982378"/>
          </a:xfrm>
          <a:custGeom>
            <a:rect b="b" l="l" r="r" t="t"/>
            <a:pathLst>
              <a:path extrusionOk="0" h="73490" w="12731">
                <a:moveTo>
                  <a:pt x="0" y="0"/>
                </a:moveTo>
                <a:lnTo>
                  <a:pt x="0" y="1368"/>
                </a:lnTo>
                <a:lnTo>
                  <a:pt x="12730" y="1368"/>
                </a:lnTo>
                <a:lnTo>
                  <a:pt x="12730" y="0"/>
                </a:lnTo>
                <a:close/>
                <a:moveTo>
                  <a:pt x="0" y="2789"/>
                </a:moveTo>
                <a:lnTo>
                  <a:pt x="0" y="4156"/>
                </a:lnTo>
                <a:lnTo>
                  <a:pt x="12730" y="4156"/>
                </a:lnTo>
                <a:lnTo>
                  <a:pt x="12730" y="2789"/>
                </a:lnTo>
                <a:close/>
                <a:moveTo>
                  <a:pt x="0" y="5524"/>
                </a:moveTo>
                <a:lnTo>
                  <a:pt x="0" y="6944"/>
                </a:lnTo>
                <a:lnTo>
                  <a:pt x="12730" y="6944"/>
                </a:lnTo>
                <a:lnTo>
                  <a:pt x="12730" y="5524"/>
                </a:lnTo>
                <a:close/>
                <a:moveTo>
                  <a:pt x="0" y="8312"/>
                </a:moveTo>
                <a:lnTo>
                  <a:pt x="0" y="9732"/>
                </a:lnTo>
                <a:lnTo>
                  <a:pt x="12730" y="9732"/>
                </a:lnTo>
                <a:lnTo>
                  <a:pt x="12730" y="8312"/>
                </a:lnTo>
                <a:close/>
                <a:moveTo>
                  <a:pt x="0" y="11100"/>
                </a:moveTo>
                <a:lnTo>
                  <a:pt x="0" y="12468"/>
                </a:lnTo>
                <a:lnTo>
                  <a:pt x="12730" y="12468"/>
                </a:lnTo>
                <a:lnTo>
                  <a:pt x="12730" y="11100"/>
                </a:lnTo>
                <a:close/>
                <a:moveTo>
                  <a:pt x="0" y="13888"/>
                </a:moveTo>
                <a:lnTo>
                  <a:pt x="0" y="15256"/>
                </a:lnTo>
                <a:lnTo>
                  <a:pt x="12730" y="15256"/>
                </a:lnTo>
                <a:lnTo>
                  <a:pt x="12730" y="13888"/>
                </a:lnTo>
                <a:close/>
                <a:moveTo>
                  <a:pt x="0" y="16624"/>
                </a:moveTo>
                <a:lnTo>
                  <a:pt x="0" y="18044"/>
                </a:lnTo>
                <a:lnTo>
                  <a:pt x="12730" y="18044"/>
                </a:lnTo>
                <a:lnTo>
                  <a:pt x="12730" y="16624"/>
                </a:lnTo>
                <a:close/>
                <a:moveTo>
                  <a:pt x="0" y="19412"/>
                </a:moveTo>
                <a:lnTo>
                  <a:pt x="0" y="20779"/>
                </a:lnTo>
                <a:lnTo>
                  <a:pt x="12730" y="20779"/>
                </a:lnTo>
                <a:lnTo>
                  <a:pt x="12730" y="19412"/>
                </a:lnTo>
                <a:close/>
                <a:moveTo>
                  <a:pt x="0" y="22200"/>
                </a:moveTo>
                <a:lnTo>
                  <a:pt x="0" y="23567"/>
                </a:lnTo>
                <a:lnTo>
                  <a:pt x="12730" y="23567"/>
                </a:lnTo>
                <a:lnTo>
                  <a:pt x="12730" y="22200"/>
                </a:lnTo>
                <a:close/>
                <a:moveTo>
                  <a:pt x="0" y="24988"/>
                </a:moveTo>
                <a:lnTo>
                  <a:pt x="0" y="26355"/>
                </a:lnTo>
                <a:lnTo>
                  <a:pt x="12730" y="26355"/>
                </a:lnTo>
                <a:lnTo>
                  <a:pt x="12730" y="24988"/>
                </a:lnTo>
                <a:close/>
                <a:moveTo>
                  <a:pt x="0" y="27723"/>
                </a:moveTo>
                <a:lnTo>
                  <a:pt x="0" y="29144"/>
                </a:lnTo>
                <a:lnTo>
                  <a:pt x="12730" y="29144"/>
                </a:lnTo>
                <a:lnTo>
                  <a:pt x="12730" y="27723"/>
                </a:lnTo>
                <a:close/>
                <a:moveTo>
                  <a:pt x="0" y="30511"/>
                </a:moveTo>
                <a:lnTo>
                  <a:pt x="0" y="31879"/>
                </a:lnTo>
                <a:lnTo>
                  <a:pt x="12730" y="31879"/>
                </a:lnTo>
                <a:lnTo>
                  <a:pt x="12730" y="30511"/>
                </a:lnTo>
                <a:close/>
                <a:moveTo>
                  <a:pt x="0" y="33299"/>
                </a:moveTo>
                <a:lnTo>
                  <a:pt x="0" y="34667"/>
                </a:lnTo>
                <a:lnTo>
                  <a:pt x="12730" y="34667"/>
                </a:lnTo>
                <a:lnTo>
                  <a:pt x="12730" y="33299"/>
                </a:lnTo>
                <a:close/>
                <a:moveTo>
                  <a:pt x="0" y="36035"/>
                </a:moveTo>
                <a:lnTo>
                  <a:pt x="0" y="37455"/>
                </a:lnTo>
                <a:lnTo>
                  <a:pt x="12730" y="37455"/>
                </a:lnTo>
                <a:lnTo>
                  <a:pt x="12730" y="36035"/>
                </a:lnTo>
                <a:close/>
                <a:moveTo>
                  <a:pt x="0" y="38823"/>
                </a:moveTo>
                <a:lnTo>
                  <a:pt x="0" y="40243"/>
                </a:lnTo>
                <a:lnTo>
                  <a:pt x="12730" y="40243"/>
                </a:lnTo>
                <a:lnTo>
                  <a:pt x="12730" y="38823"/>
                </a:lnTo>
                <a:close/>
                <a:moveTo>
                  <a:pt x="0" y="41611"/>
                </a:moveTo>
                <a:lnTo>
                  <a:pt x="0" y="42979"/>
                </a:lnTo>
                <a:lnTo>
                  <a:pt x="12730" y="42979"/>
                </a:lnTo>
                <a:lnTo>
                  <a:pt x="12730" y="41611"/>
                </a:lnTo>
                <a:close/>
                <a:moveTo>
                  <a:pt x="0" y="44399"/>
                </a:moveTo>
                <a:lnTo>
                  <a:pt x="0" y="45767"/>
                </a:lnTo>
                <a:lnTo>
                  <a:pt x="12730" y="45767"/>
                </a:lnTo>
                <a:lnTo>
                  <a:pt x="12730" y="44399"/>
                </a:lnTo>
                <a:close/>
                <a:moveTo>
                  <a:pt x="0" y="47134"/>
                </a:moveTo>
                <a:lnTo>
                  <a:pt x="0" y="48555"/>
                </a:lnTo>
                <a:lnTo>
                  <a:pt x="12730" y="48555"/>
                </a:lnTo>
                <a:lnTo>
                  <a:pt x="12730" y="47134"/>
                </a:lnTo>
                <a:close/>
                <a:moveTo>
                  <a:pt x="0" y="49922"/>
                </a:moveTo>
                <a:lnTo>
                  <a:pt x="0" y="51290"/>
                </a:lnTo>
                <a:lnTo>
                  <a:pt x="12730" y="51290"/>
                </a:lnTo>
                <a:lnTo>
                  <a:pt x="12730" y="49922"/>
                </a:lnTo>
                <a:close/>
                <a:moveTo>
                  <a:pt x="0" y="52710"/>
                </a:moveTo>
                <a:lnTo>
                  <a:pt x="0" y="54078"/>
                </a:lnTo>
                <a:lnTo>
                  <a:pt x="12730" y="54078"/>
                </a:lnTo>
                <a:lnTo>
                  <a:pt x="12730" y="52710"/>
                </a:lnTo>
                <a:close/>
                <a:moveTo>
                  <a:pt x="0" y="55446"/>
                </a:moveTo>
                <a:lnTo>
                  <a:pt x="0" y="56866"/>
                </a:lnTo>
                <a:lnTo>
                  <a:pt x="12730" y="56866"/>
                </a:lnTo>
                <a:lnTo>
                  <a:pt x="12730" y="55446"/>
                </a:lnTo>
                <a:close/>
                <a:moveTo>
                  <a:pt x="0" y="58234"/>
                </a:moveTo>
                <a:lnTo>
                  <a:pt x="0" y="59654"/>
                </a:lnTo>
                <a:lnTo>
                  <a:pt x="12730" y="59654"/>
                </a:lnTo>
                <a:lnTo>
                  <a:pt x="12730" y="58234"/>
                </a:lnTo>
                <a:close/>
                <a:moveTo>
                  <a:pt x="0" y="61022"/>
                </a:moveTo>
                <a:lnTo>
                  <a:pt x="0" y="62390"/>
                </a:lnTo>
                <a:lnTo>
                  <a:pt x="12730" y="62390"/>
                </a:lnTo>
                <a:lnTo>
                  <a:pt x="12730" y="61022"/>
                </a:lnTo>
                <a:close/>
                <a:moveTo>
                  <a:pt x="0" y="63810"/>
                </a:moveTo>
                <a:lnTo>
                  <a:pt x="0" y="65178"/>
                </a:lnTo>
                <a:lnTo>
                  <a:pt x="12730" y="65178"/>
                </a:lnTo>
                <a:lnTo>
                  <a:pt x="12730" y="63810"/>
                </a:lnTo>
                <a:close/>
                <a:moveTo>
                  <a:pt x="0" y="66546"/>
                </a:moveTo>
                <a:lnTo>
                  <a:pt x="0" y="67966"/>
                </a:lnTo>
                <a:lnTo>
                  <a:pt x="12730" y="67966"/>
                </a:lnTo>
                <a:lnTo>
                  <a:pt x="12730" y="66546"/>
                </a:lnTo>
                <a:close/>
                <a:moveTo>
                  <a:pt x="0" y="69334"/>
                </a:moveTo>
                <a:lnTo>
                  <a:pt x="0" y="70701"/>
                </a:lnTo>
                <a:lnTo>
                  <a:pt x="12730" y="70701"/>
                </a:lnTo>
                <a:lnTo>
                  <a:pt x="12730" y="69334"/>
                </a:lnTo>
                <a:close/>
                <a:moveTo>
                  <a:pt x="0" y="72122"/>
                </a:moveTo>
                <a:lnTo>
                  <a:pt x="0" y="73489"/>
                </a:lnTo>
                <a:lnTo>
                  <a:pt x="12730" y="73489"/>
                </a:lnTo>
                <a:lnTo>
                  <a:pt x="12730" y="7212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3494500" y="2797976"/>
            <a:ext cx="170195" cy="1647598"/>
          </a:xfrm>
          <a:custGeom>
            <a:rect b="b" l="l" r="r" t="t"/>
            <a:pathLst>
              <a:path extrusionOk="0" h="123254" w="12732">
                <a:moveTo>
                  <a:pt x="1" y="0"/>
                </a:moveTo>
                <a:lnTo>
                  <a:pt x="1" y="1421"/>
                </a:lnTo>
                <a:lnTo>
                  <a:pt x="12731" y="1421"/>
                </a:lnTo>
                <a:lnTo>
                  <a:pt x="12731" y="0"/>
                </a:lnTo>
                <a:close/>
                <a:moveTo>
                  <a:pt x="1" y="2841"/>
                </a:moveTo>
                <a:lnTo>
                  <a:pt x="1" y="4261"/>
                </a:lnTo>
                <a:lnTo>
                  <a:pt x="12731" y="4261"/>
                </a:lnTo>
                <a:lnTo>
                  <a:pt x="12731" y="2841"/>
                </a:lnTo>
                <a:close/>
                <a:moveTo>
                  <a:pt x="1" y="5682"/>
                </a:moveTo>
                <a:lnTo>
                  <a:pt x="1" y="7102"/>
                </a:lnTo>
                <a:lnTo>
                  <a:pt x="12731" y="7102"/>
                </a:lnTo>
                <a:lnTo>
                  <a:pt x="12731" y="5682"/>
                </a:lnTo>
                <a:close/>
                <a:moveTo>
                  <a:pt x="1" y="8522"/>
                </a:moveTo>
                <a:lnTo>
                  <a:pt x="1" y="9943"/>
                </a:lnTo>
                <a:lnTo>
                  <a:pt x="12731" y="9943"/>
                </a:lnTo>
                <a:lnTo>
                  <a:pt x="12731" y="8522"/>
                </a:lnTo>
                <a:close/>
                <a:moveTo>
                  <a:pt x="1" y="11310"/>
                </a:moveTo>
                <a:lnTo>
                  <a:pt x="1" y="12731"/>
                </a:lnTo>
                <a:lnTo>
                  <a:pt x="12731" y="12731"/>
                </a:lnTo>
                <a:lnTo>
                  <a:pt x="12731" y="11310"/>
                </a:lnTo>
                <a:close/>
                <a:moveTo>
                  <a:pt x="1" y="14151"/>
                </a:moveTo>
                <a:lnTo>
                  <a:pt x="1" y="15571"/>
                </a:lnTo>
                <a:lnTo>
                  <a:pt x="12731" y="15571"/>
                </a:lnTo>
                <a:lnTo>
                  <a:pt x="12731" y="14151"/>
                </a:lnTo>
                <a:close/>
                <a:moveTo>
                  <a:pt x="1" y="16992"/>
                </a:moveTo>
                <a:lnTo>
                  <a:pt x="1" y="18412"/>
                </a:lnTo>
                <a:lnTo>
                  <a:pt x="12731" y="18412"/>
                </a:lnTo>
                <a:lnTo>
                  <a:pt x="12731" y="16992"/>
                </a:lnTo>
                <a:close/>
                <a:moveTo>
                  <a:pt x="1" y="19832"/>
                </a:moveTo>
                <a:lnTo>
                  <a:pt x="1" y="21253"/>
                </a:lnTo>
                <a:lnTo>
                  <a:pt x="12731" y="21253"/>
                </a:lnTo>
                <a:lnTo>
                  <a:pt x="12731" y="19832"/>
                </a:lnTo>
                <a:close/>
                <a:moveTo>
                  <a:pt x="1" y="22673"/>
                </a:moveTo>
                <a:lnTo>
                  <a:pt x="1" y="24093"/>
                </a:lnTo>
                <a:lnTo>
                  <a:pt x="12731" y="24093"/>
                </a:lnTo>
                <a:lnTo>
                  <a:pt x="12731" y="22673"/>
                </a:lnTo>
                <a:close/>
                <a:moveTo>
                  <a:pt x="1" y="25514"/>
                </a:moveTo>
                <a:lnTo>
                  <a:pt x="1" y="26934"/>
                </a:lnTo>
                <a:lnTo>
                  <a:pt x="12731" y="26934"/>
                </a:lnTo>
                <a:lnTo>
                  <a:pt x="12731" y="25514"/>
                </a:lnTo>
                <a:close/>
                <a:moveTo>
                  <a:pt x="1" y="28354"/>
                </a:moveTo>
                <a:lnTo>
                  <a:pt x="1" y="29722"/>
                </a:lnTo>
                <a:lnTo>
                  <a:pt x="12731" y="29722"/>
                </a:lnTo>
                <a:lnTo>
                  <a:pt x="12731" y="28354"/>
                </a:lnTo>
                <a:close/>
                <a:moveTo>
                  <a:pt x="1" y="31142"/>
                </a:moveTo>
                <a:lnTo>
                  <a:pt x="1" y="32563"/>
                </a:lnTo>
                <a:lnTo>
                  <a:pt x="12731" y="32563"/>
                </a:lnTo>
                <a:lnTo>
                  <a:pt x="12731" y="31142"/>
                </a:lnTo>
                <a:close/>
                <a:moveTo>
                  <a:pt x="1" y="33983"/>
                </a:moveTo>
                <a:lnTo>
                  <a:pt x="1" y="35403"/>
                </a:lnTo>
                <a:lnTo>
                  <a:pt x="12731" y="35403"/>
                </a:lnTo>
                <a:lnTo>
                  <a:pt x="12731" y="33983"/>
                </a:lnTo>
                <a:close/>
                <a:moveTo>
                  <a:pt x="1" y="36824"/>
                </a:moveTo>
                <a:lnTo>
                  <a:pt x="1" y="38244"/>
                </a:lnTo>
                <a:lnTo>
                  <a:pt x="12731" y="38244"/>
                </a:lnTo>
                <a:lnTo>
                  <a:pt x="12731" y="36824"/>
                </a:lnTo>
                <a:close/>
                <a:moveTo>
                  <a:pt x="1" y="39664"/>
                </a:moveTo>
                <a:lnTo>
                  <a:pt x="1" y="41085"/>
                </a:lnTo>
                <a:lnTo>
                  <a:pt x="12731" y="41085"/>
                </a:lnTo>
                <a:lnTo>
                  <a:pt x="12731" y="39664"/>
                </a:lnTo>
                <a:close/>
                <a:moveTo>
                  <a:pt x="1" y="42505"/>
                </a:moveTo>
                <a:lnTo>
                  <a:pt x="1" y="43925"/>
                </a:lnTo>
                <a:lnTo>
                  <a:pt x="12731" y="43925"/>
                </a:lnTo>
                <a:lnTo>
                  <a:pt x="12731" y="42505"/>
                </a:lnTo>
                <a:close/>
                <a:moveTo>
                  <a:pt x="1" y="45346"/>
                </a:moveTo>
                <a:lnTo>
                  <a:pt x="1" y="46766"/>
                </a:lnTo>
                <a:lnTo>
                  <a:pt x="12731" y="46766"/>
                </a:lnTo>
                <a:lnTo>
                  <a:pt x="12731" y="45346"/>
                </a:lnTo>
                <a:close/>
                <a:moveTo>
                  <a:pt x="1" y="48186"/>
                </a:moveTo>
                <a:lnTo>
                  <a:pt x="1" y="49554"/>
                </a:lnTo>
                <a:lnTo>
                  <a:pt x="12731" y="49554"/>
                </a:lnTo>
                <a:lnTo>
                  <a:pt x="12731" y="48186"/>
                </a:lnTo>
                <a:close/>
                <a:moveTo>
                  <a:pt x="1" y="50974"/>
                </a:moveTo>
                <a:lnTo>
                  <a:pt x="1" y="52395"/>
                </a:lnTo>
                <a:lnTo>
                  <a:pt x="12731" y="52395"/>
                </a:lnTo>
                <a:lnTo>
                  <a:pt x="12731" y="50974"/>
                </a:lnTo>
                <a:close/>
                <a:moveTo>
                  <a:pt x="1" y="53815"/>
                </a:moveTo>
                <a:lnTo>
                  <a:pt x="1" y="55235"/>
                </a:lnTo>
                <a:lnTo>
                  <a:pt x="12731" y="55235"/>
                </a:lnTo>
                <a:lnTo>
                  <a:pt x="12731" y="53815"/>
                </a:lnTo>
                <a:close/>
                <a:moveTo>
                  <a:pt x="1" y="56656"/>
                </a:moveTo>
                <a:lnTo>
                  <a:pt x="1" y="58076"/>
                </a:lnTo>
                <a:lnTo>
                  <a:pt x="12731" y="58076"/>
                </a:lnTo>
                <a:lnTo>
                  <a:pt x="12731" y="56656"/>
                </a:lnTo>
                <a:close/>
                <a:moveTo>
                  <a:pt x="1" y="59496"/>
                </a:moveTo>
                <a:lnTo>
                  <a:pt x="1" y="60917"/>
                </a:lnTo>
                <a:lnTo>
                  <a:pt x="12731" y="60917"/>
                </a:lnTo>
                <a:lnTo>
                  <a:pt x="12731" y="59496"/>
                </a:lnTo>
                <a:close/>
                <a:moveTo>
                  <a:pt x="1" y="62337"/>
                </a:moveTo>
                <a:lnTo>
                  <a:pt x="1" y="63757"/>
                </a:lnTo>
                <a:lnTo>
                  <a:pt x="12731" y="63757"/>
                </a:lnTo>
                <a:lnTo>
                  <a:pt x="12731" y="62337"/>
                </a:lnTo>
                <a:close/>
                <a:moveTo>
                  <a:pt x="1" y="65178"/>
                </a:moveTo>
                <a:lnTo>
                  <a:pt x="1" y="66598"/>
                </a:lnTo>
                <a:lnTo>
                  <a:pt x="12731" y="66598"/>
                </a:lnTo>
                <a:lnTo>
                  <a:pt x="12731" y="65178"/>
                </a:lnTo>
                <a:close/>
                <a:moveTo>
                  <a:pt x="1" y="68018"/>
                </a:moveTo>
                <a:lnTo>
                  <a:pt x="1" y="69386"/>
                </a:lnTo>
                <a:lnTo>
                  <a:pt x="12731" y="69386"/>
                </a:lnTo>
                <a:lnTo>
                  <a:pt x="12731" y="68018"/>
                </a:lnTo>
                <a:close/>
                <a:moveTo>
                  <a:pt x="1" y="70806"/>
                </a:moveTo>
                <a:lnTo>
                  <a:pt x="1" y="72227"/>
                </a:lnTo>
                <a:lnTo>
                  <a:pt x="12731" y="72227"/>
                </a:lnTo>
                <a:lnTo>
                  <a:pt x="12731" y="70806"/>
                </a:lnTo>
                <a:close/>
                <a:moveTo>
                  <a:pt x="1" y="73647"/>
                </a:moveTo>
                <a:lnTo>
                  <a:pt x="1" y="75067"/>
                </a:lnTo>
                <a:lnTo>
                  <a:pt x="12731" y="75067"/>
                </a:lnTo>
                <a:lnTo>
                  <a:pt x="12731" y="73647"/>
                </a:lnTo>
                <a:close/>
                <a:moveTo>
                  <a:pt x="1" y="76488"/>
                </a:moveTo>
                <a:lnTo>
                  <a:pt x="1" y="77908"/>
                </a:lnTo>
                <a:lnTo>
                  <a:pt x="12731" y="77908"/>
                </a:lnTo>
                <a:lnTo>
                  <a:pt x="12731" y="76488"/>
                </a:lnTo>
                <a:close/>
                <a:moveTo>
                  <a:pt x="1" y="79328"/>
                </a:moveTo>
                <a:lnTo>
                  <a:pt x="1" y="80749"/>
                </a:lnTo>
                <a:lnTo>
                  <a:pt x="12731" y="80749"/>
                </a:lnTo>
                <a:lnTo>
                  <a:pt x="12731" y="79328"/>
                </a:lnTo>
                <a:close/>
                <a:moveTo>
                  <a:pt x="1" y="82169"/>
                </a:moveTo>
                <a:lnTo>
                  <a:pt x="1" y="83589"/>
                </a:lnTo>
                <a:lnTo>
                  <a:pt x="12731" y="83589"/>
                </a:lnTo>
                <a:lnTo>
                  <a:pt x="12731" y="82169"/>
                </a:lnTo>
                <a:close/>
                <a:moveTo>
                  <a:pt x="1" y="85010"/>
                </a:moveTo>
                <a:lnTo>
                  <a:pt x="1" y="86430"/>
                </a:lnTo>
                <a:lnTo>
                  <a:pt x="12731" y="86430"/>
                </a:lnTo>
                <a:lnTo>
                  <a:pt x="12731" y="85010"/>
                </a:lnTo>
                <a:close/>
                <a:moveTo>
                  <a:pt x="1" y="87850"/>
                </a:moveTo>
                <a:lnTo>
                  <a:pt x="1" y="89218"/>
                </a:lnTo>
                <a:lnTo>
                  <a:pt x="12731" y="89218"/>
                </a:lnTo>
                <a:lnTo>
                  <a:pt x="12731" y="87850"/>
                </a:lnTo>
                <a:close/>
                <a:moveTo>
                  <a:pt x="1" y="90638"/>
                </a:moveTo>
                <a:lnTo>
                  <a:pt x="1" y="92059"/>
                </a:lnTo>
                <a:lnTo>
                  <a:pt x="12731" y="92059"/>
                </a:lnTo>
                <a:lnTo>
                  <a:pt x="12731" y="90638"/>
                </a:lnTo>
                <a:close/>
                <a:moveTo>
                  <a:pt x="1" y="93479"/>
                </a:moveTo>
                <a:lnTo>
                  <a:pt x="1" y="94899"/>
                </a:lnTo>
                <a:lnTo>
                  <a:pt x="12731" y="94899"/>
                </a:lnTo>
                <a:lnTo>
                  <a:pt x="12731" y="93479"/>
                </a:lnTo>
                <a:close/>
                <a:moveTo>
                  <a:pt x="1" y="96320"/>
                </a:moveTo>
                <a:lnTo>
                  <a:pt x="1" y="97740"/>
                </a:lnTo>
                <a:lnTo>
                  <a:pt x="12731" y="97740"/>
                </a:lnTo>
                <a:lnTo>
                  <a:pt x="12731" y="96320"/>
                </a:lnTo>
                <a:close/>
                <a:moveTo>
                  <a:pt x="1" y="99160"/>
                </a:moveTo>
                <a:lnTo>
                  <a:pt x="1" y="100581"/>
                </a:lnTo>
                <a:lnTo>
                  <a:pt x="12731" y="100581"/>
                </a:lnTo>
                <a:lnTo>
                  <a:pt x="12731" y="99160"/>
                </a:lnTo>
                <a:close/>
                <a:moveTo>
                  <a:pt x="1" y="102001"/>
                </a:moveTo>
                <a:lnTo>
                  <a:pt x="1" y="103421"/>
                </a:lnTo>
                <a:lnTo>
                  <a:pt x="12731" y="103421"/>
                </a:lnTo>
                <a:lnTo>
                  <a:pt x="12731" y="102001"/>
                </a:lnTo>
                <a:close/>
                <a:moveTo>
                  <a:pt x="1" y="104842"/>
                </a:moveTo>
                <a:lnTo>
                  <a:pt x="1" y="106262"/>
                </a:lnTo>
                <a:lnTo>
                  <a:pt x="12731" y="106262"/>
                </a:lnTo>
                <a:lnTo>
                  <a:pt x="12731" y="104842"/>
                </a:lnTo>
                <a:close/>
                <a:moveTo>
                  <a:pt x="1" y="107682"/>
                </a:moveTo>
                <a:lnTo>
                  <a:pt x="1" y="109050"/>
                </a:lnTo>
                <a:lnTo>
                  <a:pt x="12731" y="109050"/>
                </a:lnTo>
                <a:lnTo>
                  <a:pt x="12731" y="107682"/>
                </a:lnTo>
                <a:close/>
                <a:moveTo>
                  <a:pt x="1" y="110470"/>
                </a:moveTo>
                <a:lnTo>
                  <a:pt x="1" y="111891"/>
                </a:lnTo>
                <a:lnTo>
                  <a:pt x="12731" y="111891"/>
                </a:lnTo>
                <a:lnTo>
                  <a:pt x="12731" y="110470"/>
                </a:lnTo>
                <a:close/>
                <a:moveTo>
                  <a:pt x="1" y="113311"/>
                </a:moveTo>
                <a:lnTo>
                  <a:pt x="1" y="114731"/>
                </a:lnTo>
                <a:lnTo>
                  <a:pt x="12731" y="114731"/>
                </a:lnTo>
                <a:lnTo>
                  <a:pt x="12731" y="113311"/>
                </a:lnTo>
                <a:close/>
                <a:moveTo>
                  <a:pt x="1" y="116152"/>
                </a:moveTo>
                <a:lnTo>
                  <a:pt x="1" y="117572"/>
                </a:lnTo>
                <a:lnTo>
                  <a:pt x="12731" y="117572"/>
                </a:lnTo>
                <a:lnTo>
                  <a:pt x="12731" y="116152"/>
                </a:lnTo>
                <a:close/>
                <a:moveTo>
                  <a:pt x="1" y="118992"/>
                </a:moveTo>
                <a:lnTo>
                  <a:pt x="1" y="120413"/>
                </a:lnTo>
                <a:lnTo>
                  <a:pt x="12731" y="120413"/>
                </a:lnTo>
                <a:lnTo>
                  <a:pt x="12731" y="118992"/>
                </a:lnTo>
                <a:close/>
                <a:moveTo>
                  <a:pt x="1" y="121833"/>
                </a:moveTo>
                <a:lnTo>
                  <a:pt x="1" y="123253"/>
                </a:lnTo>
                <a:lnTo>
                  <a:pt x="12731" y="123253"/>
                </a:lnTo>
                <a:lnTo>
                  <a:pt x="12731" y="121833"/>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3799042" y="2311976"/>
            <a:ext cx="170195" cy="2133506"/>
          </a:xfrm>
          <a:custGeom>
            <a:rect b="b" l="l" r="r" t="t"/>
            <a:pathLst>
              <a:path extrusionOk="0" h="159604" w="12732">
                <a:moveTo>
                  <a:pt x="1" y="0"/>
                </a:moveTo>
                <a:lnTo>
                  <a:pt x="1" y="1421"/>
                </a:lnTo>
                <a:lnTo>
                  <a:pt x="12731" y="1421"/>
                </a:lnTo>
                <a:lnTo>
                  <a:pt x="12731" y="0"/>
                </a:lnTo>
                <a:close/>
                <a:moveTo>
                  <a:pt x="1" y="2788"/>
                </a:moveTo>
                <a:lnTo>
                  <a:pt x="1" y="4209"/>
                </a:lnTo>
                <a:lnTo>
                  <a:pt x="12731" y="4209"/>
                </a:lnTo>
                <a:lnTo>
                  <a:pt x="12731" y="2788"/>
                </a:lnTo>
                <a:close/>
                <a:moveTo>
                  <a:pt x="1" y="5629"/>
                </a:moveTo>
                <a:lnTo>
                  <a:pt x="1" y="7049"/>
                </a:lnTo>
                <a:lnTo>
                  <a:pt x="12731" y="7049"/>
                </a:lnTo>
                <a:lnTo>
                  <a:pt x="12731" y="5629"/>
                </a:lnTo>
                <a:close/>
                <a:moveTo>
                  <a:pt x="1" y="8470"/>
                </a:moveTo>
                <a:lnTo>
                  <a:pt x="1" y="9890"/>
                </a:lnTo>
                <a:lnTo>
                  <a:pt x="12731" y="9890"/>
                </a:lnTo>
                <a:lnTo>
                  <a:pt x="12731" y="8470"/>
                </a:lnTo>
                <a:close/>
                <a:moveTo>
                  <a:pt x="1" y="11258"/>
                </a:moveTo>
                <a:lnTo>
                  <a:pt x="1" y="12678"/>
                </a:lnTo>
                <a:lnTo>
                  <a:pt x="12731" y="12678"/>
                </a:lnTo>
                <a:lnTo>
                  <a:pt x="12731" y="11258"/>
                </a:lnTo>
                <a:close/>
                <a:moveTo>
                  <a:pt x="1" y="14098"/>
                </a:moveTo>
                <a:lnTo>
                  <a:pt x="1" y="15519"/>
                </a:lnTo>
                <a:lnTo>
                  <a:pt x="12731" y="15519"/>
                </a:lnTo>
                <a:lnTo>
                  <a:pt x="12731" y="14098"/>
                </a:lnTo>
                <a:close/>
                <a:moveTo>
                  <a:pt x="1" y="16939"/>
                </a:moveTo>
                <a:lnTo>
                  <a:pt x="1" y="18359"/>
                </a:lnTo>
                <a:lnTo>
                  <a:pt x="12731" y="18359"/>
                </a:lnTo>
                <a:lnTo>
                  <a:pt x="12731" y="16939"/>
                </a:lnTo>
                <a:close/>
                <a:moveTo>
                  <a:pt x="1" y="19780"/>
                </a:moveTo>
                <a:lnTo>
                  <a:pt x="1" y="21148"/>
                </a:lnTo>
                <a:lnTo>
                  <a:pt x="12731" y="21148"/>
                </a:lnTo>
                <a:lnTo>
                  <a:pt x="12731" y="19780"/>
                </a:lnTo>
                <a:close/>
                <a:moveTo>
                  <a:pt x="1" y="22568"/>
                </a:moveTo>
                <a:lnTo>
                  <a:pt x="1" y="23988"/>
                </a:lnTo>
                <a:lnTo>
                  <a:pt x="12731" y="23988"/>
                </a:lnTo>
                <a:lnTo>
                  <a:pt x="12731" y="22568"/>
                </a:lnTo>
                <a:close/>
                <a:moveTo>
                  <a:pt x="1" y="25409"/>
                </a:moveTo>
                <a:lnTo>
                  <a:pt x="1" y="26829"/>
                </a:lnTo>
                <a:lnTo>
                  <a:pt x="12731" y="26829"/>
                </a:lnTo>
                <a:lnTo>
                  <a:pt x="12731" y="25409"/>
                </a:lnTo>
                <a:close/>
                <a:moveTo>
                  <a:pt x="1" y="28249"/>
                </a:moveTo>
                <a:lnTo>
                  <a:pt x="1" y="29617"/>
                </a:lnTo>
                <a:lnTo>
                  <a:pt x="12731" y="29617"/>
                </a:lnTo>
                <a:lnTo>
                  <a:pt x="12731" y="28249"/>
                </a:lnTo>
                <a:close/>
                <a:moveTo>
                  <a:pt x="1" y="31037"/>
                </a:moveTo>
                <a:lnTo>
                  <a:pt x="1" y="32458"/>
                </a:lnTo>
                <a:lnTo>
                  <a:pt x="12731" y="32458"/>
                </a:lnTo>
                <a:lnTo>
                  <a:pt x="12731" y="31037"/>
                </a:lnTo>
                <a:close/>
                <a:moveTo>
                  <a:pt x="1" y="33878"/>
                </a:moveTo>
                <a:lnTo>
                  <a:pt x="1" y="35298"/>
                </a:lnTo>
                <a:lnTo>
                  <a:pt x="12731" y="35298"/>
                </a:lnTo>
                <a:lnTo>
                  <a:pt x="12731" y="33878"/>
                </a:lnTo>
                <a:close/>
                <a:moveTo>
                  <a:pt x="1" y="36719"/>
                </a:moveTo>
                <a:lnTo>
                  <a:pt x="1" y="38139"/>
                </a:lnTo>
                <a:lnTo>
                  <a:pt x="12731" y="38139"/>
                </a:lnTo>
                <a:lnTo>
                  <a:pt x="12731" y="36719"/>
                </a:lnTo>
                <a:close/>
                <a:moveTo>
                  <a:pt x="1" y="39507"/>
                </a:moveTo>
                <a:lnTo>
                  <a:pt x="1" y="40927"/>
                </a:lnTo>
                <a:lnTo>
                  <a:pt x="12731" y="40927"/>
                </a:lnTo>
                <a:lnTo>
                  <a:pt x="12731" y="39507"/>
                </a:lnTo>
                <a:close/>
                <a:moveTo>
                  <a:pt x="1" y="42347"/>
                </a:moveTo>
                <a:lnTo>
                  <a:pt x="1" y="43768"/>
                </a:lnTo>
                <a:lnTo>
                  <a:pt x="12731" y="43768"/>
                </a:lnTo>
                <a:lnTo>
                  <a:pt x="12731" y="42347"/>
                </a:lnTo>
                <a:close/>
                <a:moveTo>
                  <a:pt x="1" y="45188"/>
                </a:moveTo>
                <a:lnTo>
                  <a:pt x="1" y="46608"/>
                </a:lnTo>
                <a:lnTo>
                  <a:pt x="12731" y="46608"/>
                </a:lnTo>
                <a:lnTo>
                  <a:pt x="12731" y="45188"/>
                </a:lnTo>
                <a:close/>
                <a:moveTo>
                  <a:pt x="1" y="48029"/>
                </a:moveTo>
                <a:lnTo>
                  <a:pt x="1" y="49396"/>
                </a:lnTo>
                <a:lnTo>
                  <a:pt x="12731" y="49396"/>
                </a:lnTo>
                <a:lnTo>
                  <a:pt x="12731" y="48029"/>
                </a:lnTo>
                <a:close/>
                <a:moveTo>
                  <a:pt x="1" y="50817"/>
                </a:moveTo>
                <a:lnTo>
                  <a:pt x="1" y="52237"/>
                </a:lnTo>
                <a:lnTo>
                  <a:pt x="12731" y="52237"/>
                </a:lnTo>
                <a:lnTo>
                  <a:pt x="12731" y="50817"/>
                </a:lnTo>
                <a:close/>
                <a:moveTo>
                  <a:pt x="1" y="53657"/>
                </a:moveTo>
                <a:lnTo>
                  <a:pt x="1" y="55078"/>
                </a:lnTo>
                <a:lnTo>
                  <a:pt x="12731" y="55078"/>
                </a:lnTo>
                <a:lnTo>
                  <a:pt x="12731" y="53657"/>
                </a:lnTo>
                <a:close/>
                <a:moveTo>
                  <a:pt x="1" y="56498"/>
                </a:moveTo>
                <a:lnTo>
                  <a:pt x="1" y="57918"/>
                </a:lnTo>
                <a:lnTo>
                  <a:pt x="12731" y="57918"/>
                </a:lnTo>
                <a:lnTo>
                  <a:pt x="12731" y="56498"/>
                </a:lnTo>
                <a:close/>
                <a:moveTo>
                  <a:pt x="1" y="59286"/>
                </a:moveTo>
                <a:lnTo>
                  <a:pt x="1" y="60706"/>
                </a:lnTo>
                <a:lnTo>
                  <a:pt x="12731" y="60706"/>
                </a:lnTo>
                <a:lnTo>
                  <a:pt x="12731" y="59286"/>
                </a:lnTo>
                <a:close/>
                <a:moveTo>
                  <a:pt x="1" y="62127"/>
                </a:moveTo>
                <a:lnTo>
                  <a:pt x="1" y="63547"/>
                </a:lnTo>
                <a:lnTo>
                  <a:pt x="12731" y="63547"/>
                </a:lnTo>
                <a:lnTo>
                  <a:pt x="12731" y="62127"/>
                </a:lnTo>
                <a:close/>
                <a:moveTo>
                  <a:pt x="1" y="64967"/>
                </a:moveTo>
                <a:lnTo>
                  <a:pt x="1" y="66388"/>
                </a:lnTo>
                <a:lnTo>
                  <a:pt x="12731" y="66388"/>
                </a:lnTo>
                <a:lnTo>
                  <a:pt x="12731" y="64967"/>
                </a:lnTo>
                <a:close/>
                <a:moveTo>
                  <a:pt x="1" y="67755"/>
                </a:moveTo>
                <a:lnTo>
                  <a:pt x="1" y="69176"/>
                </a:lnTo>
                <a:lnTo>
                  <a:pt x="12731" y="69176"/>
                </a:lnTo>
                <a:lnTo>
                  <a:pt x="12731" y="67755"/>
                </a:lnTo>
                <a:close/>
                <a:moveTo>
                  <a:pt x="1" y="70596"/>
                </a:moveTo>
                <a:lnTo>
                  <a:pt x="1" y="72016"/>
                </a:lnTo>
                <a:lnTo>
                  <a:pt x="12731" y="72016"/>
                </a:lnTo>
                <a:lnTo>
                  <a:pt x="12731" y="70596"/>
                </a:lnTo>
                <a:close/>
                <a:moveTo>
                  <a:pt x="1" y="73437"/>
                </a:moveTo>
                <a:lnTo>
                  <a:pt x="1" y="74857"/>
                </a:lnTo>
                <a:lnTo>
                  <a:pt x="12731" y="74857"/>
                </a:lnTo>
                <a:lnTo>
                  <a:pt x="12731" y="73437"/>
                </a:lnTo>
                <a:close/>
                <a:moveTo>
                  <a:pt x="1" y="76225"/>
                </a:moveTo>
                <a:lnTo>
                  <a:pt x="1" y="77645"/>
                </a:lnTo>
                <a:lnTo>
                  <a:pt x="12731" y="77645"/>
                </a:lnTo>
                <a:lnTo>
                  <a:pt x="12731" y="76225"/>
                </a:lnTo>
                <a:close/>
                <a:moveTo>
                  <a:pt x="1" y="79065"/>
                </a:moveTo>
                <a:lnTo>
                  <a:pt x="1" y="80486"/>
                </a:lnTo>
                <a:lnTo>
                  <a:pt x="12731" y="80486"/>
                </a:lnTo>
                <a:lnTo>
                  <a:pt x="12731" y="79065"/>
                </a:lnTo>
                <a:close/>
                <a:moveTo>
                  <a:pt x="1" y="81906"/>
                </a:moveTo>
                <a:lnTo>
                  <a:pt x="1" y="83326"/>
                </a:lnTo>
                <a:lnTo>
                  <a:pt x="12731" y="83326"/>
                </a:lnTo>
                <a:lnTo>
                  <a:pt x="12731" y="81906"/>
                </a:lnTo>
                <a:close/>
                <a:moveTo>
                  <a:pt x="1" y="84747"/>
                </a:moveTo>
                <a:lnTo>
                  <a:pt x="1" y="86167"/>
                </a:lnTo>
                <a:lnTo>
                  <a:pt x="12731" y="86167"/>
                </a:lnTo>
                <a:lnTo>
                  <a:pt x="12731" y="84747"/>
                </a:lnTo>
                <a:close/>
                <a:moveTo>
                  <a:pt x="1" y="87535"/>
                </a:moveTo>
                <a:lnTo>
                  <a:pt x="1" y="88955"/>
                </a:lnTo>
                <a:lnTo>
                  <a:pt x="12731" y="88955"/>
                </a:lnTo>
                <a:lnTo>
                  <a:pt x="12731" y="87535"/>
                </a:lnTo>
                <a:close/>
                <a:moveTo>
                  <a:pt x="1" y="90375"/>
                </a:moveTo>
                <a:lnTo>
                  <a:pt x="1" y="91796"/>
                </a:lnTo>
                <a:lnTo>
                  <a:pt x="12731" y="91796"/>
                </a:lnTo>
                <a:lnTo>
                  <a:pt x="12731" y="90375"/>
                </a:lnTo>
                <a:close/>
                <a:moveTo>
                  <a:pt x="1" y="93216"/>
                </a:moveTo>
                <a:lnTo>
                  <a:pt x="1" y="94636"/>
                </a:lnTo>
                <a:lnTo>
                  <a:pt x="12731" y="94636"/>
                </a:lnTo>
                <a:lnTo>
                  <a:pt x="12731" y="93216"/>
                </a:lnTo>
                <a:close/>
                <a:moveTo>
                  <a:pt x="1" y="96004"/>
                </a:moveTo>
                <a:lnTo>
                  <a:pt x="1" y="97424"/>
                </a:lnTo>
                <a:lnTo>
                  <a:pt x="12731" y="97424"/>
                </a:lnTo>
                <a:lnTo>
                  <a:pt x="12731" y="96004"/>
                </a:lnTo>
                <a:close/>
                <a:moveTo>
                  <a:pt x="1" y="98845"/>
                </a:moveTo>
                <a:lnTo>
                  <a:pt x="1" y="100265"/>
                </a:lnTo>
                <a:lnTo>
                  <a:pt x="12731" y="100265"/>
                </a:lnTo>
                <a:lnTo>
                  <a:pt x="12731" y="98845"/>
                </a:lnTo>
                <a:close/>
                <a:moveTo>
                  <a:pt x="1" y="101685"/>
                </a:moveTo>
                <a:lnTo>
                  <a:pt x="1" y="103106"/>
                </a:lnTo>
                <a:lnTo>
                  <a:pt x="12731" y="103106"/>
                </a:lnTo>
                <a:lnTo>
                  <a:pt x="12731" y="101685"/>
                </a:lnTo>
                <a:close/>
                <a:moveTo>
                  <a:pt x="1" y="104526"/>
                </a:moveTo>
                <a:lnTo>
                  <a:pt x="1" y="105894"/>
                </a:lnTo>
                <a:lnTo>
                  <a:pt x="12731" y="105894"/>
                </a:lnTo>
                <a:lnTo>
                  <a:pt x="12731" y="104526"/>
                </a:lnTo>
                <a:close/>
                <a:moveTo>
                  <a:pt x="1" y="107314"/>
                </a:moveTo>
                <a:lnTo>
                  <a:pt x="1" y="108735"/>
                </a:lnTo>
                <a:lnTo>
                  <a:pt x="12731" y="108735"/>
                </a:lnTo>
                <a:lnTo>
                  <a:pt x="12731" y="107314"/>
                </a:lnTo>
                <a:close/>
                <a:moveTo>
                  <a:pt x="1" y="110155"/>
                </a:moveTo>
                <a:lnTo>
                  <a:pt x="1" y="111575"/>
                </a:lnTo>
                <a:lnTo>
                  <a:pt x="12731" y="111575"/>
                </a:lnTo>
                <a:lnTo>
                  <a:pt x="12731" y="110155"/>
                </a:lnTo>
                <a:close/>
                <a:moveTo>
                  <a:pt x="1" y="112996"/>
                </a:moveTo>
                <a:lnTo>
                  <a:pt x="1" y="114416"/>
                </a:lnTo>
                <a:lnTo>
                  <a:pt x="12731" y="114416"/>
                </a:lnTo>
                <a:lnTo>
                  <a:pt x="12731" y="112996"/>
                </a:lnTo>
                <a:close/>
                <a:moveTo>
                  <a:pt x="1" y="115784"/>
                </a:moveTo>
                <a:lnTo>
                  <a:pt x="1" y="117204"/>
                </a:lnTo>
                <a:lnTo>
                  <a:pt x="12731" y="117204"/>
                </a:lnTo>
                <a:lnTo>
                  <a:pt x="12731" y="115784"/>
                </a:lnTo>
                <a:close/>
                <a:moveTo>
                  <a:pt x="1" y="118624"/>
                </a:moveTo>
                <a:lnTo>
                  <a:pt x="1" y="120045"/>
                </a:lnTo>
                <a:lnTo>
                  <a:pt x="12731" y="120045"/>
                </a:lnTo>
                <a:lnTo>
                  <a:pt x="12731" y="118624"/>
                </a:lnTo>
                <a:close/>
                <a:moveTo>
                  <a:pt x="1" y="121465"/>
                </a:moveTo>
                <a:lnTo>
                  <a:pt x="1" y="122885"/>
                </a:lnTo>
                <a:lnTo>
                  <a:pt x="12731" y="122885"/>
                </a:lnTo>
                <a:lnTo>
                  <a:pt x="12731" y="121465"/>
                </a:lnTo>
                <a:close/>
                <a:moveTo>
                  <a:pt x="1" y="124253"/>
                </a:moveTo>
                <a:lnTo>
                  <a:pt x="1" y="125673"/>
                </a:lnTo>
                <a:lnTo>
                  <a:pt x="12731" y="125673"/>
                </a:lnTo>
                <a:lnTo>
                  <a:pt x="12731" y="124253"/>
                </a:lnTo>
                <a:close/>
                <a:moveTo>
                  <a:pt x="1" y="127094"/>
                </a:moveTo>
                <a:lnTo>
                  <a:pt x="1" y="128514"/>
                </a:lnTo>
                <a:lnTo>
                  <a:pt x="12731" y="128514"/>
                </a:lnTo>
                <a:lnTo>
                  <a:pt x="12731" y="127094"/>
                </a:lnTo>
                <a:close/>
                <a:moveTo>
                  <a:pt x="1" y="129934"/>
                </a:moveTo>
                <a:lnTo>
                  <a:pt x="1" y="131355"/>
                </a:lnTo>
                <a:lnTo>
                  <a:pt x="12731" y="131355"/>
                </a:lnTo>
                <a:lnTo>
                  <a:pt x="12731" y="129934"/>
                </a:lnTo>
                <a:close/>
                <a:moveTo>
                  <a:pt x="1" y="132775"/>
                </a:moveTo>
                <a:lnTo>
                  <a:pt x="1" y="134143"/>
                </a:lnTo>
                <a:lnTo>
                  <a:pt x="12731" y="134143"/>
                </a:lnTo>
                <a:lnTo>
                  <a:pt x="12731" y="132775"/>
                </a:lnTo>
                <a:close/>
                <a:moveTo>
                  <a:pt x="1" y="135563"/>
                </a:moveTo>
                <a:lnTo>
                  <a:pt x="1" y="136983"/>
                </a:lnTo>
                <a:lnTo>
                  <a:pt x="12731" y="136983"/>
                </a:lnTo>
                <a:lnTo>
                  <a:pt x="12731" y="135563"/>
                </a:lnTo>
                <a:close/>
                <a:moveTo>
                  <a:pt x="1" y="138404"/>
                </a:moveTo>
                <a:lnTo>
                  <a:pt x="1" y="139824"/>
                </a:lnTo>
                <a:lnTo>
                  <a:pt x="12731" y="139824"/>
                </a:lnTo>
                <a:lnTo>
                  <a:pt x="12731" y="138404"/>
                </a:lnTo>
                <a:close/>
                <a:moveTo>
                  <a:pt x="1" y="141244"/>
                </a:moveTo>
                <a:lnTo>
                  <a:pt x="1" y="142665"/>
                </a:lnTo>
                <a:lnTo>
                  <a:pt x="12731" y="142665"/>
                </a:lnTo>
                <a:lnTo>
                  <a:pt x="12731" y="141244"/>
                </a:lnTo>
                <a:close/>
                <a:moveTo>
                  <a:pt x="1" y="144032"/>
                </a:moveTo>
                <a:lnTo>
                  <a:pt x="1" y="145453"/>
                </a:lnTo>
                <a:lnTo>
                  <a:pt x="12731" y="145453"/>
                </a:lnTo>
                <a:lnTo>
                  <a:pt x="12731" y="144032"/>
                </a:lnTo>
                <a:close/>
                <a:moveTo>
                  <a:pt x="1" y="146873"/>
                </a:moveTo>
                <a:lnTo>
                  <a:pt x="1" y="148293"/>
                </a:lnTo>
                <a:lnTo>
                  <a:pt x="12731" y="148293"/>
                </a:lnTo>
                <a:lnTo>
                  <a:pt x="12731" y="146873"/>
                </a:lnTo>
                <a:close/>
                <a:moveTo>
                  <a:pt x="1" y="149714"/>
                </a:moveTo>
                <a:lnTo>
                  <a:pt x="1" y="151134"/>
                </a:lnTo>
                <a:lnTo>
                  <a:pt x="12731" y="151134"/>
                </a:lnTo>
                <a:lnTo>
                  <a:pt x="12731" y="149714"/>
                </a:lnTo>
                <a:close/>
                <a:moveTo>
                  <a:pt x="1" y="152502"/>
                </a:moveTo>
                <a:lnTo>
                  <a:pt x="1" y="153922"/>
                </a:lnTo>
                <a:lnTo>
                  <a:pt x="12731" y="153922"/>
                </a:lnTo>
                <a:lnTo>
                  <a:pt x="12731" y="152502"/>
                </a:lnTo>
                <a:close/>
                <a:moveTo>
                  <a:pt x="1" y="155342"/>
                </a:moveTo>
                <a:lnTo>
                  <a:pt x="1" y="156763"/>
                </a:lnTo>
                <a:lnTo>
                  <a:pt x="12731" y="156763"/>
                </a:lnTo>
                <a:lnTo>
                  <a:pt x="12731" y="155342"/>
                </a:lnTo>
                <a:close/>
                <a:moveTo>
                  <a:pt x="1" y="158183"/>
                </a:moveTo>
                <a:lnTo>
                  <a:pt x="1" y="159603"/>
                </a:lnTo>
                <a:lnTo>
                  <a:pt x="12731" y="159603"/>
                </a:lnTo>
                <a:lnTo>
                  <a:pt x="12731" y="158183"/>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flipH="1" rot="10800000">
            <a:off x="579225" y="4473130"/>
            <a:ext cx="3479427" cy="22129"/>
          </a:xfrm>
          <a:custGeom>
            <a:rect b="b" l="l" r="r" t="t"/>
            <a:pathLst>
              <a:path extrusionOk="0" h="4945" w="260290">
                <a:moveTo>
                  <a:pt x="2526" y="0"/>
                </a:moveTo>
                <a:cubicBezTo>
                  <a:pt x="1105" y="0"/>
                  <a:pt x="1" y="1105"/>
                  <a:pt x="1" y="2473"/>
                </a:cubicBezTo>
                <a:cubicBezTo>
                  <a:pt x="1" y="3840"/>
                  <a:pt x="1158" y="4945"/>
                  <a:pt x="2526" y="4945"/>
                </a:cubicBezTo>
                <a:lnTo>
                  <a:pt x="257817" y="4945"/>
                </a:lnTo>
                <a:cubicBezTo>
                  <a:pt x="259185" y="4945"/>
                  <a:pt x="260290" y="3840"/>
                  <a:pt x="260290" y="2473"/>
                </a:cubicBezTo>
                <a:cubicBezTo>
                  <a:pt x="260290" y="1105"/>
                  <a:pt x="259185" y="0"/>
                  <a:pt x="2578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txBox="1"/>
          <p:nvPr/>
        </p:nvSpPr>
        <p:spPr>
          <a:xfrm flipH="1">
            <a:off x="4284661" y="1034400"/>
            <a:ext cx="3261300" cy="498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SEGMENT </a:t>
            </a:r>
            <a:r>
              <a:rPr lang="en" sz="1200">
                <a:latin typeface="Roboto"/>
                <a:ea typeface="Roboto"/>
                <a:cs typeface="Roboto"/>
                <a:sym typeface="Roboto"/>
              </a:rPr>
              <a:t>INSIGHTS</a:t>
            </a:r>
            <a:endParaRPr sz="1200">
              <a:solidFill>
                <a:srgbClr val="000000"/>
              </a:solidFill>
              <a:latin typeface="Roboto"/>
              <a:ea typeface="Roboto"/>
              <a:cs typeface="Roboto"/>
              <a:sym typeface="Roboto"/>
            </a:endParaRPr>
          </a:p>
        </p:txBody>
      </p:sp>
      <p:sp>
        <p:nvSpPr>
          <p:cNvPr id="339" name="Google Shape;339;p29"/>
          <p:cNvSpPr txBox="1"/>
          <p:nvPr/>
        </p:nvSpPr>
        <p:spPr>
          <a:xfrm flipH="1">
            <a:off x="7619700" y="1034400"/>
            <a:ext cx="865500" cy="454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latin typeface="Roboto"/>
                <a:ea typeface="Roboto"/>
                <a:cs typeface="Roboto"/>
                <a:sym typeface="Roboto"/>
              </a:rPr>
              <a:t>1</a:t>
            </a:r>
            <a:endParaRPr b="1">
              <a:solidFill>
                <a:srgbClr val="000000"/>
              </a:solidFill>
              <a:latin typeface="Roboto"/>
              <a:ea typeface="Roboto"/>
              <a:cs typeface="Roboto"/>
              <a:sym typeface="Roboto"/>
            </a:endParaRPr>
          </a:p>
        </p:txBody>
      </p:sp>
      <p:sp>
        <p:nvSpPr>
          <p:cNvPr id="340" name="Google Shape;340;p29"/>
          <p:cNvSpPr txBox="1"/>
          <p:nvPr/>
        </p:nvSpPr>
        <p:spPr>
          <a:xfrm flipH="1">
            <a:off x="4284661" y="2077630"/>
            <a:ext cx="3261300" cy="498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BASE MODEL</a:t>
            </a:r>
            <a:endParaRPr sz="1200">
              <a:solidFill>
                <a:srgbClr val="000000"/>
              </a:solidFill>
              <a:latin typeface="Roboto"/>
              <a:ea typeface="Roboto"/>
              <a:cs typeface="Roboto"/>
              <a:sym typeface="Roboto"/>
            </a:endParaRPr>
          </a:p>
        </p:txBody>
      </p:sp>
      <p:sp>
        <p:nvSpPr>
          <p:cNvPr id="341" name="Google Shape;341;p29"/>
          <p:cNvSpPr txBox="1"/>
          <p:nvPr/>
        </p:nvSpPr>
        <p:spPr>
          <a:xfrm flipH="1">
            <a:off x="7619700" y="2079570"/>
            <a:ext cx="865500" cy="454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latin typeface="Roboto"/>
                <a:ea typeface="Roboto"/>
                <a:cs typeface="Roboto"/>
                <a:sym typeface="Roboto"/>
              </a:rPr>
              <a:t>3</a:t>
            </a:r>
            <a:endParaRPr b="1">
              <a:solidFill>
                <a:srgbClr val="000000"/>
              </a:solidFill>
              <a:latin typeface="Roboto"/>
              <a:ea typeface="Roboto"/>
              <a:cs typeface="Roboto"/>
              <a:sym typeface="Roboto"/>
            </a:endParaRPr>
          </a:p>
        </p:txBody>
      </p:sp>
      <p:sp>
        <p:nvSpPr>
          <p:cNvPr id="342" name="Google Shape;342;p29"/>
          <p:cNvSpPr txBox="1"/>
          <p:nvPr/>
        </p:nvSpPr>
        <p:spPr>
          <a:xfrm flipH="1">
            <a:off x="4278675" y="2599245"/>
            <a:ext cx="3261300" cy="498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OPTIMIZED MODEL</a:t>
            </a:r>
            <a:endParaRPr sz="1200">
              <a:solidFill>
                <a:srgbClr val="000000"/>
              </a:solidFill>
              <a:latin typeface="Roboto"/>
              <a:ea typeface="Roboto"/>
              <a:cs typeface="Roboto"/>
              <a:sym typeface="Roboto"/>
            </a:endParaRPr>
          </a:p>
        </p:txBody>
      </p:sp>
      <p:sp>
        <p:nvSpPr>
          <p:cNvPr id="343" name="Google Shape;343;p29"/>
          <p:cNvSpPr txBox="1"/>
          <p:nvPr/>
        </p:nvSpPr>
        <p:spPr>
          <a:xfrm flipH="1">
            <a:off x="7618112" y="2602155"/>
            <a:ext cx="865500" cy="454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latin typeface="Roboto"/>
                <a:ea typeface="Roboto"/>
                <a:cs typeface="Roboto"/>
                <a:sym typeface="Roboto"/>
              </a:rPr>
              <a:t>4</a:t>
            </a:r>
            <a:endParaRPr b="1">
              <a:solidFill>
                <a:srgbClr val="000000"/>
              </a:solidFill>
              <a:latin typeface="Roboto"/>
              <a:ea typeface="Roboto"/>
              <a:cs typeface="Roboto"/>
              <a:sym typeface="Roboto"/>
            </a:endParaRPr>
          </a:p>
        </p:txBody>
      </p:sp>
      <p:sp>
        <p:nvSpPr>
          <p:cNvPr id="344" name="Google Shape;344;p29"/>
          <p:cNvSpPr txBox="1"/>
          <p:nvPr/>
        </p:nvSpPr>
        <p:spPr>
          <a:xfrm flipH="1">
            <a:off x="4284661" y="1556015"/>
            <a:ext cx="3261300" cy="498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TEST/TRAIN SPLIT LOGIC</a:t>
            </a:r>
            <a:endParaRPr sz="1200">
              <a:solidFill>
                <a:srgbClr val="000000"/>
              </a:solidFill>
              <a:latin typeface="Roboto"/>
              <a:ea typeface="Roboto"/>
              <a:cs typeface="Roboto"/>
              <a:sym typeface="Roboto"/>
            </a:endParaRPr>
          </a:p>
        </p:txBody>
      </p:sp>
      <p:sp>
        <p:nvSpPr>
          <p:cNvPr id="345" name="Google Shape;345;p29"/>
          <p:cNvSpPr txBox="1"/>
          <p:nvPr/>
        </p:nvSpPr>
        <p:spPr>
          <a:xfrm flipH="1">
            <a:off x="7619700" y="1556985"/>
            <a:ext cx="865500" cy="454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latin typeface="Roboto"/>
                <a:ea typeface="Roboto"/>
                <a:cs typeface="Roboto"/>
                <a:sym typeface="Roboto"/>
              </a:rPr>
              <a:t>2</a:t>
            </a:r>
            <a:endParaRPr b="1">
              <a:solidFill>
                <a:srgbClr val="000000"/>
              </a:solidFill>
              <a:latin typeface="Roboto"/>
              <a:ea typeface="Roboto"/>
              <a:cs typeface="Roboto"/>
              <a:sym typeface="Roboto"/>
            </a:endParaRPr>
          </a:p>
        </p:txBody>
      </p:sp>
      <p:sp>
        <p:nvSpPr>
          <p:cNvPr id="346" name="Google Shape;346;p29"/>
          <p:cNvSpPr txBox="1"/>
          <p:nvPr/>
        </p:nvSpPr>
        <p:spPr>
          <a:xfrm flipH="1">
            <a:off x="4278675" y="3642475"/>
            <a:ext cx="3261300" cy="4548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RECOMMENDATIONS</a:t>
            </a:r>
            <a:endParaRPr sz="1200">
              <a:solidFill>
                <a:srgbClr val="000000"/>
              </a:solidFill>
              <a:latin typeface="Roboto"/>
              <a:ea typeface="Roboto"/>
              <a:cs typeface="Roboto"/>
              <a:sym typeface="Roboto"/>
            </a:endParaRPr>
          </a:p>
        </p:txBody>
      </p:sp>
      <p:sp>
        <p:nvSpPr>
          <p:cNvPr id="347" name="Google Shape;347;p29"/>
          <p:cNvSpPr txBox="1"/>
          <p:nvPr/>
        </p:nvSpPr>
        <p:spPr>
          <a:xfrm flipH="1">
            <a:off x="7618112" y="3647326"/>
            <a:ext cx="865500" cy="45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latin typeface="Roboto"/>
                <a:ea typeface="Roboto"/>
                <a:cs typeface="Roboto"/>
                <a:sym typeface="Roboto"/>
              </a:rPr>
              <a:t>6</a:t>
            </a:r>
            <a:endParaRPr b="1">
              <a:solidFill>
                <a:srgbClr val="000000"/>
              </a:solidFill>
              <a:latin typeface="Roboto"/>
              <a:ea typeface="Roboto"/>
              <a:cs typeface="Roboto"/>
              <a:sym typeface="Roboto"/>
            </a:endParaRPr>
          </a:p>
        </p:txBody>
      </p:sp>
      <p:sp>
        <p:nvSpPr>
          <p:cNvPr id="348" name="Google Shape;348;p29"/>
          <p:cNvSpPr txBox="1"/>
          <p:nvPr/>
        </p:nvSpPr>
        <p:spPr>
          <a:xfrm flipH="1">
            <a:off x="4278675" y="3120860"/>
            <a:ext cx="3261300" cy="498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CUSTOM MODEL</a:t>
            </a:r>
            <a:endParaRPr sz="1200">
              <a:solidFill>
                <a:srgbClr val="000000"/>
              </a:solidFill>
              <a:latin typeface="Roboto"/>
              <a:ea typeface="Roboto"/>
              <a:cs typeface="Roboto"/>
              <a:sym typeface="Roboto"/>
            </a:endParaRPr>
          </a:p>
        </p:txBody>
      </p:sp>
      <p:sp>
        <p:nvSpPr>
          <p:cNvPr id="349" name="Google Shape;349;p29"/>
          <p:cNvSpPr txBox="1"/>
          <p:nvPr/>
        </p:nvSpPr>
        <p:spPr>
          <a:xfrm flipH="1">
            <a:off x="7618112" y="3124740"/>
            <a:ext cx="865500" cy="45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latin typeface="Roboto"/>
                <a:ea typeface="Roboto"/>
                <a:cs typeface="Roboto"/>
                <a:sym typeface="Roboto"/>
              </a:rPr>
              <a:t>5</a:t>
            </a:r>
            <a:endParaRPr b="1">
              <a:solidFill>
                <a:srgbClr val="000000"/>
              </a:solidFill>
              <a:latin typeface="Roboto"/>
              <a:ea typeface="Roboto"/>
              <a:cs typeface="Roboto"/>
              <a:sym typeface="Roboto"/>
            </a:endParaRPr>
          </a:p>
        </p:txBody>
      </p:sp>
      <p:sp>
        <p:nvSpPr>
          <p:cNvPr id="350" name="Google Shape;350;p29"/>
          <p:cNvSpPr txBox="1"/>
          <p:nvPr/>
        </p:nvSpPr>
        <p:spPr>
          <a:xfrm flipH="1">
            <a:off x="4278675" y="4204300"/>
            <a:ext cx="3261300" cy="4548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ADDITIONAL DATA</a:t>
            </a:r>
            <a:endParaRPr sz="1200">
              <a:solidFill>
                <a:srgbClr val="000000"/>
              </a:solidFill>
              <a:latin typeface="Roboto"/>
              <a:ea typeface="Roboto"/>
              <a:cs typeface="Roboto"/>
              <a:sym typeface="Roboto"/>
            </a:endParaRPr>
          </a:p>
        </p:txBody>
      </p:sp>
      <p:sp>
        <p:nvSpPr>
          <p:cNvPr id="351" name="Google Shape;351;p29"/>
          <p:cNvSpPr txBox="1"/>
          <p:nvPr/>
        </p:nvSpPr>
        <p:spPr>
          <a:xfrm flipH="1">
            <a:off x="7618112" y="4209151"/>
            <a:ext cx="865500" cy="4548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latin typeface="Roboto"/>
                <a:ea typeface="Roboto"/>
                <a:cs typeface="Roboto"/>
                <a:sym typeface="Roboto"/>
              </a:rPr>
              <a:t>7</a:t>
            </a:r>
            <a:endParaRPr b="1">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txBox="1"/>
          <p:nvPr>
            <p:ph type="title"/>
          </p:nvPr>
        </p:nvSpPr>
        <p:spPr>
          <a:xfrm>
            <a:off x="2171175" y="216875"/>
            <a:ext cx="4324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SEGMENT INSIGHTS: Q1s &amp; Q2s</a:t>
            </a:r>
            <a:endParaRPr/>
          </a:p>
        </p:txBody>
      </p:sp>
      <p:grpSp>
        <p:nvGrpSpPr>
          <p:cNvPr id="357" name="Google Shape;357;p30"/>
          <p:cNvGrpSpPr/>
          <p:nvPr/>
        </p:nvGrpSpPr>
        <p:grpSpPr>
          <a:xfrm>
            <a:off x="7552981" y="1743450"/>
            <a:ext cx="1547653" cy="1819969"/>
            <a:chOff x="5836926" y="1356812"/>
            <a:chExt cx="2648276" cy="3103630"/>
          </a:xfrm>
        </p:grpSpPr>
        <p:sp>
          <p:nvSpPr>
            <p:cNvPr id="358" name="Google Shape;358;p30"/>
            <p:cNvSpPr/>
            <p:nvPr/>
          </p:nvSpPr>
          <p:spPr>
            <a:xfrm flipH="1">
              <a:off x="5930541" y="2873723"/>
              <a:ext cx="2416570" cy="815825"/>
            </a:xfrm>
            <a:custGeom>
              <a:rect b="b" l="l" r="r" t="t"/>
              <a:pathLst>
                <a:path extrusionOk="0" h="7444" w="22050">
                  <a:moveTo>
                    <a:pt x="15995" y="1"/>
                  </a:moveTo>
                  <a:cubicBezTo>
                    <a:pt x="14346" y="1"/>
                    <a:pt x="12451" y="169"/>
                    <a:pt x="10457" y="523"/>
                  </a:cubicBezTo>
                  <a:cubicBezTo>
                    <a:pt x="4540" y="1568"/>
                    <a:pt x="0" y="3853"/>
                    <a:pt x="314" y="5622"/>
                  </a:cubicBezTo>
                  <a:cubicBezTo>
                    <a:pt x="522" y="6792"/>
                    <a:pt x="2816" y="7443"/>
                    <a:pt x="6065" y="7443"/>
                  </a:cubicBezTo>
                  <a:cubicBezTo>
                    <a:pt x="7712" y="7443"/>
                    <a:pt x="9603" y="7276"/>
                    <a:pt x="11593" y="6925"/>
                  </a:cubicBezTo>
                  <a:cubicBezTo>
                    <a:pt x="17509" y="5874"/>
                    <a:pt x="22050" y="3595"/>
                    <a:pt x="21736" y="1826"/>
                  </a:cubicBezTo>
                  <a:cubicBezTo>
                    <a:pt x="21528" y="653"/>
                    <a:pt x="19239" y="1"/>
                    <a:pt x="15995" y="1"/>
                  </a:cubicBezTo>
                  <a:close/>
                </a:path>
              </a:pathLst>
            </a:custGeom>
            <a:solidFill>
              <a:srgbClr val="96D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flipH="1">
              <a:off x="6359371" y="1511890"/>
              <a:ext cx="235848" cy="159680"/>
            </a:xfrm>
            <a:custGeom>
              <a:rect b="b" l="l" r="r" t="t"/>
              <a:pathLst>
                <a:path extrusionOk="0" h="1457" w="2152">
                  <a:moveTo>
                    <a:pt x="1494" y="1"/>
                  </a:moveTo>
                  <a:cubicBezTo>
                    <a:pt x="1286" y="1"/>
                    <a:pt x="1058" y="37"/>
                    <a:pt x="855" y="152"/>
                  </a:cubicBezTo>
                  <a:cubicBezTo>
                    <a:pt x="308" y="465"/>
                    <a:pt x="1" y="957"/>
                    <a:pt x="167" y="1252"/>
                  </a:cubicBezTo>
                  <a:cubicBezTo>
                    <a:pt x="245" y="1389"/>
                    <a:pt x="418" y="1457"/>
                    <a:pt x="636" y="1457"/>
                  </a:cubicBezTo>
                  <a:cubicBezTo>
                    <a:pt x="878" y="1457"/>
                    <a:pt x="1176" y="1374"/>
                    <a:pt x="1463" y="1209"/>
                  </a:cubicBezTo>
                  <a:cubicBezTo>
                    <a:pt x="2010" y="896"/>
                    <a:pt x="2151" y="109"/>
                    <a:pt x="2151" y="109"/>
                  </a:cubicBezTo>
                  <a:cubicBezTo>
                    <a:pt x="2151" y="109"/>
                    <a:pt x="1853" y="1"/>
                    <a:pt x="1494" y="1"/>
                  </a:cubicBezTo>
                  <a:close/>
                </a:path>
              </a:pathLst>
            </a:custGeom>
            <a:solidFill>
              <a:srgbClr val="8DC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flipH="1">
              <a:off x="6484638" y="1414678"/>
              <a:ext cx="144227" cy="250096"/>
            </a:xfrm>
            <a:custGeom>
              <a:rect b="b" l="l" r="r" t="t"/>
              <a:pathLst>
                <a:path extrusionOk="0" h="2282" w="1316">
                  <a:moveTo>
                    <a:pt x="560" y="1"/>
                  </a:moveTo>
                  <a:cubicBezTo>
                    <a:pt x="560" y="1"/>
                    <a:pt x="1" y="560"/>
                    <a:pt x="50" y="1193"/>
                  </a:cubicBezTo>
                  <a:cubicBezTo>
                    <a:pt x="103" y="1801"/>
                    <a:pt x="400" y="2282"/>
                    <a:pt x="721" y="2282"/>
                  </a:cubicBezTo>
                  <a:cubicBezTo>
                    <a:pt x="730" y="2282"/>
                    <a:pt x="740" y="2281"/>
                    <a:pt x="750" y="2280"/>
                  </a:cubicBezTo>
                  <a:cubicBezTo>
                    <a:pt x="1088" y="2256"/>
                    <a:pt x="1315" y="1721"/>
                    <a:pt x="1260" y="1088"/>
                  </a:cubicBezTo>
                  <a:cubicBezTo>
                    <a:pt x="1211" y="462"/>
                    <a:pt x="560" y="1"/>
                    <a:pt x="560" y="1"/>
                  </a:cubicBezTo>
                  <a:close/>
                </a:path>
              </a:pathLst>
            </a:custGeom>
            <a:solidFill>
              <a:srgbClr val="8DC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flipH="1">
              <a:off x="6406496" y="1425528"/>
              <a:ext cx="182585" cy="226642"/>
            </a:xfrm>
            <a:custGeom>
              <a:rect b="b" l="l" r="r" t="t"/>
              <a:pathLst>
                <a:path extrusionOk="0" h="2068" w="1666">
                  <a:moveTo>
                    <a:pt x="1364" y="0"/>
                  </a:moveTo>
                  <a:cubicBezTo>
                    <a:pt x="1364" y="0"/>
                    <a:pt x="590" y="172"/>
                    <a:pt x="295" y="731"/>
                  </a:cubicBezTo>
                  <a:cubicBezTo>
                    <a:pt x="0" y="1290"/>
                    <a:pt x="6" y="1874"/>
                    <a:pt x="301" y="2028"/>
                  </a:cubicBezTo>
                  <a:cubicBezTo>
                    <a:pt x="351" y="2055"/>
                    <a:pt x="407" y="2068"/>
                    <a:pt x="467" y="2068"/>
                  </a:cubicBezTo>
                  <a:cubicBezTo>
                    <a:pt x="756" y="2068"/>
                    <a:pt x="1131" y="1760"/>
                    <a:pt x="1370" y="1296"/>
                  </a:cubicBezTo>
                  <a:cubicBezTo>
                    <a:pt x="1665" y="737"/>
                    <a:pt x="1364" y="0"/>
                    <a:pt x="1364"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flipH="1">
              <a:off x="6296794" y="1484491"/>
              <a:ext cx="562990" cy="458874"/>
            </a:xfrm>
            <a:custGeom>
              <a:rect b="b" l="l" r="r" t="t"/>
              <a:pathLst>
                <a:path extrusionOk="0" h="4187" w="5137">
                  <a:moveTo>
                    <a:pt x="1868" y="1"/>
                  </a:moveTo>
                  <a:cubicBezTo>
                    <a:pt x="1343" y="1"/>
                    <a:pt x="889" y="236"/>
                    <a:pt x="578" y="832"/>
                  </a:cubicBezTo>
                  <a:cubicBezTo>
                    <a:pt x="0" y="1932"/>
                    <a:pt x="1352" y="4187"/>
                    <a:pt x="1352" y="4187"/>
                  </a:cubicBezTo>
                  <a:cubicBezTo>
                    <a:pt x="1352" y="4187"/>
                    <a:pt x="3981" y="4027"/>
                    <a:pt x="4559" y="2921"/>
                  </a:cubicBezTo>
                  <a:cubicBezTo>
                    <a:pt x="5136" y="1821"/>
                    <a:pt x="4424" y="1017"/>
                    <a:pt x="3324" y="439"/>
                  </a:cubicBezTo>
                  <a:cubicBezTo>
                    <a:pt x="2817" y="173"/>
                    <a:pt x="2317" y="1"/>
                    <a:pt x="1868"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flipH="1">
              <a:off x="6385675" y="1484710"/>
              <a:ext cx="426325" cy="440462"/>
            </a:xfrm>
            <a:custGeom>
              <a:rect b="b" l="l" r="r" t="t"/>
              <a:pathLst>
                <a:path extrusionOk="0" h="4019" w="3890">
                  <a:moveTo>
                    <a:pt x="1426" y="1"/>
                  </a:moveTo>
                  <a:cubicBezTo>
                    <a:pt x="1389" y="1"/>
                    <a:pt x="1352" y="1"/>
                    <a:pt x="1315" y="7"/>
                  </a:cubicBezTo>
                  <a:cubicBezTo>
                    <a:pt x="1291" y="25"/>
                    <a:pt x="1266" y="56"/>
                    <a:pt x="1242" y="93"/>
                  </a:cubicBezTo>
                  <a:cubicBezTo>
                    <a:pt x="1199" y="179"/>
                    <a:pt x="1199" y="271"/>
                    <a:pt x="1242" y="290"/>
                  </a:cubicBezTo>
                  <a:cubicBezTo>
                    <a:pt x="1249" y="294"/>
                    <a:pt x="1258" y="296"/>
                    <a:pt x="1267" y="296"/>
                  </a:cubicBezTo>
                  <a:cubicBezTo>
                    <a:pt x="1309" y="296"/>
                    <a:pt x="1366" y="250"/>
                    <a:pt x="1401" y="179"/>
                  </a:cubicBezTo>
                  <a:cubicBezTo>
                    <a:pt x="1438" y="105"/>
                    <a:pt x="1444" y="38"/>
                    <a:pt x="1426" y="1"/>
                  </a:cubicBezTo>
                  <a:close/>
                  <a:moveTo>
                    <a:pt x="681" y="341"/>
                  </a:moveTo>
                  <a:cubicBezTo>
                    <a:pt x="638" y="341"/>
                    <a:pt x="577" y="388"/>
                    <a:pt x="535" y="462"/>
                  </a:cubicBezTo>
                  <a:cubicBezTo>
                    <a:pt x="492" y="548"/>
                    <a:pt x="492" y="640"/>
                    <a:pt x="535" y="658"/>
                  </a:cubicBezTo>
                  <a:cubicBezTo>
                    <a:pt x="543" y="662"/>
                    <a:pt x="551" y="665"/>
                    <a:pt x="560" y="665"/>
                  </a:cubicBezTo>
                  <a:cubicBezTo>
                    <a:pt x="603" y="665"/>
                    <a:pt x="659" y="619"/>
                    <a:pt x="695" y="548"/>
                  </a:cubicBezTo>
                  <a:cubicBezTo>
                    <a:pt x="744" y="462"/>
                    <a:pt x="744" y="369"/>
                    <a:pt x="701" y="345"/>
                  </a:cubicBezTo>
                  <a:cubicBezTo>
                    <a:pt x="695" y="342"/>
                    <a:pt x="688" y="341"/>
                    <a:pt x="681" y="341"/>
                  </a:cubicBezTo>
                  <a:close/>
                  <a:moveTo>
                    <a:pt x="2157" y="382"/>
                  </a:moveTo>
                  <a:cubicBezTo>
                    <a:pt x="2114" y="382"/>
                    <a:pt x="2057" y="428"/>
                    <a:pt x="2022" y="505"/>
                  </a:cubicBezTo>
                  <a:cubicBezTo>
                    <a:pt x="1979" y="591"/>
                    <a:pt x="1973" y="677"/>
                    <a:pt x="2022" y="701"/>
                  </a:cubicBezTo>
                  <a:cubicBezTo>
                    <a:pt x="2029" y="705"/>
                    <a:pt x="2036" y="707"/>
                    <a:pt x="2045" y="707"/>
                  </a:cubicBezTo>
                  <a:cubicBezTo>
                    <a:pt x="2086" y="707"/>
                    <a:pt x="2140" y="657"/>
                    <a:pt x="2182" y="584"/>
                  </a:cubicBezTo>
                  <a:cubicBezTo>
                    <a:pt x="2225" y="498"/>
                    <a:pt x="2231" y="412"/>
                    <a:pt x="2182" y="388"/>
                  </a:cubicBezTo>
                  <a:cubicBezTo>
                    <a:pt x="2174" y="384"/>
                    <a:pt x="2166" y="382"/>
                    <a:pt x="2157" y="382"/>
                  </a:cubicBezTo>
                  <a:close/>
                  <a:moveTo>
                    <a:pt x="1454" y="750"/>
                  </a:moveTo>
                  <a:cubicBezTo>
                    <a:pt x="1409" y="750"/>
                    <a:pt x="1356" y="796"/>
                    <a:pt x="1315" y="867"/>
                  </a:cubicBezTo>
                  <a:cubicBezTo>
                    <a:pt x="1272" y="959"/>
                    <a:pt x="1272" y="1045"/>
                    <a:pt x="1315" y="1070"/>
                  </a:cubicBezTo>
                  <a:cubicBezTo>
                    <a:pt x="1322" y="1074"/>
                    <a:pt x="1330" y="1076"/>
                    <a:pt x="1338" y="1076"/>
                  </a:cubicBezTo>
                  <a:cubicBezTo>
                    <a:pt x="1381" y="1076"/>
                    <a:pt x="1439" y="1025"/>
                    <a:pt x="1475" y="953"/>
                  </a:cubicBezTo>
                  <a:cubicBezTo>
                    <a:pt x="1518" y="867"/>
                    <a:pt x="1524" y="781"/>
                    <a:pt x="1481" y="756"/>
                  </a:cubicBezTo>
                  <a:cubicBezTo>
                    <a:pt x="1473" y="752"/>
                    <a:pt x="1464" y="750"/>
                    <a:pt x="1454" y="750"/>
                  </a:cubicBezTo>
                  <a:close/>
                  <a:moveTo>
                    <a:pt x="2939" y="787"/>
                  </a:moveTo>
                  <a:cubicBezTo>
                    <a:pt x="2896" y="787"/>
                    <a:pt x="2838" y="838"/>
                    <a:pt x="2802" y="910"/>
                  </a:cubicBezTo>
                  <a:cubicBezTo>
                    <a:pt x="2753" y="996"/>
                    <a:pt x="2753" y="1088"/>
                    <a:pt x="2796" y="1107"/>
                  </a:cubicBezTo>
                  <a:cubicBezTo>
                    <a:pt x="2803" y="1111"/>
                    <a:pt x="2812" y="1113"/>
                    <a:pt x="2821" y="1113"/>
                  </a:cubicBezTo>
                  <a:cubicBezTo>
                    <a:pt x="2864" y="1113"/>
                    <a:pt x="2920" y="1067"/>
                    <a:pt x="2956" y="996"/>
                  </a:cubicBezTo>
                  <a:cubicBezTo>
                    <a:pt x="3005" y="904"/>
                    <a:pt x="3005" y="818"/>
                    <a:pt x="2962" y="793"/>
                  </a:cubicBezTo>
                  <a:cubicBezTo>
                    <a:pt x="2955" y="789"/>
                    <a:pt x="2947" y="787"/>
                    <a:pt x="2939" y="787"/>
                  </a:cubicBezTo>
                  <a:close/>
                  <a:moveTo>
                    <a:pt x="2235" y="1158"/>
                  </a:moveTo>
                  <a:cubicBezTo>
                    <a:pt x="2192" y="1158"/>
                    <a:pt x="2133" y="1205"/>
                    <a:pt x="2096" y="1279"/>
                  </a:cubicBezTo>
                  <a:cubicBezTo>
                    <a:pt x="2046" y="1365"/>
                    <a:pt x="2046" y="1457"/>
                    <a:pt x="2089" y="1481"/>
                  </a:cubicBezTo>
                  <a:cubicBezTo>
                    <a:pt x="2096" y="1484"/>
                    <a:pt x="2102" y="1485"/>
                    <a:pt x="2109" y="1485"/>
                  </a:cubicBezTo>
                  <a:cubicBezTo>
                    <a:pt x="2153" y="1485"/>
                    <a:pt x="2213" y="1439"/>
                    <a:pt x="2255" y="1365"/>
                  </a:cubicBezTo>
                  <a:cubicBezTo>
                    <a:pt x="2298" y="1279"/>
                    <a:pt x="2298" y="1187"/>
                    <a:pt x="2255" y="1162"/>
                  </a:cubicBezTo>
                  <a:cubicBezTo>
                    <a:pt x="2249" y="1159"/>
                    <a:pt x="2243" y="1158"/>
                    <a:pt x="2235" y="1158"/>
                  </a:cubicBezTo>
                  <a:close/>
                  <a:moveTo>
                    <a:pt x="3715" y="1199"/>
                  </a:moveTo>
                  <a:cubicBezTo>
                    <a:pt x="3670" y="1199"/>
                    <a:pt x="3617" y="1245"/>
                    <a:pt x="3576" y="1322"/>
                  </a:cubicBezTo>
                  <a:cubicBezTo>
                    <a:pt x="3533" y="1408"/>
                    <a:pt x="3533" y="1494"/>
                    <a:pt x="3576" y="1518"/>
                  </a:cubicBezTo>
                  <a:cubicBezTo>
                    <a:pt x="3583" y="1522"/>
                    <a:pt x="3591" y="1524"/>
                    <a:pt x="3599" y="1524"/>
                  </a:cubicBezTo>
                  <a:cubicBezTo>
                    <a:pt x="3642" y="1524"/>
                    <a:pt x="3700" y="1474"/>
                    <a:pt x="3736" y="1402"/>
                  </a:cubicBezTo>
                  <a:cubicBezTo>
                    <a:pt x="3785" y="1316"/>
                    <a:pt x="3785" y="1230"/>
                    <a:pt x="3742" y="1205"/>
                  </a:cubicBezTo>
                  <a:cubicBezTo>
                    <a:pt x="3734" y="1201"/>
                    <a:pt x="3725" y="1199"/>
                    <a:pt x="3715" y="1199"/>
                  </a:cubicBezTo>
                  <a:close/>
                  <a:moveTo>
                    <a:pt x="715" y="1248"/>
                  </a:moveTo>
                  <a:cubicBezTo>
                    <a:pt x="672" y="1248"/>
                    <a:pt x="613" y="1299"/>
                    <a:pt x="572" y="1371"/>
                  </a:cubicBezTo>
                  <a:cubicBezTo>
                    <a:pt x="529" y="1457"/>
                    <a:pt x="529" y="1543"/>
                    <a:pt x="572" y="1567"/>
                  </a:cubicBezTo>
                  <a:cubicBezTo>
                    <a:pt x="579" y="1571"/>
                    <a:pt x="587" y="1573"/>
                    <a:pt x="595" y="1573"/>
                  </a:cubicBezTo>
                  <a:cubicBezTo>
                    <a:pt x="638" y="1573"/>
                    <a:pt x="696" y="1523"/>
                    <a:pt x="732" y="1451"/>
                  </a:cubicBezTo>
                  <a:cubicBezTo>
                    <a:pt x="781" y="1365"/>
                    <a:pt x="781" y="1279"/>
                    <a:pt x="738" y="1254"/>
                  </a:cubicBezTo>
                  <a:cubicBezTo>
                    <a:pt x="731" y="1250"/>
                    <a:pt x="723" y="1248"/>
                    <a:pt x="715" y="1248"/>
                  </a:cubicBezTo>
                  <a:close/>
                  <a:moveTo>
                    <a:pt x="1" y="1617"/>
                  </a:moveTo>
                  <a:cubicBezTo>
                    <a:pt x="7" y="1690"/>
                    <a:pt x="13" y="1758"/>
                    <a:pt x="19" y="1832"/>
                  </a:cubicBezTo>
                  <a:lnTo>
                    <a:pt x="31" y="1819"/>
                  </a:lnTo>
                  <a:cubicBezTo>
                    <a:pt x="74" y="1733"/>
                    <a:pt x="74" y="1647"/>
                    <a:pt x="31" y="1623"/>
                  </a:cubicBezTo>
                  <a:cubicBezTo>
                    <a:pt x="25" y="1617"/>
                    <a:pt x="13" y="1617"/>
                    <a:pt x="1" y="1617"/>
                  </a:cubicBezTo>
                  <a:close/>
                  <a:moveTo>
                    <a:pt x="3011" y="1567"/>
                  </a:moveTo>
                  <a:cubicBezTo>
                    <a:pt x="2968" y="1567"/>
                    <a:pt x="2910" y="1614"/>
                    <a:pt x="2870" y="1690"/>
                  </a:cubicBezTo>
                  <a:cubicBezTo>
                    <a:pt x="2827" y="1776"/>
                    <a:pt x="2827" y="1862"/>
                    <a:pt x="2870" y="1887"/>
                  </a:cubicBezTo>
                  <a:cubicBezTo>
                    <a:pt x="2877" y="1891"/>
                    <a:pt x="2884" y="1893"/>
                    <a:pt x="2893" y="1893"/>
                  </a:cubicBezTo>
                  <a:cubicBezTo>
                    <a:pt x="2936" y="1893"/>
                    <a:pt x="2993" y="1842"/>
                    <a:pt x="3029" y="1770"/>
                  </a:cubicBezTo>
                  <a:cubicBezTo>
                    <a:pt x="3079" y="1684"/>
                    <a:pt x="3079" y="1598"/>
                    <a:pt x="3036" y="1574"/>
                  </a:cubicBezTo>
                  <a:cubicBezTo>
                    <a:pt x="3028" y="1569"/>
                    <a:pt x="3020" y="1567"/>
                    <a:pt x="3011" y="1567"/>
                  </a:cubicBezTo>
                  <a:close/>
                  <a:moveTo>
                    <a:pt x="1492" y="1656"/>
                  </a:moveTo>
                  <a:cubicBezTo>
                    <a:pt x="1449" y="1656"/>
                    <a:pt x="1389" y="1702"/>
                    <a:pt x="1352" y="1776"/>
                  </a:cubicBezTo>
                  <a:cubicBezTo>
                    <a:pt x="1309" y="1862"/>
                    <a:pt x="1303" y="1954"/>
                    <a:pt x="1346" y="1979"/>
                  </a:cubicBezTo>
                  <a:cubicBezTo>
                    <a:pt x="1353" y="1982"/>
                    <a:pt x="1360" y="1983"/>
                    <a:pt x="1368" y="1983"/>
                  </a:cubicBezTo>
                  <a:cubicBezTo>
                    <a:pt x="1414" y="1983"/>
                    <a:pt x="1470" y="1936"/>
                    <a:pt x="1512" y="1862"/>
                  </a:cubicBezTo>
                  <a:cubicBezTo>
                    <a:pt x="1555" y="1776"/>
                    <a:pt x="1555" y="1684"/>
                    <a:pt x="1512" y="1660"/>
                  </a:cubicBezTo>
                  <a:cubicBezTo>
                    <a:pt x="1506" y="1657"/>
                    <a:pt x="1499" y="1656"/>
                    <a:pt x="1492" y="1656"/>
                  </a:cubicBezTo>
                  <a:close/>
                  <a:moveTo>
                    <a:pt x="3790" y="1975"/>
                  </a:moveTo>
                  <a:cubicBezTo>
                    <a:pt x="3746" y="1975"/>
                    <a:pt x="3687" y="2022"/>
                    <a:pt x="3650" y="2096"/>
                  </a:cubicBezTo>
                  <a:cubicBezTo>
                    <a:pt x="3601" y="2182"/>
                    <a:pt x="3601" y="2274"/>
                    <a:pt x="3644" y="2299"/>
                  </a:cubicBezTo>
                  <a:cubicBezTo>
                    <a:pt x="3651" y="2301"/>
                    <a:pt x="3658" y="2302"/>
                    <a:pt x="3666" y="2302"/>
                  </a:cubicBezTo>
                  <a:cubicBezTo>
                    <a:pt x="3712" y="2302"/>
                    <a:pt x="3767" y="2256"/>
                    <a:pt x="3810" y="2182"/>
                  </a:cubicBezTo>
                  <a:cubicBezTo>
                    <a:pt x="3853" y="2096"/>
                    <a:pt x="3853" y="2004"/>
                    <a:pt x="3810" y="1979"/>
                  </a:cubicBezTo>
                  <a:cubicBezTo>
                    <a:pt x="3804" y="1976"/>
                    <a:pt x="3797" y="1975"/>
                    <a:pt x="3790" y="1975"/>
                  </a:cubicBezTo>
                  <a:close/>
                  <a:moveTo>
                    <a:pt x="790" y="2024"/>
                  </a:moveTo>
                  <a:cubicBezTo>
                    <a:pt x="744" y="2024"/>
                    <a:pt x="688" y="2071"/>
                    <a:pt x="646" y="2145"/>
                  </a:cubicBezTo>
                  <a:cubicBezTo>
                    <a:pt x="603" y="2231"/>
                    <a:pt x="597" y="2323"/>
                    <a:pt x="646" y="2348"/>
                  </a:cubicBezTo>
                  <a:cubicBezTo>
                    <a:pt x="652" y="2350"/>
                    <a:pt x="658" y="2352"/>
                    <a:pt x="666" y="2352"/>
                  </a:cubicBezTo>
                  <a:cubicBezTo>
                    <a:pt x="709" y="2352"/>
                    <a:pt x="769" y="2305"/>
                    <a:pt x="805" y="2231"/>
                  </a:cubicBezTo>
                  <a:cubicBezTo>
                    <a:pt x="848" y="2145"/>
                    <a:pt x="855" y="2053"/>
                    <a:pt x="812" y="2028"/>
                  </a:cubicBezTo>
                  <a:cubicBezTo>
                    <a:pt x="805" y="2026"/>
                    <a:pt x="797" y="2024"/>
                    <a:pt x="790" y="2024"/>
                  </a:cubicBezTo>
                  <a:close/>
                  <a:moveTo>
                    <a:pt x="2267" y="2065"/>
                  </a:moveTo>
                  <a:cubicBezTo>
                    <a:pt x="2225" y="2065"/>
                    <a:pt x="2168" y="2112"/>
                    <a:pt x="2132" y="2188"/>
                  </a:cubicBezTo>
                  <a:cubicBezTo>
                    <a:pt x="2083" y="2274"/>
                    <a:pt x="2083" y="2360"/>
                    <a:pt x="2126" y="2385"/>
                  </a:cubicBezTo>
                  <a:cubicBezTo>
                    <a:pt x="2133" y="2389"/>
                    <a:pt x="2141" y="2390"/>
                    <a:pt x="2149" y="2390"/>
                  </a:cubicBezTo>
                  <a:cubicBezTo>
                    <a:pt x="2192" y="2390"/>
                    <a:pt x="2250" y="2340"/>
                    <a:pt x="2286" y="2268"/>
                  </a:cubicBezTo>
                  <a:cubicBezTo>
                    <a:pt x="2335" y="2182"/>
                    <a:pt x="2335" y="2096"/>
                    <a:pt x="2292" y="2071"/>
                  </a:cubicBezTo>
                  <a:cubicBezTo>
                    <a:pt x="2285" y="2067"/>
                    <a:pt x="2276" y="2065"/>
                    <a:pt x="2267" y="2065"/>
                  </a:cubicBezTo>
                  <a:close/>
                  <a:moveTo>
                    <a:pt x="1563" y="2434"/>
                  </a:moveTo>
                  <a:cubicBezTo>
                    <a:pt x="1520" y="2434"/>
                    <a:pt x="1462" y="2484"/>
                    <a:pt x="1426" y="2557"/>
                  </a:cubicBezTo>
                  <a:cubicBezTo>
                    <a:pt x="1377" y="2643"/>
                    <a:pt x="1377" y="2729"/>
                    <a:pt x="1420" y="2753"/>
                  </a:cubicBezTo>
                  <a:cubicBezTo>
                    <a:pt x="1427" y="2757"/>
                    <a:pt x="1435" y="2759"/>
                    <a:pt x="1443" y="2759"/>
                  </a:cubicBezTo>
                  <a:cubicBezTo>
                    <a:pt x="1486" y="2759"/>
                    <a:pt x="1544" y="2709"/>
                    <a:pt x="1586" y="2636"/>
                  </a:cubicBezTo>
                  <a:cubicBezTo>
                    <a:pt x="1629" y="2550"/>
                    <a:pt x="1629" y="2464"/>
                    <a:pt x="1586" y="2440"/>
                  </a:cubicBezTo>
                  <a:cubicBezTo>
                    <a:pt x="1579" y="2436"/>
                    <a:pt x="1571" y="2434"/>
                    <a:pt x="1563" y="2434"/>
                  </a:cubicBezTo>
                  <a:close/>
                  <a:moveTo>
                    <a:pt x="3051" y="2473"/>
                  </a:moveTo>
                  <a:cubicBezTo>
                    <a:pt x="3005" y="2473"/>
                    <a:pt x="2949" y="2520"/>
                    <a:pt x="2907" y="2593"/>
                  </a:cubicBezTo>
                  <a:cubicBezTo>
                    <a:pt x="2864" y="2679"/>
                    <a:pt x="2864" y="2772"/>
                    <a:pt x="2907" y="2796"/>
                  </a:cubicBezTo>
                  <a:cubicBezTo>
                    <a:pt x="2913" y="2799"/>
                    <a:pt x="2919" y="2800"/>
                    <a:pt x="2926" y="2800"/>
                  </a:cubicBezTo>
                  <a:cubicBezTo>
                    <a:pt x="2970" y="2800"/>
                    <a:pt x="3029" y="2753"/>
                    <a:pt x="3066" y="2679"/>
                  </a:cubicBezTo>
                  <a:cubicBezTo>
                    <a:pt x="3109" y="2593"/>
                    <a:pt x="3115" y="2501"/>
                    <a:pt x="3072" y="2477"/>
                  </a:cubicBezTo>
                  <a:cubicBezTo>
                    <a:pt x="3065" y="2474"/>
                    <a:pt x="3058" y="2473"/>
                    <a:pt x="3051" y="2473"/>
                  </a:cubicBezTo>
                  <a:close/>
                  <a:moveTo>
                    <a:pt x="2346" y="2841"/>
                  </a:moveTo>
                  <a:cubicBezTo>
                    <a:pt x="2303" y="2841"/>
                    <a:pt x="2242" y="2888"/>
                    <a:pt x="2200" y="2962"/>
                  </a:cubicBezTo>
                  <a:cubicBezTo>
                    <a:pt x="2157" y="3048"/>
                    <a:pt x="2157" y="3140"/>
                    <a:pt x="2200" y="3165"/>
                  </a:cubicBezTo>
                  <a:cubicBezTo>
                    <a:pt x="2206" y="3167"/>
                    <a:pt x="2213" y="3169"/>
                    <a:pt x="2220" y="3169"/>
                  </a:cubicBezTo>
                  <a:cubicBezTo>
                    <a:pt x="2263" y="3169"/>
                    <a:pt x="2323" y="3122"/>
                    <a:pt x="2360" y="3048"/>
                  </a:cubicBezTo>
                  <a:cubicBezTo>
                    <a:pt x="2409" y="2962"/>
                    <a:pt x="2409" y="2870"/>
                    <a:pt x="2366" y="2845"/>
                  </a:cubicBezTo>
                  <a:cubicBezTo>
                    <a:pt x="2360" y="2843"/>
                    <a:pt x="2353" y="2841"/>
                    <a:pt x="2346" y="2841"/>
                  </a:cubicBezTo>
                  <a:close/>
                  <a:moveTo>
                    <a:pt x="3823" y="2882"/>
                  </a:moveTo>
                  <a:cubicBezTo>
                    <a:pt x="3780" y="2882"/>
                    <a:pt x="3723" y="2933"/>
                    <a:pt x="3687" y="3005"/>
                  </a:cubicBezTo>
                  <a:cubicBezTo>
                    <a:pt x="3638" y="3091"/>
                    <a:pt x="3638" y="3177"/>
                    <a:pt x="3681" y="3202"/>
                  </a:cubicBezTo>
                  <a:cubicBezTo>
                    <a:pt x="3688" y="3206"/>
                    <a:pt x="3695" y="3207"/>
                    <a:pt x="3704" y="3207"/>
                  </a:cubicBezTo>
                  <a:cubicBezTo>
                    <a:pt x="3747" y="3207"/>
                    <a:pt x="3805" y="3157"/>
                    <a:pt x="3847" y="3085"/>
                  </a:cubicBezTo>
                  <a:cubicBezTo>
                    <a:pt x="3890" y="2999"/>
                    <a:pt x="3890" y="2913"/>
                    <a:pt x="3847" y="2888"/>
                  </a:cubicBezTo>
                  <a:cubicBezTo>
                    <a:pt x="3840" y="2884"/>
                    <a:pt x="3832" y="2882"/>
                    <a:pt x="3823" y="2882"/>
                  </a:cubicBezTo>
                  <a:close/>
                  <a:moveTo>
                    <a:pt x="819" y="2932"/>
                  </a:moveTo>
                  <a:cubicBezTo>
                    <a:pt x="776" y="2932"/>
                    <a:pt x="719" y="2982"/>
                    <a:pt x="683" y="3054"/>
                  </a:cubicBezTo>
                  <a:cubicBezTo>
                    <a:pt x="633" y="3140"/>
                    <a:pt x="633" y="3226"/>
                    <a:pt x="676" y="3251"/>
                  </a:cubicBezTo>
                  <a:cubicBezTo>
                    <a:pt x="684" y="3255"/>
                    <a:pt x="693" y="3257"/>
                    <a:pt x="702" y="3257"/>
                  </a:cubicBezTo>
                  <a:cubicBezTo>
                    <a:pt x="747" y="3257"/>
                    <a:pt x="801" y="3206"/>
                    <a:pt x="842" y="3134"/>
                  </a:cubicBezTo>
                  <a:cubicBezTo>
                    <a:pt x="885" y="3048"/>
                    <a:pt x="885" y="2962"/>
                    <a:pt x="842" y="2937"/>
                  </a:cubicBezTo>
                  <a:cubicBezTo>
                    <a:pt x="835" y="2933"/>
                    <a:pt x="828" y="2932"/>
                    <a:pt x="819" y="2932"/>
                  </a:cubicBezTo>
                  <a:close/>
                  <a:moveTo>
                    <a:pt x="3117" y="3251"/>
                  </a:moveTo>
                  <a:cubicBezTo>
                    <a:pt x="3074" y="3251"/>
                    <a:pt x="3016" y="3302"/>
                    <a:pt x="2980" y="3374"/>
                  </a:cubicBezTo>
                  <a:cubicBezTo>
                    <a:pt x="2931" y="3460"/>
                    <a:pt x="2931" y="3546"/>
                    <a:pt x="2974" y="3570"/>
                  </a:cubicBezTo>
                  <a:cubicBezTo>
                    <a:pt x="2982" y="3574"/>
                    <a:pt x="2991" y="3576"/>
                    <a:pt x="2999" y="3576"/>
                  </a:cubicBezTo>
                  <a:cubicBezTo>
                    <a:pt x="3045" y="3576"/>
                    <a:pt x="3099" y="3526"/>
                    <a:pt x="3140" y="3454"/>
                  </a:cubicBezTo>
                  <a:cubicBezTo>
                    <a:pt x="3183" y="3368"/>
                    <a:pt x="3183" y="3281"/>
                    <a:pt x="3140" y="3257"/>
                  </a:cubicBezTo>
                  <a:cubicBezTo>
                    <a:pt x="3133" y="3253"/>
                    <a:pt x="3125" y="3251"/>
                    <a:pt x="3117" y="3251"/>
                  </a:cubicBezTo>
                  <a:close/>
                  <a:moveTo>
                    <a:pt x="1603" y="3339"/>
                  </a:moveTo>
                  <a:cubicBezTo>
                    <a:pt x="1559" y="3339"/>
                    <a:pt x="1500" y="3386"/>
                    <a:pt x="1463" y="3460"/>
                  </a:cubicBezTo>
                  <a:cubicBezTo>
                    <a:pt x="1414" y="3546"/>
                    <a:pt x="1414" y="3638"/>
                    <a:pt x="1457" y="3662"/>
                  </a:cubicBezTo>
                  <a:cubicBezTo>
                    <a:pt x="1463" y="3665"/>
                    <a:pt x="1469" y="3666"/>
                    <a:pt x="1476" y="3666"/>
                  </a:cubicBezTo>
                  <a:cubicBezTo>
                    <a:pt x="1520" y="3666"/>
                    <a:pt x="1579" y="3620"/>
                    <a:pt x="1616" y="3546"/>
                  </a:cubicBezTo>
                  <a:cubicBezTo>
                    <a:pt x="1666" y="3460"/>
                    <a:pt x="1666" y="3368"/>
                    <a:pt x="1623" y="3343"/>
                  </a:cubicBezTo>
                  <a:cubicBezTo>
                    <a:pt x="1616" y="3340"/>
                    <a:pt x="1610" y="3339"/>
                    <a:pt x="1603" y="3339"/>
                  </a:cubicBezTo>
                  <a:close/>
                  <a:moveTo>
                    <a:pt x="2374" y="3749"/>
                  </a:moveTo>
                  <a:cubicBezTo>
                    <a:pt x="2331" y="3749"/>
                    <a:pt x="2273" y="3799"/>
                    <a:pt x="2237" y="3871"/>
                  </a:cubicBezTo>
                  <a:cubicBezTo>
                    <a:pt x="2212" y="3914"/>
                    <a:pt x="2206" y="3957"/>
                    <a:pt x="2200" y="3988"/>
                  </a:cubicBezTo>
                  <a:cubicBezTo>
                    <a:pt x="2268" y="3976"/>
                    <a:pt x="2335" y="3957"/>
                    <a:pt x="2403" y="3939"/>
                  </a:cubicBezTo>
                  <a:cubicBezTo>
                    <a:pt x="2440" y="3859"/>
                    <a:pt x="2440" y="3779"/>
                    <a:pt x="2397" y="3755"/>
                  </a:cubicBezTo>
                  <a:cubicBezTo>
                    <a:pt x="2390" y="3751"/>
                    <a:pt x="2382" y="3749"/>
                    <a:pt x="2374" y="3749"/>
                  </a:cubicBezTo>
                  <a:close/>
                  <a:moveTo>
                    <a:pt x="896" y="3708"/>
                  </a:moveTo>
                  <a:cubicBezTo>
                    <a:pt x="853" y="3708"/>
                    <a:pt x="793" y="3754"/>
                    <a:pt x="756" y="3828"/>
                  </a:cubicBezTo>
                  <a:cubicBezTo>
                    <a:pt x="750" y="3841"/>
                    <a:pt x="744" y="3853"/>
                    <a:pt x="738" y="3865"/>
                  </a:cubicBezTo>
                  <a:cubicBezTo>
                    <a:pt x="769" y="3920"/>
                    <a:pt x="799" y="3976"/>
                    <a:pt x="824" y="4019"/>
                  </a:cubicBezTo>
                  <a:cubicBezTo>
                    <a:pt x="855" y="4000"/>
                    <a:pt x="885" y="3963"/>
                    <a:pt x="916" y="3914"/>
                  </a:cubicBezTo>
                  <a:cubicBezTo>
                    <a:pt x="959" y="3828"/>
                    <a:pt x="959" y="3736"/>
                    <a:pt x="916" y="3712"/>
                  </a:cubicBezTo>
                  <a:cubicBezTo>
                    <a:pt x="910" y="3709"/>
                    <a:pt x="903" y="3708"/>
                    <a:pt x="896" y="3708"/>
                  </a:cubicBezTo>
                  <a:close/>
                </a:path>
              </a:pathLst>
            </a:custGeom>
            <a:solidFill>
              <a:srgbClr val="FFDC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flipH="1">
              <a:off x="6597741" y="1523288"/>
              <a:ext cx="181270" cy="170639"/>
            </a:xfrm>
            <a:custGeom>
              <a:rect b="b" l="l" r="r" t="t"/>
              <a:pathLst>
                <a:path extrusionOk="0" h="1557" w="1654">
                  <a:moveTo>
                    <a:pt x="1103" y="1"/>
                  </a:moveTo>
                  <a:cubicBezTo>
                    <a:pt x="860" y="1"/>
                    <a:pt x="572" y="151"/>
                    <a:pt x="357" y="417"/>
                  </a:cubicBezTo>
                  <a:cubicBezTo>
                    <a:pt x="44" y="804"/>
                    <a:pt x="1" y="1283"/>
                    <a:pt x="259" y="1492"/>
                  </a:cubicBezTo>
                  <a:cubicBezTo>
                    <a:pt x="312" y="1536"/>
                    <a:pt x="359" y="1556"/>
                    <a:pt x="401" y="1556"/>
                  </a:cubicBezTo>
                  <a:cubicBezTo>
                    <a:pt x="567" y="1556"/>
                    <a:pt x="680" y="1264"/>
                    <a:pt x="928" y="957"/>
                  </a:cubicBezTo>
                  <a:cubicBezTo>
                    <a:pt x="1242" y="577"/>
                    <a:pt x="1653" y="312"/>
                    <a:pt x="1395" y="97"/>
                  </a:cubicBezTo>
                  <a:cubicBezTo>
                    <a:pt x="1315" y="32"/>
                    <a:pt x="1213" y="1"/>
                    <a:pt x="1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flipH="1">
              <a:off x="8052081" y="2423067"/>
              <a:ext cx="226314" cy="167790"/>
            </a:xfrm>
            <a:custGeom>
              <a:rect b="b" l="l" r="r" t="t"/>
              <a:pathLst>
                <a:path extrusionOk="0" h="1531" w="2065">
                  <a:moveTo>
                    <a:pt x="496" y="1"/>
                  </a:moveTo>
                  <a:cubicBezTo>
                    <a:pt x="216" y="1"/>
                    <a:pt x="0" y="58"/>
                    <a:pt x="0" y="58"/>
                  </a:cubicBezTo>
                  <a:cubicBezTo>
                    <a:pt x="0" y="58"/>
                    <a:pt x="74" y="851"/>
                    <a:pt x="590" y="1207"/>
                  </a:cubicBezTo>
                  <a:cubicBezTo>
                    <a:pt x="896" y="1419"/>
                    <a:pt x="1219" y="1531"/>
                    <a:pt x="1472" y="1531"/>
                  </a:cubicBezTo>
                  <a:cubicBezTo>
                    <a:pt x="1651" y="1531"/>
                    <a:pt x="1795" y="1475"/>
                    <a:pt x="1874" y="1361"/>
                  </a:cubicBezTo>
                  <a:cubicBezTo>
                    <a:pt x="2064" y="1084"/>
                    <a:pt x="1800" y="574"/>
                    <a:pt x="1284" y="212"/>
                  </a:cubicBezTo>
                  <a:cubicBezTo>
                    <a:pt x="1040" y="45"/>
                    <a:pt x="743" y="1"/>
                    <a:pt x="496" y="1"/>
                  </a:cubicBezTo>
                  <a:close/>
                </a:path>
              </a:pathLst>
            </a:custGeom>
            <a:solidFill>
              <a:srgbClr val="90C7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flipH="1">
              <a:off x="8042655" y="2339884"/>
              <a:ext cx="179188" cy="230369"/>
            </a:xfrm>
            <a:custGeom>
              <a:rect b="b" l="l" r="r" t="t"/>
              <a:pathLst>
                <a:path extrusionOk="0" h="2102" w="1635">
                  <a:moveTo>
                    <a:pt x="1296" y="0"/>
                  </a:moveTo>
                  <a:cubicBezTo>
                    <a:pt x="1296" y="0"/>
                    <a:pt x="535" y="209"/>
                    <a:pt x="270" y="780"/>
                  </a:cubicBezTo>
                  <a:cubicBezTo>
                    <a:pt x="0" y="1352"/>
                    <a:pt x="31" y="1929"/>
                    <a:pt x="338" y="2071"/>
                  </a:cubicBezTo>
                  <a:cubicBezTo>
                    <a:pt x="383" y="2092"/>
                    <a:pt x="432" y="2102"/>
                    <a:pt x="483" y="2102"/>
                  </a:cubicBezTo>
                  <a:cubicBezTo>
                    <a:pt x="773" y="2102"/>
                    <a:pt x="1139" y="1776"/>
                    <a:pt x="1364" y="1290"/>
                  </a:cubicBezTo>
                  <a:cubicBezTo>
                    <a:pt x="1634" y="719"/>
                    <a:pt x="1296" y="0"/>
                    <a:pt x="1296"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flipH="1">
              <a:off x="7844071" y="2483782"/>
              <a:ext cx="641131" cy="559263"/>
            </a:xfrm>
            <a:custGeom>
              <a:rect b="b" l="l" r="r" t="t"/>
              <a:pathLst>
                <a:path extrusionOk="0" h="5103" w="5850">
                  <a:moveTo>
                    <a:pt x="2975" y="1"/>
                  </a:moveTo>
                  <a:cubicBezTo>
                    <a:pt x="2721" y="1"/>
                    <a:pt x="2463" y="37"/>
                    <a:pt x="2207" y="112"/>
                  </a:cubicBezTo>
                  <a:cubicBezTo>
                    <a:pt x="812" y="518"/>
                    <a:pt x="1" y="1943"/>
                    <a:pt x="400" y="3295"/>
                  </a:cubicBezTo>
                  <a:cubicBezTo>
                    <a:pt x="726" y="4393"/>
                    <a:pt x="1752" y="5102"/>
                    <a:pt x="2876" y="5102"/>
                  </a:cubicBezTo>
                  <a:cubicBezTo>
                    <a:pt x="3129" y="5102"/>
                    <a:pt x="3388" y="5066"/>
                    <a:pt x="3644" y="4990"/>
                  </a:cubicBezTo>
                  <a:cubicBezTo>
                    <a:pt x="5039" y="4585"/>
                    <a:pt x="5850" y="3160"/>
                    <a:pt x="5450" y="1808"/>
                  </a:cubicBezTo>
                  <a:cubicBezTo>
                    <a:pt x="5129" y="710"/>
                    <a:pt x="4101" y="1"/>
                    <a:pt x="2975"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flipH="1">
              <a:off x="7705980" y="2442794"/>
              <a:ext cx="640473" cy="559811"/>
            </a:xfrm>
            <a:custGeom>
              <a:rect b="b" l="l" r="r" t="t"/>
              <a:pathLst>
                <a:path extrusionOk="0" h="5108" w="5844">
                  <a:moveTo>
                    <a:pt x="2974" y="0"/>
                  </a:moveTo>
                  <a:cubicBezTo>
                    <a:pt x="2721" y="0"/>
                    <a:pt x="2462" y="36"/>
                    <a:pt x="2206" y="112"/>
                  </a:cubicBezTo>
                  <a:cubicBezTo>
                    <a:pt x="811" y="523"/>
                    <a:pt x="1" y="1949"/>
                    <a:pt x="400" y="3294"/>
                  </a:cubicBezTo>
                  <a:cubicBezTo>
                    <a:pt x="721" y="4397"/>
                    <a:pt x="1750" y="5107"/>
                    <a:pt x="2875" y="5107"/>
                  </a:cubicBezTo>
                  <a:cubicBezTo>
                    <a:pt x="3129" y="5107"/>
                    <a:pt x="3387" y="5071"/>
                    <a:pt x="3644" y="4996"/>
                  </a:cubicBezTo>
                  <a:cubicBezTo>
                    <a:pt x="5038" y="4584"/>
                    <a:pt x="5843" y="3159"/>
                    <a:pt x="5450" y="1813"/>
                  </a:cubicBezTo>
                  <a:cubicBezTo>
                    <a:pt x="5124" y="710"/>
                    <a:pt x="4098" y="0"/>
                    <a:pt x="2974"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flipH="1">
              <a:off x="8205625" y="2566637"/>
              <a:ext cx="223683" cy="271686"/>
            </a:xfrm>
            <a:custGeom>
              <a:rect b="b" l="l" r="r" t="t"/>
              <a:pathLst>
                <a:path extrusionOk="0" h="2479" w="2041">
                  <a:moveTo>
                    <a:pt x="1263" y="0"/>
                  </a:moveTo>
                  <a:cubicBezTo>
                    <a:pt x="872" y="0"/>
                    <a:pt x="440" y="385"/>
                    <a:pt x="234" y="960"/>
                  </a:cubicBezTo>
                  <a:cubicBezTo>
                    <a:pt x="1" y="1630"/>
                    <a:pt x="154" y="2293"/>
                    <a:pt x="591" y="2447"/>
                  </a:cubicBezTo>
                  <a:cubicBezTo>
                    <a:pt x="651" y="2468"/>
                    <a:pt x="715" y="2479"/>
                    <a:pt x="779" y="2479"/>
                  </a:cubicBezTo>
                  <a:cubicBezTo>
                    <a:pt x="1169" y="2479"/>
                    <a:pt x="1601" y="2094"/>
                    <a:pt x="1807" y="1519"/>
                  </a:cubicBezTo>
                  <a:cubicBezTo>
                    <a:pt x="2041" y="855"/>
                    <a:pt x="1887" y="186"/>
                    <a:pt x="1451" y="32"/>
                  </a:cubicBezTo>
                  <a:cubicBezTo>
                    <a:pt x="1390" y="11"/>
                    <a:pt x="1327" y="0"/>
                    <a:pt x="1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flipH="1">
              <a:off x="7314171" y="1791468"/>
              <a:ext cx="237054" cy="222368"/>
            </a:xfrm>
            <a:custGeom>
              <a:rect b="b" l="l" r="r" t="t"/>
              <a:pathLst>
                <a:path extrusionOk="0" h="2029" w="2163">
                  <a:moveTo>
                    <a:pt x="1072" y="0"/>
                  </a:moveTo>
                  <a:cubicBezTo>
                    <a:pt x="1027" y="0"/>
                    <a:pt x="980" y="3"/>
                    <a:pt x="934" y="9"/>
                  </a:cubicBezTo>
                  <a:cubicBezTo>
                    <a:pt x="381" y="89"/>
                    <a:pt x="0" y="605"/>
                    <a:pt x="74" y="1158"/>
                  </a:cubicBezTo>
                  <a:cubicBezTo>
                    <a:pt x="147" y="1663"/>
                    <a:pt x="582" y="2029"/>
                    <a:pt x="1078" y="2029"/>
                  </a:cubicBezTo>
                  <a:cubicBezTo>
                    <a:pt x="1126" y="2029"/>
                    <a:pt x="1174" y="2025"/>
                    <a:pt x="1223" y="2018"/>
                  </a:cubicBezTo>
                  <a:cubicBezTo>
                    <a:pt x="1776" y="1939"/>
                    <a:pt x="2163" y="1429"/>
                    <a:pt x="2083" y="870"/>
                  </a:cubicBezTo>
                  <a:cubicBezTo>
                    <a:pt x="2009" y="363"/>
                    <a:pt x="1575" y="0"/>
                    <a:pt x="1072" y="0"/>
                  </a:cubicBezTo>
                  <a:close/>
                </a:path>
              </a:pathLst>
            </a:custGeom>
            <a:solidFill>
              <a:srgbClr val="B55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flipH="1">
              <a:off x="7190328" y="1777111"/>
              <a:ext cx="237054" cy="221930"/>
            </a:xfrm>
            <a:custGeom>
              <a:rect b="b" l="l" r="r" t="t"/>
              <a:pathLst>
                <a:path extrusionOk="0" h="2025" w="2163">
                  <a:moveTo>
                    <a:pt x="1085" y="1"/>
                  </a:moveTo>
                  <a:cubicBezTo>
                    <a:pt x="1037" y="1"/>
                    <a:pt x="989" y="4"/>
                    <a:pt x="940" y="11"/>
                  </a:cubicBezTo>
                  <a:cubicBezTo>
                    <a:pt x="388" y="85"/>
                    <a:pt x="0" y="601"/>
                    <a:pt x="80" y="1154"/>
                  </a:cubicBezTo>
                  <a:cubicBezTo>
                    <a:pt x="148" y="1658"/>
                    <a:pt x="583" y="2025"/>
                    <a:pt x="1078" y="2025"/>
                  </a:cubicBezTo>
                  <a:cubicBezTo>
                    <a:pt x="1126" y="2025"/>
                    <a:pt x="1174" y="2021"/>
                    <a:pt x="1223" y="2014"/>
                  </a:cubicBezTo>
                  <a:cubicBezTo>
                    <a:pt x="1776" y="1934"/>
                    <a:pt x="2163" y="1424"/>
                    <a:pt x="2083" y="872"/>
                  </a:cubicBezTo>
                  <a:cubicBezTo>
                    <a:pt x="2010" y="367"/>
                    <a:pt x="1580" y="1"/>
                    <a:pt x="1085"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flipH="1">
              <a:off x="6838853" y="1753548"/>
              <a:ext cx="237054" cy="221930"/>
            </a:xfrm>
            <a:custGeom>
              <a:rect b="b" l="l" r="r" t="t"/>
              <a:pathLst>
                <a:path extrusionOk="0" h="2025" w="2163">
                  <a:moveTo>
                    <a:pt x="1085" y="1"/>
                  </a:moveTo>
                  <a:cubicBezTo>
                    <a:pt x="1037" y="1"/>
                    <a:pt x="989" y="4"/>
                    <a:pt x="940" y="11"/>
                  </a:cubicBezTo>
                  <a:cubicBezTo>
                    <a:pt x="381" y="91"/>
                    <a:pt x="0" y="601"/>
                    <a:pt x="74" y="1154"/>
                  </a:cubicBezTo>
                  <a:cubicBezTo>
                    <a:pt x="147" y="1658"/>
                    <a:pt x="583" y="2025"/>
                    <a:pt x="1078" y="2025"/>
                  </a:cubicBezTo>
                  <a:cubicBezTo>
                    <a:pt x="1126" y="2025"/>
                    <a:pt x="1174" y="2021"/>
                    <a:pt x="1223" y="2014"/>
                  </a:cubicBezTo>
                  <a:cubicBezTo>
                    <a:pt x="1776" y="1934"/>
                    <a:pt x="2163" y="1424"/>
                    <a:pt x="2083" y="871"/>
                  </a:cubicBezTo>
                  <a:cubicBezTo>
                    <a:pt x="2010" y="367"/>
                    <a:pt x="1580" y="1"/>
                    <a:pt x="1085" y="1"/>
                  </a:cubicBezTo>
                  <a:close/>
                </a:path>
              </a:pathLst>
            </a:custGeom>
            <a:solidFill>
              <a:srgbClr val="B55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flipH="1">
              <a:off x="6922256" y="1652610"/>
              <a:ext cx="237164" cy="221930"/>
            </a:xfrm>
            <a:custGeom>
              <a:rect b="b" l="l" r="r" t="t"/>
              <a:pathLst>
                <a:path extrusionOk="0" h="2025" w="2164">
                  <a:moveTo>
                    <a:pt x="1085" y="0"/>
                  </a:moveTo>
                  <a:cubicBezTo>
                    <a:pt x="1038" y="0"/>
                    <a:pt x="989" y="4"/>
                    <a:pt x="941" y="11"/>
                  </a:cubicBezTo>
                  <a:cubicBezTo>
                    <a:pt x="388" y="85"/>
                    <a:pt x="1" y="601"/>
                    <a:pt x="80" y="1154"/>
                  </a:cubicBezTo>
                  <a:cubicBezTo>
                    <a:pt x="153" y="1658"/>
                    <a:pt x="584" y="2024"/>
                    <a:pt x="1078" y="2024"/>
                  </a:cubicBezTo>
                  <a:cubicBezTo>
                    <a:pt x="1126" y="2024"/>
                    <a:pt x="1174" y="2021"/>
                    <a:pt x="1223" y="2014"/>
                  </a:cubicBezTo>
                  <a:cubicBezTo>
                    <a:pt x="1776" y="1934"/>
                    <a:pt x="2163" y="1424"/>
                    <a:pt x="2083" y="871"/>
                  </a:cubicBezTo>
                  <a:cubicBezTo>
                    <a:pt x="2010" y="367"/>
                    <a:pt x="1580" y="0"/>
                    <a:pt x="1085"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flipH="1">
              <a:off x="7118213" y="1643843"/>
              <a:ext cx="237164" cy="221930"/>
            </a:xfrm>
            <a:custGeom>
              <a:rect b="b" l="l" r="r" t="t"/>
              <a:pathLst>
                <a:path extrusionOk="0" h="2025" w="2164">
                  <a:moveTo>
                    <a:pt x="1086" y="1"/>
                  </a:moveTo>
                  <a:cubicBezTo>
                    <a:pt x="1038" y="1"/>
                    <a:pt x="989" y="4"/>
                    <a:pt x="941" y="11"/>
                  </a:cubicBezTo>
                  <a:cubicBezTo>
                    <a:pt x="382" y="85"/>
                    <a:pt x="1" y="601"/>
                    <a:pt x="81" y="1154"/>
                  </a:cubicBezTo>
                  <a:cubicBezTo>
                    <a:pt x="148" y="1658"/>
                    <a:pt x="583" y="2024"/>
                    <a:pt x="1079" y="2024"/>
                  </a:cubicBezTo>
                  <a:cubicBezTo>
                    <a:pt x="1126" y="2024"/>
                    <a:pt x="1175" y="2021"/>
                    <a:pt x="1223" y="2014"/>
                  </a:cubicBezTo>
                  <a:cubicBezTo>
                    <a:pt x="1776" y="1934"/>
                    <a:pt x="2163" y="1424"/>
                    <a:pt x="2083" y="871"/>
                  </a:cubicBezTo>
                  <a:cubicBezTo>
                    <a:pt x="2011" y="367"/>
                    <a:pt x="1580" y="1"/>
                    <a:pt x="1086"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flipH="1">
              <a:off x="7247537" y="1644500"/>
              <a:ext cx="237054" cy="221930"/>
            </a:xfrm>
            <a:custGeom>
              <a:rect b="b" l="l" r="r" t="t"/>
              <a:pathLst>
                <a:path extrusionOk="0" h="2025" w="2163">
                  <a:moveTo>
                    <a:pt x="1085" y="1"/>
                  </a:moveTo>
                  <a:cubicBezTo>
                    <a:pt x="1037" y="1"/>
                    <a:pt x="989" y="4"/>
                    <a:pt x="940" y="11"/>
                  </a:cubicBezTo>
                  <a:cubicBezTo>
                    <a:pt x="387" y="85"/>
                    <a:pt x="0" y="601"/>
                    <a:pt x="80" y="1154"/>
                  </a:cubicBezTo>
                  <a:cubicBezTo>
                    <a:pt x="153" y="1658"/>
                    <a:pt x="583" y="2024"/>
                    <a:pt x="1083" y="2024"/>
                  </a:cubicBezTo>
                  <a:cubicBezTo>
                    <a:pt x="1131" y="2024"/>
                    <a:pt x="1180" y="2021"/>
                    <a:pt x="1229" y="2014"/>
                  </a:cubicBezTo>
                  <a:cubicBezTo>
                    <a:pt x="1782" y="1934"/>
                    <a:pt x="2163" y="1424"/>
                    <a:pt x="2089" y="871"/>
                  </a:cubicBezTo>
                  <a:cubicBezTo>
                    <a:pt x="2016" y="367"/>
                    <a:pt x="1581" y="1"/>
                    <a:pt x="1085" y="1"/>
                  </a:cubicBezTo>
                  <a:close/>
                </a:path>
              </a:pathLst>
            </a:custGeom>
            <a:solidFill>
              <a:srgbClr val="E6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flipH="1">
              <a:off x="7213123" y="1903255"/>
              <a:ext cx="237164" cy="222259"/>
            </a:xfrm>
            <a:custGeom>
              <a:rect b="b" l="l" r="r" t="t"/>
              <a:pathLst>
                <a:path extrusionOk="0" h="2028" w="2164">
                  <a:moveTo>
                    <a:pt x="1073" y="0"/>
                  </a:moveTo>
                  <a:cubicBezTo>
                    <a:pt x="1027" y="0"/>
                    <a:pt x="981" y="3"/>
                    <a:pt x="934" y="9"/>
                  </a:cubicBezTo>
                  <a:cubicBezTo>
                    <a:pt x="381" y="89"/>
                    <a:pt x="1" y="605"/>
                    <a:pt x="74" y="1158"/>
                  </a:cubicBezTo>
                  <a:cubicBezTo>
                    <a:pt x="148" y="1665"/>
                    <a:pt x="587" y="2027"/>
                    <a:pt x="1086" y="2027"/>
                  </a:cubicBezTo>
                  <a:cubicBezTo>
                    <a:pt x="1131" y="2027"/>
                    <a:pt x="1177" y="2024"/>
                    <a:pt x="1223" y="2018"/>
                  </a:cubicBezTo>
                  <a:cubicBezTo>
                    <a:pt x="1776" y="1938"/>
                    <a:pt x="2163" y="1422"/>
                    <a:pt x="2083" y="869"/>
                  </a:cubicBezTo>
                  <a:cubicBezTo>
                    <a:pt x="2010" y="362"/>
                    <a:pt x="1575" y="0"/>
                    <a:pt x="1073" y="0"/>
                  </a:cubicBezTo>
                  <a:close/>
                </a:path>
              </a:pathLst>
            </a:custGeom>
            <a:solidFill>
              <a:srgbClr val="E6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flipH="1">
              <a:off x="7062319" y="1937449"/>
              <a:ext cx="237164" cy="222368"/>
            </a:xfrm>
            <a:custGeom>
              <a:rect b="b" l="l" r="r" t="t"/>
              <a:pathLst>
                <a:path extrusionOk="0" h="2029" w="2164">
                  <a:moveTo>
                    <a:pt x="1086" y="0"/>
                  </a:moveTo>
                  <a:cubicBezTo>
                    <a:pt x="1038" y="0"/>
                    <a:pt x="989" y="4"/>
                    <a:pt x="941" y="11"/>
                  </a:cubicBezTo>
                  <a:cubicBezTo>
                    <a:pt x="388" y="90"/>
                    <a:pt x="1" y="600"/>
                    <a:pt x="81" y="1159"/>
                  </a:cubicBezTo>
                  <a:cubicBezTo>
                    <a:pt x="154" y="1666"/>
                    <a:pt x="588" y="2029"/>
                    <a:pt x="1091" y="2029"/>
                  </a:cubicBezTo>
                  <a:cubicBezTo>
                    <a:pt x="1137" y="2029"/>
                    <a:pt x="1183" y="2026"/>
                    <a:pt x="1229" y="2020"/>
                  </a:cubicBezTo>
                  <a:cubicBezTo>
                    <a:pt x="1782" y="1940"/>
                    <a:pt x="2163" y="1424"/>
                    <a:pt x="2090" y="871"/>
                  </a:cubicBezTo>
                  <a:cubicBezTo>
                    <a:pt x="2017" y="366"/>
                    <a:pt x="1581" y="0"/>
                    <a:pt x="1086"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flipH="1">
              <a:off x="6911515" y="1884186"/>
              <a:ext cx="237164" cy="221930"/>
            </a:xfrm>
            <a:custGeom>
              <a:rect b="b" l="l" r="r" t="t"/>
              <a:pathLst>
                <a:path extrusionOk="0" h="2025" w="2164">
                  <a:moveTo>
                    <a:pt x="1087" y="1"/>
                  </a:moveTo>
                  <a:cubicBezTo>
                    <a:pt x="1039" y="1"/>
                    <a:pt x="990" y="4"/>
                    <a:pt x="941" y="11"/>
                  </a:cubicBezTo>
                  <a:cubicBezTo>
                    <a:pt x="388" y="85"/>
                    <a:pt x="1" y="601"/>
                    <a:pt x="81" y="1154"/>
                  </a:cubicBezTo>
                  <a:cubicBezTo>
                    <a:pt x="154" y="1658"/>
                    <a:pt x="584" y="2024"/>
                    <a:pt x="1079" y="2024"/>
                  </a:cubicBezTo>
                  <a:cubicBezTo>
                    <a:pt x="1126" y="2024"/>
                    <a:pt x="1175" y="2021"/>
                    <a:pt x="1223" y="2014"/>
                  </a:cubicBezTo>
                  <a:cubicBezTo>
                    <a:pt x="1783" y="1934"/>
                    <a:pt x="2163" y="1424"/>
                    <a:pt x="2084" y="871"/>
                  </a:cubicBezTo>
                  <a:cubicBezTo>
                    <a:pt x="2016" y="362"/>
                    <a:pt x="1582" y="1"/>
                    <a:pt x="1087"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flipH="1">
              <a:off x="7206438" y="2034331"/>
              <a:ext cx="237054" cy="221930"/>
            </a:xfrm>
            <a:custGeom>
              <a:rect b="b" l="l" r="r" t="t"/>
              <a:pathLst>
                <a:path extrusionOk="0" h="2025" w="2163">
                  <a:moveTo>
                    <a:pt x="1085" y="1"/>
                  </a:moveTo>
                  <a:cubicBezTo>
                    <a:pt x="1037" y="1"/>
                    <a:pt x="989" y="4"/>
                    <a:pt x="940" y="11"/>
                  </a:cubicBezTo>
                  <a:cubicBezTo>
                    <a:pt x="381" y="91"/>
                    <a:pt x="0" y="601"/>
                    <a:pt x="80" y="1154"/>
                  </a:cubicBezTo>
                  <a:cubicBezTo>
                    <a:pt x="147" y="1658"/>
                    <a:pt x="582" y="2024"/>
                    <a:pt x="1078" y="2024"/>
                  </a:cubicBezTo>
                  <a:cubicBezTo>
                    <a:pt x="1126" y="2024"/>
                    <a:pt x="1174" y="2021"/>
                    <a:pt x="1223" y="2014"/>
                  </a:cubicBezTo>
                  <a:cubicBezTo>
                    <a:pt x="1776" y="1934"/>
                    <a:pt x="2163" y="1424"/>
                    <a:pt x="2083" y="871"/>
                  </a:cubicBezTo>
                  <a:cubicBezTo>
                    <a:pt x="2010" y="367"/>
                    <a:pt x="1579" y="1"/>
                    <a:pt x="1085"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flipH="1">
              <a:off x="6960724" y="2051867"/>
              <a:ext cx="237054" cy="222478"/>
            </a:xfrm>
            <a:custGeom>
              <a:rect b="b" l="l" r="r" t="t"/>
              <a:pathLst>
                <a:path extrusionOk="0" h="2030" w="2163">
                  <a:moveTo>
                    <a:pt x="1085" y="1"/>
                  </a:moveTo>
                  <a:cubicBezTo>
                    <a:pt x="1037" y="1"/>
                    <a:pt x="989" y="4"/>
                    <a:pt x="940" y="11"/>
                  </a:cubicBezTo>
                  <a:cubicBezTo>
                    <a:pt x="387" y="91"/>
                    <a:pt x="0" y="607"/>
                    <a:pt x="80" y="1160"/>
                  </a:cubicBezTo>
                  <a:cubicBezTo>
                    <a:pt x="153" y="1667"/>
                    <a:pt x="588" y="2029"/>
                    <a:pt x="1086" y="2029"/>
                  </a:cubicBezTo>
                  <a:cubicBezTo>
                    <a:pt x="1131" y="2029"/>
                    <a:pt x="1177" y="2026"/>
                    <a:pt x="1223" y="2020"/>
                  </a:cubicBezTo>
                  <a:cubicBezTo>
                    <a:pt x="1776" y="1940"/>
                    <a:pt x="2163" y="1424"/>
                    <a:pt x="2083" y="871"/>
                  </a:cubicBezTo>
                  <a:cubicBezTo>
                    <a:pt x="2010" y="367"/>
                    <a:pt x="1580" y="1"/>
                    <a:pt x="1085" y="1"/>
                  </a:cubicBezTo>
                  <a:close/>
                </a:path>
              </a:pathLst>
            </a:custGeom>
            <a:solidFill>
              <a:srgbClr val="E6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flipH="1">
              <a:off x="7101445" y="2133515"/>
              <a:ext cx="237054" cy="222259"/>
            </a:xfrm>
            <a:custGeom>
              <a:rect b="b" l="l" r="r" t="t"/>
              <a:pathLst>
                <a:path extrusionOk="0" h="2028" w="2163">
                  <a:moveTo>
                    <a:pt x="1073" y="0"/>
                  </a:moveTo>
                  <a:cubicBezTo>
                    <a:pt x="1027" y="0"/>
                    <a:pt x="981" y="3"/>
                    <a:pt x="934" y="9"/>
                  </a:cubicBezTo>
                  <a:cubicBezTo>
                    <a:pt x="381" y="89"/>
                    <a:pt x="0" y="599"/>
                    <a:pt x="74" y="1158"/>
                  </a:cubicBezTo>
                  <a:cubicBezTo>
                    <a:pt x="147" y="1665"/>
                    <a:pt x="587" y="2027"/>
                    <a:pt x="1086" y="2027"/>
                  </a:cubicBezTo>
                  <a:cubicBezTo>
                    <a:pt x="1131" y="2027"/>
                    <a:pt x="1177" y="2024"/>
                    <a:pt x="1223" y="2018"/>
                  </a:cubicBezTo>
                  <a:cubicBezTo>
                    <a:pt x="1776" y="1938"/>
                    <a:pt x="2163" y="1429"/>
                    <a:pt x="2083" y="869"/>
                  </a:cubicBezTo>
                  <a:cubicBezTo>
                    <a:pt x="2010" y="363"/>
                    <a:pt x="1575" y="0"/>
                    <a:pt x="1073" y="0"/>
                  </a:cubicBezTo>
                  <a:close/>
                </a:path>
              </a:pathLst>
            </a:custGeom>
            <a:solidFill>
              <a:srgbClr val="B55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flipH="1">
              <a:off x="7015851" y="1787303"/>
              <a:ext cx="237164" cy="222368"/>
            </a:xfrm>
            <a:custGeom>
              <a:rect b="b" l="l" r="r" t="t"/>
              <a:pathLst>
                <a:path extrusionOk="0" h="2029" w="2164">
                  <a:moveTo>
                    <a:pt x="1085" y="0"/>
                  </a:moveTo>
                  <a:cubicBezTo>
                    <a:pt x="1038" y="0"/>
                    <a:pt x="989" y="4"/>
                    <a:pt x="941" y="11"/>
                  </a:cubicBezTo>
                  <a:cubicBezTo>
                    <a:pt x="388" y="90"/>
                    <a:pt x="1" y="600"/>
                    <a:pt x="81" y="1159"/>
                  </a:cubicBezTo>
                  <a:cubicBezTo>
                    <a:pt x="148" y="1666"/>
                    <a:pt x="587" y="2029"/>
                    <a:pt x="1086" y="2029"/>
                  </a:cubicBezTo>
                  <a:cubicBezTo>
                    <a:pt x="1131" y="2029"/>
                    <a:pt x="1177" y="2026"/>
                    <a:pt x="1223" y="2020"/>
                  </a:cubicBezTo>
                  <a:cubicBezTo>
                    <a:pt x="1776" y="1940"/>
                    <a:pt x="2163" y="1424"/>
                    <a:pt x="2083" y="871"/>
                  </a:cubicBezTo>
                  <a:cubicBezTo>
                    <a:pt x="2010" y="366"/>
                    <a:pt x="1580" y="0"/>
                    <a:pt x="1085" y="0"/>
                  </a:cubicBezTo>
                  <a:close/>
                </a:path>
              </a:pathLst>
            </a:custGeom>
            <a:solidFill>
              <a:srgbClr val="E6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flipH="1">
              <a:off x="7000726" y="1618197"/>
              <a:ext cx="176886" cy="74305"/>
            </a:xfrm>
            <a:custGeom>
              <a:rect b="b" l="l" r="r" t="t"/>
              <a:pathLst>
                <a:path extrusionOk="0" h="678" w="1614">
                  <a:moveTo>
                    <a:pt x="642" y="0"/>
                  </a:moveTo>
                  <a:cubicBezTo>
                    <a:pt x="585" y="0"/>
                    <a:pt x="527" y="7"/>
                    <a:pt x="474" y="18"/>
                  </a:cubicBezTo>
                  <a:cubicBezTo>
                    <a:pt x="363" y="36"/>
                    <a:pt x="259" y="73"/>
                    <a:pt x="173" y="141"/>
                  </a:cubicBezTo>
                  <a:cubicBezTo>
                    <a:pt x="136" y="165"/>
                    <a:pt x="93" y="196"/>
                    <a:pt x="68" y="239"/>
                  </a:cubicBezTo>
                  <a:cubicBezTo>
                    <a:pt x="56" y="257"/>
                    <a:pt x="1" y="368"/>
                    <a:pt x="19" y="386"/>
                  </a:cubicBezTo>
                  <a:lnTo>
                    <a:pt x="222" y="552"/>
                  </a:lnTo>
                  <a:cubicBezTo>
                    <a:pt x="317" y="637"/>
                    <a:pt x="486" y="678"/>
                    <a:pt x="674" y="678"/>
                  </a:cubicBezTo>
                  <a:cubicBezTo>
                    <a:pt x="1096" y="678"/>
                    <a:pt x="1613" y="475"/>
                    <a:pt x="1592" y="122"/>
                  </a:cubicBezTo>
                  <a:lnTo>
                    <a:pt x="1592" y="122"/>
                  </a:lnTo>
                  <a:cubicBezTo>
                    <a:pt x="1564" y="228"/>
                    <a:pt x="1499" y="266"/>
                    <a:pt x="1418" y="266"/>
                  </a:cubicBezTo>
                  <a:cubicBezTo>
                    <a:pt x="1252" y="266"/>
                    <a:pt x="1020" y="104"/>
                    <a:pt x="916" y="55"/>
                  </a:cubicBezTo>
                  <a:cubicBezTo>
                    <a:pt x="867" y="36"/>
                    <a:pt x="818" y="18"/>
                    <a:pt x="763" y="12"/>
                  </a:cubicBezTo>
                  <a:cubicBezTo>
                    <a:pt x="724" y="4"/>
                    <a:pt x="683" y="0"/>
                    <a:pt x="642"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flipH="1">
              <a:off x="7027358" y="1647021"/>
              <a:ext cx="156282" cy="109266"/>
            </a:xfrm>
            <a:custGeom>
              <a:rect b="b" l="l" r="r" t="t"/>
              <a:pathLst>
                <a:path extrusionOk="0" h="997" w="1426">
                  <a:moveTo>
                    <a:pt x="277" y="0"/>
                  </a:moveTo>
                  <a:cubicBezTo>
                    <a:pt x="228" y="0"/>
                    <a:pt x="179" y="7"/>
                    <a:pt x="136" y="19"/>
                  </a:cubicBezTo>
                  <a:cubicBezTo>
                    <a:pt x="117" y="31"/>
                    <a:pt x="0" y="86"/>
                    <a:pt x="7" y="111"/>
                  </a:cubicBezTo>
                  <a:lnTo>
                    <a:pt x="74" y="363"/>
                  </a:lnTo>
                  <a:cubicBezTo>
                    <a:pt x="137" y="657"/>
                    <a:pt x="677" y="996"/>
                    <a:pt x="1073" y="996"/>
                  </a:cubicBezTo>
                  <a:cubicBezTo>
                    <a:pt x="1223" y="996"/>
                    <a:pt x="1352" y="948"/>
                    <a:pt x="1426" y="830"/>
                  </a:cubicBezTo>
                  <a:lnTo>
                    <a:pt x="1426" y="830"/>
                  </a:lnTo>
                  <a:cubicBezTo>
                    <a:pt x="1383" y="864"/>
                    <a:pt x="1343" y="879"/>
                    <a:pt x="1305" y="879"/>
                  </a:cubicBezTo>
                  <a:cubicBezTo>
                    <a:pt x="1117" y="879"/>
                    <a:pt x="994" y="503"/>
                    <a:pt x="922" y="375"/>
                  </a:cubicBezTo>
                  <a:cubicBezTo>
                    <a:pt x="897" y="326"/>
                    <a:pt x="867" y="289"/>
                    <a:pt x="830" y="246"/>
                  </a:cubicBezTo>
                  <a:cubicBezTo>
                    <a:pt x="762" y="179"/>
                    <a:pt x="676" y="123"/>
                    <a:pt x="590" y="80"/>
                  </a:cubicBezTo>
                  <a:cubicBezTo>
                    <a:pt x="492" y="31"/>
                    <a:pt x="387" y="0"/>
                    <a:pt x="277"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flipH="1">
              <a:off x="7116898" y="1604388"/>
              <a:ext cx="177763" cy="74525"/>
            </a:xfrm>
            <a:custGeom>
              <a:rect b="b" l="l" r="r" t="t"/>
              <a:pathLst>
                <a:path extrusionOk="0" h="680" w="1622">
                  <a:moveTo>
                    <a:pt x="935" y="1"/>
                  </a:moveTo>
                  <a:cubicBezTo>
                    <a:pt x="918" y="1"/>
                    <a:pt x="901" y="1"/>
                    <a:pt x="884" y="2"/>
                  </a:cubicBezTo>
                  <a:cubicBezTo>
                    <a:pt x="835" y="9"/>
                    <a:pt x="780" y="21"/>
                    <a:pt x="731" y="39"/>
                  </a:cubicBezTo>
                  <a:cubicBezTo>
                    <a:pt x="627" y="79"/>
                    <a:pt x="397" y="216"/>
                    <a:pt x="233" y="216"/>
                  </a:cubicBezTo>
                  <a:cubicBezTo>
                    <a:pt x="145" y="216"/>
                    <a:pt x="76" y="177"/>
                    <a:pt x="55" y="64"/>
                  </a:cubicBezTo>
                  <a:lnTo>
                    <a:pt x="55" y="64"/>
                  </a:lnTo>
                  <a:cubicBezTo>
                    <a:pt x="1" y="435"/>
                    <a:pt x="573" y="679"/>
                    <a:pt x="1008" y="679"/>
                  </a:cubicBezTo>
                  <a:cubicBezTo>
                    <a:pt x="1164" y="679"/>
                    <a:pt x="1302" y="648"/>
                    <a:pt x="1388" y="580"/>
                  </a:cubicBezTo>
                  <a:lnTo>
                    <a:pt x="1603" y="426"/>
                  </a:lnTo>
                  <a:cubicBezTo>
                    <a:pt x="1622" y="414"/>
                    <a:pt x="1572" y="297"/>
                    <a:pt x="1560" y="279"/>
                  </a:cubicBezTo>
                  <a:cubicBezTo>
                    <a:pt x="1542" y="236"/>
                    <a:pt x="1505" y="205"/>
                    <a:pt x="1468" y="174"/>
                  </a:cubicBezTo>
                  <a:cubicBezTo>
                    <a:pt x="1382" y="101"/>
                    <a:pt x="1284" y="58"/>
                    <a:pt x="1179" y="33"/>
                  </a:cubicBezTo>
                  <a:cubicBezTo>
                    <a:pt x="1098" y="13"/>
                    <a:pt x="1016" y="1"/>
                    <a:pt x="935"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flipH="1">
              <a:off x="7106815" y="1637486"/>
              <a:ext cx="161653" cy="103458"/>
            </a:xfrm>
            <a:custGeom>
              <a:rect b="b" l="l" r="r" t="t"/>
              <a:pathLst>
                <a:path extrusionOk="0" h="944" w="1475">
                  <a:moveTo>
                    <a:pt x="1163" y="0"/>
                  </a:moveTo>
                  <a:cubicBezTo>
                    <a:pt x="1066" y="0"/>
                    <a:pt x="971" y="19"/>
                    <a:pt x="885" y="57"/>
                  </a:cubicBezTo>
                  <a:cubicBezTo>
                    <a:pt x="793" y="94"/>
                    <a:pt x="707" y="143"/>
                    <a:pt x="633" y="210"/>
                  </a:cubicBezTo>
                  <a:cubicBezTo>
                    <a:pt x="596" y="247"/>
                    <a:pt x="559" y="284"/>
                    <a:pt x="535" y="327"/>
                  </a:cubicBezTo>
                  <a:cubicBezTo>
                    <a:pt x="454" y="448"/>
                    <a:pt x="311" y="807"/>
                    <a:pt x="126" y="807"/>
                  </a:cubicBezTo>
                  <a:cubicBezTo>
                    <a:pt x="86" y="807"/>
                    <a:pt x="44" y="790"/>
                    <a:pt x="0" y="751"/>
                  </a:cubicBezTo>
                  <a:lnTo>
                    <a:pt x="0" y="751"/>
                  </a:lnTo>
                  <a:cubicBezTo>
                    <a:pt x="75" y="887"/>
                    <a:pt x="222" y="943"/>
                    <a:pt x="393" y="943"/>
                  </a:cubicBezTo>
                  <a:cubicBezTo>
                    <a:pt x="783" y="943"/>
                    <a:pt x="1301" y="652"/>
                    <a:pt x="1383" y="370"/>
                  </a:cubicBezTo>
                  <a:lnTo>
                    <a:pt x="1462" y="124"/>
                  </a:lnTo>
                  <a:cubicBezTo>
                    <a:pt x="1475" y="100"/>
                    <a:pt x="1358" y="38"/>
                    <a:pt x="1346" y="26"/>
                  </a:cubicBezTo>
                  <a:cubicBezTo>
                    <a:pt x="1297" y="8"/>
                    <a:pt x="1247" y="1"/>
                    <a:pt x="1204" y="1"/>
                  </a:cubicBezTo>
                  <a:cubicBezTo>
                    <a:pt x="1191" y="1"/>
                    <a:pt x="1177" y="0"/>
                    <a:pt x="1163"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flipH="1">
              <a:off x="7112842" y="1465640"/>
              <a:ext cx="76169" cy="200997"/>
            </a:xfrm>
            <a:custGeom>
              <a:rect b="b" l="l" r="r" t="t"/>
              <a:pathLst>
                <a:path extrusionOk="0" h="1834" w="695">
                  <a:moveTo>
                    <a:pt x="374" y="1"/>
                  </a:moveTo>
                  <a:cubicBezTo>
                    <a:pt x="156" y="1"/>
                    <a:pt x="0" y="120"/>
                    <a:pt x="0" y="120"/>
                  </a:cubicBezTo>
                  <a:cubicBezTo>
                    <a:pt x="535" y="556"/>
                    <a:pt x="387" y="1821"/>
                    <a:pt x="387" y="1821"/>
                  </a:cubicBezTo>
                  <a:lnTo>
                    <a:pt x="498" y="1834"/>
                  </a:lnTo>
                  <a:cubicBezTo>
                    <a:pt x="694" y="801"/>
                    <a:pt x="529" y="21"/>
                    <a:pt x="529" y="21"/>
                  </a:cubicBezTo>
                  <a:cubicBezTo>
                    <a:pt x="475" y="7"/>
                    <a:pt x="423" y="1"/>
                    <a:pt x="374"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flipH="1">
              <a:off x="7347816" y="1668282"/>
              <a:ext cx="120007" cy="134035"/>
            </a:xfrm>
            <a:custGeom>
              <a:rect b="b" l="l" r="r" t="t"/>
              <a:pathLst>
                <a:path extrusionOk="0" h="1223" w="1095">
                  <a:moveTo>
                    <a:pt x="715" y="0"/>
                  </a:moveTo>
                  <a:cubicBezTo>
                    <a:pt x="525" y="0"/>
                    <a:pt x="305" y="161"/>
                    <a:pt x="173" y="415"/>
                  </a:cubicBezTo>
                  <a:cubicBezTo>
                    <a:pt x="1" y="734"/>
                    <a:pt x="32" y="1078"/>
                    <a:pt x="240" y="1189"/>
                  </a:cubicBezTo>
                  <a:cubicBezTo>
                    <a:pt x="284" y="1212"/>
                    <a:pt x="332" y="1223"/>
                    <a:pt x="382" y="1223"/>
                  </a:cubicBezTo>
                  <a:cubicBezTo>
                    <a:pt x="570" y="1223"/>
                    <a:pt x="786" y="1066"/>
                    <a:pt x="922" y="814"/>
                  </a:cubicBezTo>
                  <a:cubicBezTo>
                    <a:pt x="1094" y="495"/>
                    <a:pt x="1064" y="144"/>
                    <a:pt x="855" y="34"/>
                  </a:cubicBezTo>
                  <a:cubicBezTo>
                    <a:pt x="812" y="11"/>
                    <a:pt x="765" y="0"/>
                    <a:pt x="7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flipH="1">
              <a:off x="7131035" y="1809003"/>
              <a:ext cx="102471" cy="114527"/>
            </a:xfrm>
            <a:custGeom>
              <a:rect b="b" l="l" r="r" t="t"/>
              <a:pathLst>
                <a:path extrusionOk="0" h="1045" w="935">
                  <a:moveTo>
                    <a:pt x="616" y="0"/>
                  </a:moveTo>
                  <a:cubicBezTo>
                    <a:pt x="454" y="0"/>
                    <a:pt x="266" y="138"/>
                    <a:pt x="148" y="353"/>
                  </a:cubicBezTo>
                  <a:cubicBezTo>
                    <a:pt x="1" y="624"/>
                    <a:pt x="32" y="918"/>
                    <a:pt x="204" y="1017"/>
                  </a:cubicBezTo>
                  <a:cubicBezTo>
                    <a:pt x="240" y="1035"/>
                    <a:pt x="279" y="1044"/>
                    <a:pt x="320" y="1044"/>
                  </a:cubicBezTo>
                  <a:cubicBezTo>
                    <a:pt x="484" y="1044"/>
                    <a:pt x="674" y="907"/>
                    <a:pt x="787" y="691"/>
                  </a:cubicBezTo>
                  <a:cubicBezTo>
                    <a:pt x="935" y="421"/>
                    <a:pt x="904" y="120"/>
                    <a:pt x="732" y="28"/>
                  </a:cubicBezTo>
                  <a:cubicBezTo>
                    <a:pt x="696" y="9"/>
                    <a:pt x="657" y="0"/>
                    <a:pt x="6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flipH="1">
              <a:off x="7315485" y="2062936"/>
              <a:ext cx="114636" cy="128336"/>
            </a:xfrm>
            <a:custGeom>
              <a:rect b="b" l="l" r="r" t="t"/>
              <a:pathLst>
                <a:path extrusionOk="0" h="1171" w="1046">
                  <a:moveTo>
                    <a:pt x="683" y="1"/>
                  </a:moveTo>
                  <a:cubicBezTo>
                    <a:pt x="501" y="1"/>
                    <a:pt x="292" y="152"/>
                    <a:pt x="161" y="395"/>
                  </a:cubicBezTo>
                  <a:cubicBezTo>
                    <a:pt x="1" y="703"/>
                    <a:pt x="32" y="1034"/>
                    <a:pt x="228" y="1139"/>
                  </a:cubicBezTo>
                  <a:cubicBezTo>
                    <a:pt x="269" y="1160"/>
                    <a:pt x="314" y="1171"/>
                    <a:pt x="361" y="1171"/>
                  </a:cubicBezTo>
                  <a:cubicBezTo>
                    <a:pt x="541" y="1171"/>
                    <a:pt x="753" y="1020"/>
                    <a:pt x="879" y="776"/>
                  </a:cubicBezTo>
                  <a:cubicBezTo>
                    <a:pt x="1045" y="469"/>
                    <a:pt x="1015" y="137"/>
                    <a:pt x="818" y="33"/>
                  </a:cubicBezTo>
                  <a:cubicBezTo>
                    <a:pt x="776" y="11"/>
                    <a:pt x="730" y="1"/>
                    <a:pt x="6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flipH="1">
              <a:off x="7059688" y="2068087"/>
              <a:ext cx="101047" cy="74963"/>
            </a:xfrm>
            <a:custGeom>
              <a:rect b="b" l="l" r="r" t="t"/>
              <a:pathLst>
                <a:path extrusionOk="0" h="684" w="922">
                  <a:moveTo>
                    <a:pt x="611" y="0"/>
                  </a:moveTo>
                  <a:cubicBezTo>
                    <a:pt x="515" y="0"/>
                    <a:pt x="405" y="33"/>
                    <a:pt x="301" y="96"/>
                  </a:cubicBezTo>
                  <a:cubicBezTo>
                    <a:pt x="99" y="232"/>
                    <a:pt x="0" y="447"/>
                    <a:pt x="86" y="582"/>
                  </a:cubicBezTo>
                  <a:cubicBezTo>
                    <a:pt x="130" y="650"/>
                    <a:pt x="211" y="684"/>
                    <a:pt x="308" y="684"/>
                  </a:cubicBezTo>
                  <a:cubicBezTo>
                    <a:pt x="402" y="684"/>
                    <a:pt x="511" y="652"/>
                    <a:pt x="615" y="588"/>
                  </a:cubicBezTo>
                  <a:cubicBezTo>
                    <a:pt x="824" y="453"/>
                    <a:pt x="922" y="238"/>
                    <a:pt x="836" y="103"/>
                  </a:cubicBezTo>
                  <a:cubicBezTo>
                    <a:pt x="792" y="34"/>
                    <a:pt x="710" y="0"/>
                    <a:pt x="6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flipH="1">
              <a:off x="7052899" y="2441150"/>
              <a:ext cx="720587" cy="668091"/>
            </a:xfrm>
            <a:custGeom>
              <a:rect b="b" l="l" r="r" t="t"/>
              <a:pathLst>
                <a:path extrusionOk="0" h="6096" w="6575">
                  <a:moveTo>
                    <a:pt x="3342" y="0"/>
                  </a:moveTo>
                  <a:cubicBezTo>
                    <a:pt x="2032" y="0"/>
                    <a:pt x="820" y="903"/>
                    <a:pt x="443" y="2265"/>
                  </a:cubicBezTo>
                  <a:cubicBezTo>
                    <a:pt x="1" y="3893"/>
                    <a:pt x="910" y="5564"/>
                    <a:pt x="2483" y="5994"/>
                  </a:cubicBezTo>
                  <a:cubicBezTo>
                    <a:pt x="2734" y="6063"/>
                    <a:pt x="2987" y="6096"/>
                    <a:pt x="3236" y="6096"/>
                  </a:cubicBezTo>
                  <a:cubicBezTo>
                    <a:pt x="4543" y="6096"/>
                    <a:pt x="5755" y="5192"/>
                    <a:pt x="6132" y="3825"/>
                  </a:cubicBezTo>
                  <a:cubicBezTo>
                    <a:pt x="6574" y="2203"/>
                    <a:pt x="5665" y="532"/>
                    <a:pt x="4098" y="102"/>
                  </a:cubicBezTo>
                  <a:cubicBezTo>
                    <a:pt x="3846" y="33"/>
                    <a:pt x="3592" y="0"/>
                    <a:pt x="3342"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flipH="1">
              <a:off x="7250823" y="2374187"/>
              <a:ext cx="101156" cy="208121"/>
            </a:xfrm>
            <a:custGeom>
              <a:rect b="b" l="l" r="r" t="t"/>
              <a:pathLst>
                <a:path extrusionOk="0" h="1899" w="923">
                  <a:moveTo>
                    <a:pt x="424" y="0"/>
                  </a:moveTo>
                  <a:cubicBezTo>
                    <a:pt x="416" y="0"/>
                    <a:pt x="408" y="0"/>
                    <a:pt x="400" y="0"/>
                  </a:cubicBezTo>
                  <a:cubicBezTo>
                    <a:pt x="400" y="0"/>
                    <a:pt x="44" y="768"/>
                    <a:pt x="1" y="1880"/>
                  </a:cubicBezTo>
                  <a:lnTo>
                    <a:pt x="111" y="1899"/>
                  </a:lnTo>
                  <a:cubicBezTo>
                    <a:pt x="111" y="1899"/>
                    <a:pt x="271" y="553"/>
                    <a:pt x="922" y="228"/>
                  </a:cubicBezTo>
                  <a:cubicBezTo>
                    <a:pt x="922" y="228"/>
                    <a:pt x="735" y="0"/>
                    <a:pt x="424" y="0"/>
                  </a:cubicBezTo>
                  <a:close/>
                </a:path>
              </a:pathLst>
            </a:custGeom>
            <a:solidFill>
              <a:srgbClr val="B18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flipH="1">
              <a:off x="6957988" y="2504277"/>
              <a:ext cx="721902" cy="672913"/>
            </a:xfrm>
            <a:custGeom>
              <a:rect b="b" l="l" r="r" t="t"/>
              <a:pathLst>
                <a:path extrusionOk="0" h="6140" w="6587">
                  <a:moveTo>
                    <a:pt x="3353" y="0"/>
                  </a:moveTo>
                  <a:cubicBezTo>
                    <a:pt x="2044" y="0"/>
                    <a:pt x="832" y="914"/>
                    <a:pt x="455" y="2291"/>
                  </a:cubicBezTo>
                  <a:cubicBezTo>
                    <a:pt x="1" y="3925"/>
                    <a:pt x="910" y="5608"/>
                    <a:pt x="2483" y="6038"/>
                  </a:cubicBezTo>
                  <a:cubicBezTo>
                    <a:pt x="2733" y="6107"/>
                    <a:pt x="2984" y="6140"/>
                    <a:pt x="3233" y="6140"/>
                  </a:cubicBezTo>
                  <a:cubicBezTo>
                    <a:pt x="4542" y="6140"/>
                    <a:pt x="5761" y="5230"/>
                    <a:pt x="6138" y="3851"/>
                  </a:cubicBezTo>
                  <a:cubicBezTo>
                    <a:pt x="6587" y="2211"/>
                    <a:pt x="5677" y="534"/>
                    <a:pt x="4111" y="104"/>
                  </a:cubicBezTo>
                  <a:cubicBezTo>
                    <a:pt x="3858" y="34"/>
                    <a:pt x="3604" y="0"/>
                    <a:pt x="3353" y="0"/>
                  </a:cubicBezTo>
                  <a:close/>
                </a:path>
              </a:pathLst>
            </a:custGeom>
            <a:solidFill>
              <a:srgbClr val="F7BB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flipH="1">
              <a:off x="7156576" y="2449698"/>
              <a:ext cx="721902" cy="673023"/>
            </a:xfrm>
            <a:custGeom>
              <a:rect b="b" l="l" r="r" t="t"/>
              <a:pathLst>
                <a:path extrusionOk="0" h="6141" w="6587">
                  <a:moveTo>
                    <a:pt x="3353" y="0"/>
                  </a:moveTo>
                  <a:cubicBezTo>
                    <a:pt x="2043" y="0"/>
                    <a:pt x="830" y="914"/>
                    <a:pt x="449" y="2291"/>
                  </a:cubicBezTo>
                  <a:cubicBezTo>
                    <a:pt x="0" y="3925"/>
                    <a:pt x="910" y="5609"/>
                    <a:pt x="2482" y="6039"/>
                  </a:cubicBezTo>
                  <a:cubicBezTo>
                    <a:pt x="2732" y="6107"/>
                    <a:pt x="2984" y="6140"/>
                    <a:pt x="3233" y="6140"/>
                  </a:cubicBezTo>
                  <a:cubicBezTo>
                    <a:pt x="4542" y="6140"/>
                    <a:pt x="5761" y="5230"/>
                    <a:pt x="6138" y="3852"/>
                  </a:cubicBezTo>
                  <a:cubicBezTo>
                    <a:pt x="6586" y="2211"/>
                    <a:pt x="5677" y="534"/>
                    <a:pt x="4110" y="104"/>
                  </a:cubicBezTo>
                  <a:cubicBezTo>
                    <a:pt x="3858" y="34"/>
                    <a:pt x="3604" y="0"/>
                    <a:pt x="3353" y="0"/>
                  </a:cubicBezTo>
                  <a:close/>
                </a:path>
              </a:pathLst>
            </a:custGeom>
            <a:solidFill>
              <a:srgbClr val="F9C8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flipH="1">
              <a:off x="7442728" y="2500770"/>
              <a:ext cx="340183" cy="272124"/>
            </a:xfrm>
            <a:custGeom>
              <a:rect b="b" l="l" r="r" t="t"/>
              <a:pathLst>
                <a:path extrusionOk="0" h="2483" w="3104">
                  <a:moveTo>
                    <a:pt x="2094" y="1"/>
                  </a:moveTo>
                  <a:cubicBezTo>
                    <a:pt x="1732" y="1"/>
                    <a:pt x="1305" y="158"/>
                    <a:pt x="928" y="461"/>
                  </a:cubicBezTo>
                  <a:cubicBezTo>
                    <a:pt x="259" y="990"/>
                    <a:pt x="1" y="1770"/>
                    <a:pt x="345" y="2206"/>
                  </a:cubicBezTo>
                  <a:cubicBezTo>
                    <a:pt x="496" y="2392"/>
                    <a:pt x="734" y="2482"/>
                    <a:pt x="1010" y="2482"/>
                  </a:cubicBezTo>
                  <a:cubicBezTo>
                    <a:pt x="1372" y="2482"/>
                    <a:pt x="1798" y="2325"/>
                    <a:pt x="2175" y="2022"/>
                  </a:cubicBezTo>
                  <a:cubicBezTo>
                    <a:pt x="2839" y="1493"/>
                    <a:pt x="3103" y="713"/>
                    <a:pt x="2759" y="277"/>
                  </a:cubicBezTo>
                  <a:cubicBezTo>
                    <a:pt x="2608" y="91"/>
                    <a:pt x="2370" y="1"/>
                    <a:pt x="20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flipH="1">
              <a:off x="7633976" y="1719354"/>
              <a:ext cx="696367" cy="568140"/>
            </a:xfrm>
            <a:custGeom>
              <a:rect b="b" l="l" r="r" t="t"/>
              <a:pathLst>
                <a:path extrusionOk="0" h="5184" w="6354">
                  <a:moveTo>
                    <a:pt x="2563" y="0"/>
                  </a:moveTo>
                  <a:cubicBezTo>
                    <a:pt x="1659" y="0"/>
                    <a:pt x="900" y="414"/>
                    <a:pt x="535" y="1399"/>
                  </a:cubicBezTo>
                  <a:cubicBezTo>
                    <a:pt x="1" y="2855"/>
                    <a:pt x="744" y="4470"/>
                    <a:pt x="2207" y="5011"/>
                  </a:cubicBezTo>
                  <a:cubicBezTo>
                    <a:pt x="2525" y="5128"/>
                    <a:pt x="2852" y="5183"/>
                    <a:pt x="3173" y="5183"/>
                  </a:cubicBezTo>
                  <a:cubicBezTo>
                    <a:pt x="4318" y="5183"/>
                    <a:pt x="5397" y="4477"/>
                    <a:pt x="5819" y="3340"/>
                  </a:cubicBezTo>
                  <a:cubicBezTo>
                    <a:pt x="6353" y="1884"/>
                    <a:pt x="5407" y="809"/>
                    <a:pt x="3951" y="274"/>
                  </a:cubicBezTo>
                  <a:cubicBezTo>
                    <a:pt x="3474" y="98"/>
                    <a:pt x="3001" y="0"/>
                    <a:pt x="2563" y="0"/>
                  </a:cubicBezTo>
                  <a:close/>
                </a:path>
              </a:pathLst>
            </a:custGeom>
            <a:solidFill>
              <a:srgbClr val="F7BD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flipH="1">
              <a:off x="7855464" y="1729546"/>
              <a:ext cx="82306" cy="41756"/>
            </a:xfrm>
            <a:custGeom>
              <a:rect b="b" l="l" r="r" t="t"/>
              <a:pathLst>
                <a:path extrusionOk="0" h="381" w="751">
                  <a:moveTo>
                    <a:pt x="344" y="0"/>
                  </a:moveTo>
                  <a:cubicBezTo>
                    <a:pt x="231" y="0"/>
                    <a:pt x="56" y="11"/>
                    <a:pt x="31" y="77"/>
                  </a:cubicBezTo>
                  <a:cubicBezTo>
                    <a:pt x="1" y="169"/>
                    <a:pt x="142" y="243"/>
                    <a:pt x="332" y="310"/>
                  </a:cubicBezTo>
                  <a:cubicBezTo>
                    <a:pt x="439" y="349"/>
                    <a:pt x="538" y="380"/>
                    <a:pt x="609" y="380"/>
                  </a:cubicBezTo>
                  <a:cubicBezTo>
                    <a:pt x="660" y="380"/>
                    <a:pt x="698" y="364"/>
                    <a:pt x="713" y="323"/>
                  </a:cubicBezTo>
                  <a:cubicBezTo>
                    <a:pt x="750" y="230"/>
                    <a:pt x="443" y="3"/>
                    <a:pt x="443" y="3"/>
                  </a:cubicBezTo>
                  <a:cubicBezTo>
                    <a:pt x="443" y="3"/>
                    <a:pt x="401" y="0"/>
                    <a:pt x="344"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flipH="1">
              <a:off x="7879027" y="1717710"/>
              <a:ext cx="96444" cy="48879"/>
            </a:xfrm>
            <a:custGeom>
              <a:rect b="b" l="l" r="r" t="t"/>
              <a:pathLst>
                <a:path extrusionOk="0" h="446" w="880">
                  <a:moveTo>
                    <a:pt x="1" y="1"/>
                  </a:moveTo>
                  <a:cubicBezTo>
                    <a:pt x="1" y="1"/>
                    <a:pt x="25" y="185"/>
                    <a:pt x="246" y="320"/>
                  </a:cubicBezTo>
                  <a:cubicBezTo>
                    <a:pt x="408" y="419"/>
                    <a:pt x="517" y="445"/>
                    <a:pt x="610" y="445"/>
                  </a:cubicBezTo>
                  <a:cubicBezTo>
                    <a:pt x="644" y="445"/>
                    <a:pt x="676" y="442"/>
                    <a:pt x="707" y="437"/>
                  </a:cubicBezTo>
                  <a:cubicBezTo>
                    <a:pt x="824" y="412"/>
                    <a:pt x="879" y="375"/>
                    <a:pt x="664" y="240"/>
                  </a:cubicBezTo>
                  <a:cubicBezTo>
                    <a:pt x="443" y="105"/>
                    <a:pt x="1" y="1"/>
                    <a:pt x="1"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flipH="1">
              <a:off x="7885603" y="1741602"/>
              <a:ext cx="98635" cy="38577"/>
            </a:xfrm>
            <a:custGeom>
              <a:rect b="b" l="l" r="r" t="t"/>
              <a:pathLst>
                <a:path extrusionOk="0" h="352" w="900">
                  <a:moveTo>
                    <a:pt x="287" y="1"/>
                  </a:moveTo>
                  <a:cubicBezTo>
                    <a:pt x="99" y="1"/>
                    <a:pt x="1" y="90"/>
                    <a:pt x="1" y="90"/>
                  </a:cubicBezTo>
                  <a:cubicBezTo>
                    <a:pt x="1" y="90"/>
                    <a:pt x="400" y="299"/>
                    <a:pt x="652" y="342"/>
                  </a:cubicBezTo>
                  <a:cubicBezTo>
                    <a:pt x="701" y="349"/>
                    <a:pt x="740" y="352"/>
                    <a:pt x="770" y="352"/>
                  </a:cubicBezTo>
                  <a:cubicBezTo>
                    <a:pt x="899" y="352"/>
                    <a:pt x="873" y="293"/>
                    <a:pt x="818" y="219"/>
                  </a:cubicBezTo>
                  <a:cubicBezTo>
                    <a:pt x="744" y="127"/>
                    <a:pt x="646" y="47"/>
                    <a:pt x="394" y="10"/>
                  </a:cubicBezTo>
                  <a:cubicBezTo>
                    <a:pt x="356" y="3"/>
                    <a:pt x="320" y="1"/>
                    <a:pt x="287"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flipH="1">
              <a:off x="7858204" y="1756178"/>
              <a:ext cx="82196" cy="42084"/>
            </a:xfrm>
            <a:custGeom>
              <a:rect b="b" l="l" r="r" t="t"/>
              <a:pathLst>
                <a:path extrusionOk="0" h="384" w="750">
                  <a:moveTo>
                    <a:pt x="135" y="0"/>
                  </a:moveTo>
                  <a:cubicBezTo>
                    <a:pt x="83" y="0"/>
                    <a:pt x="46" y="16"/>
                    <a:pt x="31" y="55"/>
                  </a:cubicBezTo>
                  <a:cubicBezTo>
                    <a:pt x="0" y="153"/>
                    <a:pt x="301" y="381"/>
                    <a:pt x="301" y="381"/>
                  </a:cubicBezTo>
                  <a:cubicBezTo>
                    <a:pt x="301" y="381"/>
                    <a:pt x="343" y="383"/>
                    <a:pt x="400" y="383"/>
                  </a:cubicBezTo>
                  <a:cubicBezTo>
                    <a:pt x="513" y="383"/>
                    <a:pt x="688" y="372"/>
                    <a:pt x="713" y="307"/>
                  </a:cubicBezTo>
                  <a:cubicBezTo>
                    <a:pt x="750" y="209"/>
                    <a:pt x="602" y="141"/>
                    <a:pt x="412" y="73"/>
                  </a:cubicBezTo>
                  <a:cubicBezTo>
                    <a:pt x="305" y="31"/>
                    <a:pt x="206" y="0"/>
                    <a:pt x="135"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flipH="1">
              <a:off x="7821161" y="1760891"/>
              <a:ext cx="96444" cy="49208"/>
            </a:xfrm>
            <a:custGeom>
              <a:rect b="b" l="l" r="r" t="t"/>
              <a:pathLst>
                <a:path extrusionOk="0" h="449" w="880">
                  <a:moveTo>
                    <a:pt x="274" y="1"/>
                  </a:moveTo>
                  <a:cubicBezTo>
                    <a:pt x="239" y="1"/>
                    <a:pt x="205" y="5"/>
                    <a:pt x="173" y="12"/>
                  </a:cubicBezTo>
                  <a:cubicBezTo>
                    <a:pt x="62" y="37"/>
                    <a:pt x="1" y="73"/>
                    <a:pt x="222" y="209"/>
                  </a:cubicBezTo>
                  <a:cubicBezTo>
                    <a:pt x="437" y="344"/>
                    <a:pt x="880" y="448"/>
                    <a:pt x="880" y="448"/>
                  </a:cubicBezTo>
                  <a:cubicBezTo>
                    <a:pt x="880" y="448"/>
                    <a:pt x="855" y="264"/>
                    <a:pt x="634" y="129"/>
                  </a:cubicBezTo>
                  <a:cubicBezTo>
                    <a:pt x="478" y="31"/>
                    <a:pt x="368" y="1"/>
                    <a:pt x="274"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flipH="1">
              <a:off x="7811736" y="1747520"/>
              <a:ext cx="98745" cy="38358"/>
            </a:xfrm>
            <a:custGeom>
              <a:rect b="b" l="l" r="r" t="t"/>
              <a:pathLst>
                <a:path extrusionOk="0" h="350" w="901">
                  <a:moveTo>
                    <a:pt x="127" y="1"/>
                  </a:moveTo>
                  <a:cubicBezTo>
                    <a:pt x="0" y="1"/>
                    <a:pt x="24" y="59"/>
                    <a:pt x="83" y="134"/>
                  </a:cubicBezTo>
                  <a:cubicBezTo>
                    <a:pt x="151" y="226"/>
                    <a:pt x="249" y="306"/>
                    <a:pt x="507" y="343"/>
                  </a:cubicBezTo>
                  <a:cubicBezTo>
                    <a:pt x="540" y="348"/>
                    <a:pt x="571" y="350"/>
                    <a:pt x="600" y="350"/>
                  </a:cubicBezTo>
                  <a:cubicBezTo>
                    <a:pt x="794" y="350"/>
                    <a:pt x="901" y="257"/>
                    <a:pt x="901" y="257"/>
                  </a:cubicBezTo>
                  <a:cubicBezTo>
                    <a:pt x="901" y="257"/>
                    <a:pt x="495" y="48"/>
                    <a:pt x="243" y="11"/>
                  </a:cubicBezTo>
                  <a:cubicBezTo>
                    <a:pt x="195" y="4"/>
                    <a:pt x="157" y="1"/>
                    <a:pt x="127"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flipH="1">
              <a:off x="7792227" y="1927476"/>
              <a:ext cx="49866" cy="44386"/>
            </a:xfrm>
            <a:custGeom>
              <a:rect b="b" l="l" r="r" t="t"/>
              <a:pathLst>
                <a:path extrusionOk="0" h="405" w="455">
                  <a:moveTo>
                    <a:pt x="221" y="1"/>
                  </a:moveTo>
                  <a:cubicBezTo>
                    <a:pt x="141" y="1"/>
                    <a:pt x="65" y="52"/>
                    <a:pt x="37" y="132"/>
                  </a:cubicBezTo>
                  <a:cubicBezTo>
                    <a:pt x="0" y="237"/>
                    <a:pt x="49" y="353"/>
                    <a:pt x="154" y="390"/>
                  </a:cubicBezTo>
                  <a:cubicBezTo>
                    <a:pt x="178" y="400"/>
                    <a:pt x="203" y="405"/>
                    <a:pt x="227" y="405"/>
                  </a:cubicBezTo>
                  <a:cubicBezTo>
                    <a:pt x="308" y="405"/>
                    <a:pt x="385" y="354"/>
                    <a:pt x="418" y="274"/>
                  </a:cubicBezTo>
                  <a:cubicBezTo>
                    <a:pt x="455" y="169"/>
                    <a:pt x="399" y="52"/>
                    <a:pt x="295" y="16"/>
                  </a:cubicBezTo>
                  <a:cubicBezTo>
                    <a:pt x="271" y="6"/>
                    <a:pt x="246" y="1"/>
                    <a:pt x="221" y="1"/>
                  </a:cubicBezTo>
                  <a:close/>
                </a:path>
              </a:pathLst>
            </a:custGeom>
            <a:solidFill>
              <a:srgbClr val="B18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flipH="1">
              <a:off x="7988842" y="1841662"/>
              <a:ext cx="50523" cy="44386"/>
            </a:xfrm>
            <a:custGeom>
              <a:rect b="b" l="l" r="r" t="t"/>
              <a:pathLst>
                <a:path extrusionOk="0" h="405" w="461">
                  <a:moveTo>
                    <a:pt x="234" y="1"/>
                  </a:moveTo>
                  <a:cubicBezTo>
                    <a:pt x="151" y="1"/>
                    <a:pt x="72" y="53"/>
                    <a:pt x="43" y="135"/>
                  </a:cubicBezTo>
                  <a:cubicBezTo>
                    <a:pt x="0" y="240"/>
                    <a:pt x="55" y="356"/>
                    <a:pt x="160" y="393"/>
                  </a:cubicBezTo>
                  <a:cubicBezTo>
                    <a:pt x="182" y="401"/>
                    <a:pt x="204" y="405"/>
                    <a:pt x="226" y="405"/>
                  </a:cubicBezTo>
                  <a:cubicBezTo>
                    <a:pt x="310" y="405"/>
                    <a:pt x="389" y="353"/>
                    <a:pt x="418" y="270"/>
                  </a:cubicBezTo>
                  <a:cubicBezTo>
                    <a:pt x="461" y="166"/>
                    <a:pt x="405" y="55"/>
                    <a:pt x="301" y="12"/>
                  </a:cubicBezTo>
                  <a:cubicBezTo>
                    <a:pt x="279" y="4"/>
                    <a:pt x="257" y="1"/>
                    <a:pt x="234" y="1"/>
                  </a:cubicBezTo>
                  <a:close/>
                </a:path>
              </a:pathLst>
            </a:custGeom>
            <a:solidFill>
              <a:srgbClr val="B18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flipH="1">
              <a:off x="7723510" y="2081019"/>
              <a:ext cx="49975" cy="44386"/>
            </a:xfrm>
            <a:custGeom>
              <a:rect b="b" l="l" r="r" t="t"/>
              <a:pathLst>
                <a:path extrusionOk="0" h="405" w="456">
                  <a:moveTo>
                    <a:pt x="228" y="1"/>
                  </a:moveTo>
                  <a:cubicBezTo>
                    <a:pt x="147" y="1"/>
                    <a:pt x="71" y="52"/>
                    <a:pt x="38" y="132"/>
                  </a:cubicBezTo>
                  <a:cubicBezTo>
                    <a:pt x="1" y="236"/>
                    <a:pt x="56" y="353"/>
                    <a:pt x="160" y="390"/>
                  </a:cubicBezTo>
                  <a:cubicBezTo>
                    <a:pt x="185" y="400"/>
                    <a:pt x="210" y="405"/>
                    <a:pt x="234" y="405"/>
                  </a:cubicBezTo>
                  <a:cubicBezTo>
                    <a:pt x="315" y="405"/>
                    <a:pt x="390" y="354"/>
                    <a:pt x="418" y="273"/>
                  </a:cubicBezTo>
                  <a:cubicBezTo>
                    <a:pt x="455" y="169"/>
                    <a:pt x="406" y="52"/>
                    <a:pt x="302" y="15"/>
                  </a:cubicBezTo>
                  <a:cubicBezTo>
                    <a:pt x="277" y="5"/>
                    <a:pt x="253" y="1"/>
                    <a:pt x="228" y="1"/>
                  </a:cubicBezTo>
                  <a:close/>
                </a:path>
              </a:pathLst>
            </a:custGeom>
            <a:solidFill>
              <a:srgbClr val="B18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flipH="1">
              <a:off x="7915413" y="2002877"/>
              <a:ext cx="49975" cy="44496"/>
            </a:xfrm>
            <a:custGeom>
              <a:rect b="b" l="l" r="r" t="t"/>
              <a:pathLst>
                <a:path extrusionOk="0" h="406" w="456">
                  <a:moveTo>
                    <a:pt x="222" y="1"/>
                  </a:moveTo>
                  <a:cubicBezTo>
                    <a:pt x="141" y="1"/>
                    <a:pt x="66" y="52"/>
                    <a:pt x="38" y="132"/>
                  </a:cubicBezTo>
                  <a:cubicBezTo>
                    <a:pt x="1" y="237"/>
                    <a:pt x="50" y="354"/>
                    <a:pt x="154" y="390"/>
                  </a:cubicBezTo>
                  <a:cubicBezTo>
                    <a:pt x="179" y="400"/>
                    <a:pt x="204" y="405"/>
                    <a:pt x="228" y="405"/>
                  </a:cubicBezTo>
                  <a:cubicBezTo>
                    <a:pt x="309" y="405"/>
                    <a:pt x="386" y="354"/>
                    <a:pt x="419" y="274"/>
                  </a:cubicBezTo>
                  <a:cubicBezTo>
                    <a:pt x="455" y="169"/>
                    <a:pt x="400" y="53"/>
                    <a:pt x="296" y="16"/>
                  </a:cubicBezTo>
                  <a:cubicBezTo>
                    <a:pt x="271" y="6"/>
                    <a:pt x="247" y="1"/>
                    <a:pt x="222" y="1"/>
                  </a:cubicBezTo>
                  <a:close/>
                </a:path>
              </a:pathLst>
            </a:custGeom>
            <a:solidFill>
              <a:srgbClr val="B18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flipH="1">
              <a:off x="8091205" y="2069950"/>
              <a:ext cx="49866" cy="44386"/>
            </a:xfrm>
            <a:custGeom>
              <a:rect b="b" l="l" r="r" t="t"/>
              <a:pathLst>
                <a:path extrusionOk="0" h="405" w="455">
                  <a:moveTo>
                    <a:pt x="229" y="0"/>
                  </a:moveTo>
                  <a:cubicBezTo>
                    <a:pt x="145" y="0"/>
                    <a:pt x="66" y="52"/>
                    <a:pt x="37" y="135"/>
                  </a:cubicBezTo>
                  <a:cubicBezTo>
                    <a:pt x="0" y="239"/>
                    <a:pt x="49" y="356"/>
                    <a:pt x="154" y="393"/>
                  </a:cubicBezTo>
                  <a:cubicBezTo>
                    <a:pt x="176" y="401"/>
                    <a:pt x="198" y="404"/>
                    <a:pt x="221" y="404"/>
                  </a:cubicBezTo>
                  <a:cubicBezTo>
                    <a:pt x="304" y="404"/>
                    <a:pt x="384" y="352"/>
                    <a:pt x="418" y="270"/>
                  </a:cubicBezTo>
                  <a:cubicBezTo>
                    <a:pt x="455" y="165"/>
                    <a:pt x="400" y="49"/>
                    <a:pt x="295" y="12"/>
                  </a:cubicBezTo>
                  <a:cubicBezTo>
                    <a:pt x="273" y="4"/>
                    <a:pt x="251" y="0"/>
                    <a:pt x="229" y="0"/>
                  </a:cubicBezTo>
                  <a:close/>
                </a:path>
              </a:pathLst>
            </a:custGeom>
            <a:solidFill>
              <a:srgbClr val="B18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flipH="1">
              <a:off x="7890535" y="2170559"/>
              <a:ext cx="49866" cy="44167"/>
            </a:xfrm>
            <a:custGeom>
              <a:rect b="b" l="l" r="r" t="t"/>
              <a:pathLst>
                <a:path extrusionOk="0" h="403" w="455">
                  <a:moveTo>
                    <a:pt x="227" y="1"/>
                  </a:moveTo>
                  <a:cubicBezTo>
                    <a:pt x="146" y="1"/>
                    <a:pt x="70" y="52"/>
                    <a:pt x="37" y="132"/>
                  </a:cubicBezTo>
                  <a:cubicBezTo>
                    <a:pt x="0" y="237"/>
                    <a:pt x="55" y="353"/>
                    <a:pt x="160" y="390"/>
                  </a:cubicBezTo>
                  <a:cubicBezTo>
                    <a:pt x="183" y="398"/>
                    <a:pt x="207" y="402"/>
                    <a:pt x="231" y="402"/>
                  </a:cubicBezTo>
                  <a:cubicBezTo>
                    <a:pt x="312" y="402"/>
                    <a:pt x="389" y="355"/>
                    <a:pt x="418" y="273"/>
                  </a:cubicBezTo>
                  <a:cubicBezTo>
                    <a:pt x="455" y="169"/>
                    <a:pt x="399" y="52"/>
                    <a:pt x="301" y="15"/>
                  </a:cubicBezTo>
                  <a:cubicBezTo>
                    <a:pt x="277" y="5"/>
                    <a:pt x="252" y="1"/>
                    <a:pt x="227" y="1"/>
                  </a:cubicBezTo>
                  <a:close/>
                </a:path>
              </a:pathLst>
            </a:custGeom>
            <a:solidFill>
              <a:srgbClr val="B18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flipH="1">
              <a:off x="8140304" y="1901940"/>
              <a:ext cx="49975" cy="44386"/>
            </a:xfrm>
            <a:custGeom>
              <a:rect b="b" l="l" r="r" t="t"/>
              <a:pathLst>
                <a:path extrusionOk="0" h="405" w="456">
                  <a:moveTo>
                    <a:pt x="222" y="0"/>
                  </a:moveTo>
                  <a:cubicBezTo>
                    <a:pt x="141" y="0"/>
                    <a:pt x="66" y="52"/>
                    <a:pt x="38" y="132"/>
                  </a:cubicBezTo>
                  <a:cubicBezTo>
                    <a:pt x="1" y="236"/>
                    <a:pt x="50" y="353"/>
                    <a:pt x="154" y="390"/>
                  </a:cubicBezTo>
                  <a:cubicBezTo>
                    <a:pt x="179" y="400"/>
                    <a:pt x="204" y="405"/>
                    <a:pt x="228" y="405"/>
                  </a:cubicBezTo>
                  <a:cubicBezTo>
                    <a:pt x="309" y="405"/>
                    <a:pt x="384" y="353"/>
                    <a:pt x="412" y="273"/>
                  </a:cubicBezTo>
                  <a:cubicBezTo>
                    <a:pt x="455" y="169"/>
                    <a:pt x="400" y="52"/>
                    <a:pt x="296" y="15"/>
                  </a:cubicBezTo>
                  <a:cubicBezTo>
                    <a:pt x="271" y="5"/>
                    <a:pt x="247" y="0"/>
                    <a:pt x="222" y="0"/>
                  </a:cubicBezTo>
                  <a:close/>
                </a:path>
              </a:pathLst>
            </a:custGeom>
            <a:solidFill>
              <a:srgbClr val="B18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flipH="1">
              <a:off x="7970651" y="1764617"/>
              <a:ext cx="279467" cy="209874"/>
            </a:xfrm>
            <a:custGeom>
              <a:rect b="b" l="l" r="r" t="t"/>
              <a:pathLst>
                <a:path extrusionOk="0" h="1915" w="2550">
                  <a:moveTo>
                    <a:pt x="1702" y="1"/>
                  </a:moveTo>
                  <a:cubicBezTo>
                    <a:pt x="1432" y="1"/>
                    <a:pt x="1120" y="98"/>
                    <a:pt x="829" y="291"/>
                  </a:cubicBezTo>
                  <a:cubicBezTo>
                    <a:pt x="264" y="672"/>
                    <a:pt x="0" y="1274"/>
                    <a:pt x="246" y="1643"/>
                  </a:cubicBezTo>
                  <a:cubicBezTo>
                    <a:pt x="367" y="1824"/>
                    <a:pt x="589" y="1915"/>
                    <a:pt x="850" y="1915"/>
                  </a:cubicBezTo>
                  <a:cubicBezTo>
                    <a:pt x="1120" y="1915"/>
                    <a:pt x="1433" y="1818"/>
                    <a:pt x="1720" y="1624"/>
                  </a:cubicBezTo>
                  <a:cubicBezTo>
                    <a:pt x="2292" y="1250"/>
                    <a:pt x="2550" y="641"/>
                    <a:pt x="2304" y="273"/>
                  </a:cubicBezTo>
                  <a:cubicBezTo>
                    <a:pt x="2183" y="92"/>
                    <a:pt x="1963" y="1"/>
                    <a:pt x="17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flipH="1">
              <a:off x="7822477" y="2734427"/>
              <a:ext cx="168448" cy="331963"/>
            </a:xfrm>
            <a:custGeom>
              <a:rect b="b" l="l" r="r" t="t"/>
              <a:pathLst>
                <a:path extrusionOk="0" h="3029" w="1537">
                  <a:moveTo>
                    <a:pt x="910" y="0"/>
                  </a:moveTo>
                  <a:cubicBezTo>
                    <a:pt x="351" y="6"/>
                    <a:pt x="0" y="412"/>
                    <a:pt x="0" y="412"/>
                  </a:cubicBezTo>
                  <a:cubicBezTo>
                    <a:pt x="1118" y="879"/>
                    <a:pt x="1333" y="3029"/>
                    <a:pt x="1333" y="3029"/>
                  </a:cubicBezTo>
                  <a:lnTo>
                    <a:pt x="1536" y="2992"/>
                  </a:lnTo>
                  <a:cubicBezTo>
                    <a:pt x="1499" y="1211"/>
                    <a:pt x="910" y="0"/>
                    <a:pt x="910" y="0"/>
                  </a:cubicBezTo>
                  <a:close/>
                </a:path>
              </a:pathLst>
            </a:custGeom>
            <a:solidFill>
              <a:srgbClr val="B18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flipH="1">
              <a:off x="7819847" y="2869778"/>
              <a:ext cx="241986" cy="152337"/>
            </a:xfrm>
            <a:custGeom>
              <a:rect b="b" l="l" r="r" t="t"/>
              <a:pathLst>
                <a:path extrusionOk="0" h="1390" w="2208">
                  <a:moveTo>
                    <a:pt x="322" y="0"/>
                  </a:moveTo>
                  <a:cubicBezTo>
                    <a:pt x="0" y="576"/>
                    <a:pt x="1052" y="1390"/>
                    <a:pt x="1664" y="1390"/>
                  </a:cubicBezTo>
                  <a:cubicBezTo>
                    <a:pt x="1718" y="1390"/>
                    <a:pt x="1769" y="1384"/>
                    <a:pt x="1815" y="1370"/>
                  </a:cubicBezTo>
                  <a:lnTo>
                    <a:pt x="2171" y="1278"/>
                  </a:lnTo>
                  <a:cubicBezTo>
                    <a:pt x="2208" y="1272"/>
                    <a:pt x="2202" y="1088"/>
                    <a:pt x="2196" y="1063"/>
                  </a:cubicBezTo>
                  <a:cubicBezTo>
                    <a:pt x="2189" y="995"/>
                    <a:pt x="2159" y="934"/>
                    <a:pt x="2128" y="872"/>
                  </a:cubicBezTo>
                  <a:cubicBezTo>
                    <a:pt x="2054" y="737"/>
                    <a:pt x="1944" y="627"/>
                    <a:pt x="1821" y="535"/>
                  </a:cubicBezTo>
                  <a:cubicBezTo>
                    <a:pt x="1704" y="455"/>
                    <a:pt x="1581" y="387"/>
                    <a:pt x="1446" y="350"/>
                  </a:cubicBezTo>
                  <a:cubicBezTo>
                    <a:pt x="1378" y="332"/>
                    <a:pt x="1305" y="320"/>
                    <a:pt x="1225" y="320"/>
                  </a:cubicBezTo>
                  <a:cubicBezTo>
                    <a:pt x="1220" y="319"/>
                    <a:pt x="1214" y="319"/>
                    <a:pt x="1209" y="319"/>
                  </a:cubicBezTo>
                  <a:cubicBezTo>
                    <a:pt x="1113" y="319"/>
                    <a:pt x="956" y="337"/>
                    <a:pt x="801" y="337"/>
                  </a:cubicBezTo>
                  <a:cubicBezTo>
                    <a:pt x="535" y="337"/>
                    <a:pt x="272" y="285"/>
                    <a:pt x="322"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flipH="1">
              <a:off x="7402401" y="2983976"/>
              <a:ext cx="798619" cy="886404"/>
            </a:xfrm>
            <a:custGeom>
              <a:rect b="b" l="l" r="r" t="t"/>
              <a:pathLst>
                <a:path extrusionOk="0" h="8088" w="7287">
                  <a:moveTo>
                    <a:pt x="3564" y="1"/>
                  </a:moveTo>
                  <a:cubicBezTo>
                    <a:pt x="3396" y="1"/>
                    <a:pt x="3234" y="14"/>
                    <a:pt x="3085" y="39"/>
                  </a:cubicBezTo>
                  <a:cubicBezTo>
                    <a:pt x="1794" y="261"/>
                    <a:pt x="1" y="1637"/>
                    <a:pt x="381" y="3861"/>
                  </a:cubicBezTo>
                  <a:cubicBezTo>
                    <a:pt x="762" y="6085"/>
                    <a:pt x="4467" y="8087"/>
                    <a:pt x="4467" y="8087"/>
                  </a:cubicBezTo>
                  <a:cubicBezTo>
                    <a:pt x="4467" y="8087"/>
                    <a:pt x="7287" y="4966"/>
                    <a:pt x="6906" y="2743"/>
                  </a:cubicBezTo>
                  <a:cubicBezTo>
                    <a:pt x="6569" y="776"/>
                    <a:pt x="4853" y="1"/>
                    <a:pt x="3564" y="1"/>
                  </a:cubicBezTo>
                  <a:close/>
                </a:path>
              </a:pathLst>
            </a:custGeom>
            <a:solidFill>
              <a:srgbClr val="AAE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flipH="1">
              <a:off x="7666301" y="3080859"/>
              <a:ext cx="54688" cy="50523"/>
            </a:xfrm>
            <a:custGeom>
              <a:rect b="b" l="l" r="r" t="t"/>
              <a:pathLst>
                <a:path extrusionOk="0" h="461" w="499">
                  <a:moveTo>
                    <a:pt x="245" y="1"/>
                  </a:moveTo>
                  <a:cubicBezTo>
                    <a:pt x="233" y="1"/>
                    <a:pt x="222" y="1"/>
                    <a:pt x="210" y="3"/>
                  </a:cubicBezTo>
                  <a:cubicBezTo>
                    <a:pt x="87" y="28"/>
                    <a:pt x="1" y="144"/>
                    <a:pt x="25" y="267"/>
                  </a:cubicBezTo>
                  <a:cubicBezTo>
                    <a:pt x="42" y="379"/>
                    <a:pt x="145" y="460"/>
                    <a:pt x="256" y="460"/>
                  </a:cubicBezTo>
                  <a:cubicBezTo>
                    <a:pt x="267" y="460"/>
                    <a:pt x="278" y="459"/>
                    <a:pt x="290" y="458"/>
                  </a:cubicBezTo>
                  <a:cubicBezTo>
                    <a:pt x="413" y="433"/>
                    <a:pt x="499" y="316"/>
                    <a:pt x="474" y="194"/>
                  </a:cubicBezTo>
                  <a:cubicBezTo>
                    <a:pt x="457" y="77"/>
                    <a:pt x="355" y="1"/>
                    <a:pt x="245" y="1"/>
                  </a:cubicBezTo>
                  <a:close/>
                </a:path>
              </a:pathLst>
            </a:custGeom>
            <a:solidFill>
              <a:srgbClr val="90C7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flipH="1">
              <a:off x="7840669" y="3253691"/>
              <a:ext cx="54030" cy="50195"/>
            </a:xfrm>
            <a:custGeom>
              <a:rect b="b" l="l" r="r" t="t"/>
              <a:pathLst>
                <a:path extrusionOk="0" h="458" w="493">
                  <a:moveTo>
                    <a:pt x="252" y="1"/>
                  </a:moveTo>
                  <a:cubicBezTo>
                    <a:pt x="238" y="1"/>
                    <a:pt x="224" y="2"/>
                    <a:pt x="210" y="5"/>
                  </a:cubicBezTo>
                  <a:cubicBezTo>
                    <a:pt x="87" y="23"/>
                    <a:pt x="1" y="140"/>
                    <a:pt x="19" y="269"/>
                  </a:cubicBezTo>
                  <a:cubicBezTo>
                    <a:pt x="41" y="378"/>
                    <a:pt x="135" y="458"/>
                    <a:pt x="241" y="458"/>
                  </a:cubicBezTo>
                  <a:cubicBezTo>
                    <a:pt x="255" y="458"/>
                    <a:pt x="269" y="456"/>
                    <a:pt x="283" y="454"/>
                  </a:cubicBezTo>
                  <a:cubicBezTo>
                    <a:pt x="412" y="429"/>
                    <a:pt x="492" y="312"/>
                    <a:pt x="474" y="189"/>
                  </a:cubicBezTo>
                  <a:cubicBezTo>
                    <a:pt x="452" y="81"/>
                    <a:pt x="358" y="1"/>
                    <a:pt x="252" y="1"/>
                  </a:cubicBezTo>
                  <a:close/>
                </a:path>
              </a:pathLst>
            </a:custGeom>
            <a:solidFill>
              <a:srgbClr val="90C7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flipH="1">
              <a:off x="7554513" y="3267171"/>
              <a:ext cx="54030" cy="50195"/>
            </a:xfrm>
            <a:custGeom>
              <a:rect b="b" l="l" r="r" t="t"/>
              <a:pathLst>
                <a:path extrusionOk="0" h="458" w="493">
                  <a:moveTo>
                    <a:pt x="252" y="1"/>
                  </a:moveTo>
                  <a:cubicBezTo>
                    <a:pt x="238" y="1"/>
                    <a:pt x="224" y="2"/>
                    <a:pt x="210" y="5"/>
                  </a:cubicBezTo>
                  <a:cubicBezTo>
                    <a:pt x="81" y="23"/>
                    <a:pt x="1" y="146"/>
                    <a:pt x="19" y="269"/>
                  </a:cubicBezTo>
                  <a:cubicBezTo>
                    <a:pt x="41" y="378"/>
                    <a:pt x="135" y="458"/>
                    <a:pt x="241" y="458"/>
                  </a:cubicBezTo>
                  <a:cubicBezTo>
                    <a:pt x="255" y="458"/>
                    <a:pt x="269" y="456"/>
                    <a:pt x="283" y="453"/>
                  </a:cubicBezTo>
                  <a:cubicBezTo>
                    <a:pt x="412" y="435"/>
                    <a:pt x="492" y="312"/>
                    <a:pt x="474" y="189"/>
                  </a:cubicBezTo>
                  <a:cubicBezTo>
                    <a:pt x="452" y="81"/>
                    <a:pt x="358" y="1"/>
                    <a:pt x="252" y="1"/>
                  </a:cubicBezTo>
                  <a:close/>
                </a:path>
              </a:pathLst>
            </a:custGeom>
            <a:solidFill>
              <a:srgbClr val="90C7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flipH="1">
              <a:off x="7689207" y="3370410"/>
              <a:ext cx="54578" cy="50523"/>
            </a:xfrm>
            <a:custGeom>
              <a:rect b="b" l="l" r="r" t="t"/>
              <a:pathLst>
                <a:path extrusionOk="0" h="461" w="498">
                  <a:moveTo>
                    <a:pt x="244" y="0"/>
                  </a:moveTo>
                  <a:cubicBezTo>
                    <a:pt x="232" y="0"/>
                    <a:pt x="221" y="1"/>
                    <a:pt x="209" y="3"/>
                  </a:cubicBezTo>
                  <a:cubicBezTo>
                    <a:pt x="86" y="27"/>
                    <a:pt x="0" y="144"/>
                    <a:pt x="25" y="267"/>
                  </a:cubicBezTo>
                  <a:cubicBezTo>
                    <a:pt x="41" y="384"/>
                    <a:pt x="143" y="460"/>
                    <a:pt x="253" y="460"/>
                  </a:cubicBezTo>
                  <a:cubicBezTo>
                    <a:pt x="265" y="460"/>
                    <a:pt x="277" y="459"/>
                    <a:pt x="289" y="458"/>
                  </a:cubicBezTo>
                  <a:cubicBezTo>
                    <a:pt x="412" y="433"/>
                    <a:pt x="498" y="316"/>
                    <a:pt x="473" y="193"/>
                  </a:cubicBezTo>
                  <a:cubicBezTo>
                    <a:pt x="456" y="82"/>
                    <a:pt x="358" y="0"/>
                    <a:pt x="244" y="0"/>
                  </a:cubicBezTo>
                  <a:close/>
                </a:path>
              </a:pathLst>
            </a:custGeom>
            <a:solidFill>
              <a:srgbClr val="90C7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flipH="1">
              <a:off x="7578734" y="3480773"/>
              <a:ext cx="54030" cy="50085"/>
            </a:xfrm>
            <a:custGeom>
              <a:rect b="b" l="l" r="r" t="t"/>
              <a:pathLst>
                <a:path extrusionOk="0" h="457" w="493">
                  <a:moveTo>
                    <a:pt x="245" y="1"/>
                  </a:moveTo>
                  <a:cubicBezTo>
                    <a:pt x="233" y="1"/>
                    <a:pt x="221" y="2"/>
                    <a:pt x="210" y="3"/>
                  </a:cubicBezTo>
                  <a:cubicBezTo>
                    <a:pt x="87" y="28"/>
                    <a:pt x="1" y="145"/>
                    <a:pt x="25" y="268"/>
                  </a:cubicBezTo>
                  <a:cubicBezTo>
                    <a:pt x="42" y="376"/>
                    <a:pt x="135" y="456"/>
                    <a:pt x="245" y="456"/>
                  </a:cubicBezTo>
                  <a:cubicBezTo>
                    <a:pt x="260" y="456"/>
                    <a:pt x="275" y="455"/>
                    <a:pt x="289" y="452"/>
                  </a:cubicBezTo>
                  <a:cubicBezTo>
                    <a:pt x="412" y="433"/>
                    <a:pt x="492" y="317"/>
                    <a:pt x="474" y="188"/>
                  </a:cubicBezTo>
                  <a:cubicBezTo>
                    <a:pt x="452" y="77"/>
                    <a:pt x="354" y="1"/>
                    <a:pt x="245" y="1"/>
                  </a:cubicBezTo>
                  <a:close/>
                </a:path>
              </a:pathLst>
            </a:custGeom>
            <a:solidFill>
              <a:srgbClr val="90C7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flipH="1">
              <a:off x="7675727" y="3669386"/>
              <a:ext cx="53921" cy="50414"/>
            </a:xfrm>
            <a:custGeom>
              <a:rect b="b" l="l" r="r" t="t"/>
              <a:pathLst>
                <a:path extrusionOk="0" h="460" w="492">
                  <a:moveTo>
                    <a:pt x="242" y="0"/>
                  </a:moveTo>
                  <a:cubicBezTo>
                    <a:pt x="231" y="0"/>
                    <a:pt x="220" y="1"/>
                    <a:pt x="209" y="3"/>
                  </a:cubicBezTo>
                  <a:cubicBezTo>
                    <a:pt x="86" y="27"/>
                    <a:pt x="0" y="144"/>
                    <a:pt x="25" y="267"/>
                  </a:cubicBezTo>
                  <a:cubicBezTo>
                    <a:pt x="41" y="383"/>
                    <a:pt x="138" y="460"/>
                    <a:pt x="252" y="460"/>
                  </a:cubicBezTo>
                  <a:cubicBezTo>
                    <a:pt x="264" y="460"/>
                    <a:pt x="276" y="459"/>
                    <a:pt x="289" y="457"/>
                  </a:cubicBezTo>
                  <a:cubicBezTo>
                    <a:pt x="412" y="433"/>
                    <a:pt x="492" y="316"/>
                    <a:pt x="473" y="193"/>
                  </a:cubicBezTo>
                  <a:cubicBezTo>
                    <a:pt x="456" y="81"/>
                    <a:pt x="353" y="0"/>
                    <a:pt x="242" y="0"/>
                  </a:cubicBezTo>
                  <a:close/>
                </a:path>
              </a:pathLst>
            </a:custGeom>
            <a:solidFill>
              <a:srgbClr val="90C7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flipH="1">
              <a:off x="7832558" y="3550037"/>
              <a:ext cx="54688" cy="49975"/>
            </a:xfrm>
            <a:custGeom>
              <a:rect b="b" l="l" r="r" t="t"/>
              <a:pathLst>
                <a:path extrusionOk="0" h="456" w="499">
                  <a:moveTo>
                    <a:pt x="252" y="0"/>
                  </a:moveTo>
                  <a:cubicBezTo>
                    <a:pt x="238" y="0"/>
                    <a:pt x="224" y="1"/>
                    <a:pt x="209" y="4"/>
                  </a:cubicBezTo>
                  <a:cubicBezTo>
                    <a:pt x="86" y="23"/>
                    <a:pt x="0" y="139"/>
                    <a:pt x="25" y="268"/>
                  </a:cubicBezTo>
                  <a:cubicBezTo>
                    <a:pt x="42" y="379"/>
                    <a:pt x="139" y="455"/>
                    <a:pt x="252" y="455"/>
                  </a:cubicBezTo>
                  <a:cubicBezTo>
                    <a:pt x="264" y="455"/>
                    <a:pt x="277" y="454"/>
                    <a:pt x="289" y="453"/>
                  </a:cubicBezTo>
                  <a:cubicBezTo>
                    <a:pt x="412" y="428"/>
                    <a:pt x="498" y="311"/>
                    <a:pt x="473" y="189"/>
                  </a:cubicBezTo>
                  <a:cubicBezTo>
                    <a:pt x="457" y="80"/>
                    <a:pt x="359" y="0"/>
                    <a:pt x="252" y="0"/>
                  </a:cubicBezTo>
                  <a:close/>
                </a:path>
              </a:pathLst>
            </a:custGeom>
            <a:solidFill>
              <a:srgbClr val="90C7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flipH="1">
              <a:off x="7889112" y="3144753"/>
              <a:ext cx="230478" cy="313990"/>
            </a:xfrm>
            <a:custGeom>
              <a:rect b="b" l="l" r="r" t="t"/>
              <a:pathLst>
                <a:path extrusionOk="0" h="2865" w="2103">
                  <a:moveTo>
                    <a:pt x="1253" y="0"/>
                  </a:moveTo>
                  <a:cubicBezTo>
                    <a:pt x="798" y="0"/>
                    <a:pt x="327" y="539"/>
                    <a:pt x="173" y="1269"/>
                  </a:cubicBezTo>
                  <a:cubicBezTo>
                    <a:pt x="1" y="2050"/>
                    <a:pt x="259" y="2762"/>
                    <a:pt x="744" y="2854"/>
                  </a:cubicBezTo>
                  <a:cubicBezTo>
                    <a:pt x="779" y="2861"/>
                    <a:pt x="815" y="2864"/>
                    <a:pt x="850" y="2864"/>
                  </a:cubicBezTo>
                  <a:cubicBezTo>
                    <a:pt x="1305" y="2864"/>
                    <a:pt x="1777" y="2331"/>
                    <a:pt x="1936" y="1601"/>
                  </a:cubicBezTo>
                  <a:cubicBezTo>
                    <a:pt x="2102" y="815"/>
                    <a:pt x="1850" y="102"/>
                    <a:pt x="1359" y="10"/>
                  </a:cubicBezTo>
                  <a:cubicBezTo>
                    <a:pt x="1324" y="3"/>
                    <a:pt x="1289" y="0"/>
                    <a:pt x="12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flipH="1">
              <a:off x="7503332" y="2164092"/>
              <a:ext cx="95786" cy="155187"/>
            </a:xfrm>
            <a:custGeom>
              <a:rect b="b" l="l" r="r" t="t"/>
              <a:pathLst>
                <a:path extrusionOk="0" h="1416" w="874">
                  <a:moveTo>
                    <a:pt x="548" y="1"/>
                  </a:moveTo>
                  <a:cubicBezTo>
                    <a:pt x="548" y="1"/>
                    <a:pt x="124" y="259"/>
                    <a:pt x="62" y="652"/>
                  </a:cubicBezTo>
                  <a:cubicBezTo>
                    <a:pt x="1" y="1039"/>
                    <a:pt x="118" y="1383"/>
                    <a:pt x="326" y="1414"/>
                  </a:cubicBezTo>
                  <a:cubicBezTo>
                    <a:pt x="337" y="1415"/>
                    <a:pt x="347" y="1416"/>
                    <a:pt x="357" y="1416"/>
                  </a:cubicBezTo>
                  <a:cubicBezTo>
                    <a:pt x="556" y="1416"/>
                    <a:pt x="753" y="1137"/>
                    <a:pt x="812" y="769"/>
                  </a:cubicBezTo>
                  <a:cubicBezTo>
                    <a:pt x="873" y="382"/>
                    <a:pt x="548" y="1"/>
                    <a:pt x="548" y="1"/>
                  </a:cubicBezTo>
                  <a:close/>
                </a:path>
              </a:pathLst>
            </a:custGeom>
            <a:solidFill>
              <a:srgbClr val="90C7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flipH="1">
              <a:off x="7433959" y="2211876"/>
              <a:ext cx="157050" cy="82963"/>
            </a:xfrm>
            <a:custGeom>
              <a:rect b="b" l="l" r="r" t="t"/>
              <a:pathLst>
                <a:path extrusionOk="0" h="757" w="1433">
                  <a:moveTo>
                    <a:pt x="723" y="1"/>
                  </a:moveTo>
                  <a:cubicBezTo>
                    <a:pt x="720" y="1"/>
                    <a:pt x="716" y="1"/>
                    <a:pt x="713" y="1"/>
                  </a:cubicBezTo>
                  <a:cubicBezTo>
                    <a:pt x="314" y="7"/>
                    <a:pt x="1" y="179"/>
                    <a:pt x="1" y="388"/>
                  </a:cubicBezTo>
                  <a:cubicBezTo>
                    <a:pt x="7" y="593"/>
                    <a:pt x="315" y="757"/>
                    <a:pt x="704" y="757"/>
                  </a:cubicBezTo>
                  <a:cubicBezTo>
                    <a:pt x="711" y="757"/>
                    <a:pt x="718" y="757"/>
                    <a:pt x="726" y="757"/>
                  </a:cubicBezTo>
                  <a:cubicBezTo>
                    <a:pt x="1119" y="750"/>
                    <a:pt x="1432" y="369"/>
                    <a:pt x="1432" y="369"/>
                  </a:cubicBezTo>
                  <a:cubicBezTo>
                    <a:pt x="1432" y="369"/>
                    <a:pt x="1112" y="1"/>
                    <a:pt x="723"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flipH="1">
              <a:off x="7477141" y="2207931"/>
              <a:ext cx="320565" cy="279358"/>
            </a:xfrm>
            <a:custGeom>
              <a:rect b="b" l="l" r="r" t="t"/>
              <a:pathLst>
                <a:path extrusionOk="0" h="2549" w="2925">
                  <a:moveTo>
                    <a:pt x="1673" y="1"/>
                  </a:moveTo>
                  <a:cubicBezTo>
                    <a:pt x="1333" y="1"/>
                    <a:pt x="971" y="136"/>
                    <a:pt x="676" y="405"/>
                  </a:cubicBezTo>
                  <a:cubicBezTo>
                    <a:pt x="105" y="915"/>
                    <a:pt x="1" y="1726"/>
                    <a:pt x="437" y="2206"/>
                  </a:cubicBezTo>
                  <a:cubicBezTo>
                    <a:pt x="645" y="2435"/>
                    <a:pt x="940" y="2549"/>
                    <a:pt x="1252" y="2549"/>
                  </a:cubicBezTo>
                  <a:cubicBezTo>
                    <a:pt x="1593" y="2549"/>
                    <a:pt x="1954" y="2413"/>
                    <a:pt x="2249" y="2144"/>
                  </a:cubicBezTo>
                  <a:cubicBezTo>
                    <a:pt x="2820" y="1628"/>
                    <a:pt x="2925" y="823"/>
                    <a:pt x="2489" y="344"/>
                  </a:cubicBezTo>
                  <a:cubicBezTo>
                    <a:pt x="2280" y="115"/>
                    <a:pt x="1986" y="1"/>
                    <a:pt x="1673"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flipH="1">
              <a:off x="7514182" y="2233028"/>
              <a:ext cx="64003" cy="60496"/>
            </a:xfrm>
            <a:custGeom>
              <a:rect b="b" l="l" r="r" t="t"/>
              <a:pathLst>
                <a:path extrusionOk="0" h="552" w="584">
                  <a:moveTo>
                    <a:pt x="108" y="1"/>
                  </a:moveTo>
                  <a:cubicBezTo>
                    <a:pt x="87" y="1"/>
                    <a:pt x="69" y="6"/>
                    <a:pt x="56" y="17"/>
                  </a:cubicBezTo>
                  <a:cubicBezTo>
                    <a:pt x="0" y="72"/>
                    <a:pt x="56" y="232"/>
                    <a:pt x="185" y="373"/>
                  </a:cubicBezTo>
                  <a:cubicBezTo>
                    <a:pt x="284" y="482"/>
                    <a:pt x="399" y="551"/>
                    <a:pt x="471" y="551"/>
                  </a:cubicBezTo>
                  <a:cubicBezTo>
                    <a:pt x="492" y="551"/>
                    <a:pt x="510" y="545"/>
                    <a:pt x="523" y="533"/>
                  </a:cubicBezTo>
                  <a:cubicBezTo>
                    <a:pt x="584" y="484"/>
                    <a:pt x="529" y="324"/>
                    <a:pt x="400" y="176"/>
                  </a:cubicBezTo>
                  <a:cubicBezTo>
                    <a:pt x="299" y="66"/>
                    <a:pt x="183" y="1"/>
                    <a:pt x="108" y="1"/>
                  </a:cubicBezTo>
                  <a:close/>
                </a:path>
              </a:pathLst>
            </a:custGeom>
            <a:solidFill>
              <a:srgbClr val="7E6E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flipH="1">
              <a:off x="7588160" y="2238727"/>
              <a:ext cx="154310" cy="108061"/>
            </a:xfrm>
            <a:custGeom>
              <a:rect b="b" l="l" r="r" t="t"/>
              <a:pathLst>
                <a:path extrusionOk="0" h="986" w="1408">
                  <a:moveTo>
                    <a:pt x="954" y="1"/>
                  </a:moveTo>
                  <a:cubicBezTo>
                    <a:pt x="810" y="1"/>
                    <a:pt x="641" y="48"/>
                    <a:pt x="479" y="143"/>
                  </a:cubicBezTo>
                  <a:cubicBezTo>
                    <a:pt x="160" y="333"/>
                    <a:pt x="0" y="647"/>
                    <a:pt x="123" y="837"/>
                  </a:cubicBezTo>
                  <a:cubicBezTo>
                    <a:pt x="185" y="936"/>
                    <a:pt x="308" y="985"/>
                    <a:pt x="455" y="985"/>
                  </a:cubicBezTo>
                  <a:cubicBezTo>
                    <a:pt x="600" y="985"/>
                    <a:pt x="770" y="938"/>
                    <a:pt x="928" y="843"/>
                  </a:cubicBezTo>
                  <a:cubicBezTo>
                    <a:pt x="1247" y="653"/>
                    <a:pt x="1407" y="346"/>
                    <a:pt x="1284" y="149"/>
                  </a:cubicBezTo>
                  <a:cubicBezTo>
                    <a:pt x="1222" y="50"/>
                    <a:pt x="1101" y="1"/>
                    <a:pt x="9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flipH="1">
              <a:off x="7201067" y="2865723"/>
              <a:ext cx="84279" cy="156282"/>
            </a:xfrm>
            <a:custGeom>
              <a:rect b="b" l="l" r="r" t="t"/>
              <a:pathLst>
                <a:path extrusionOk="0" h="1426" w="769">
                  <a:moveTo>
                    <a:pt x="382" y="0"/>
                  </a:moveTo>
                  <a:cubicBezTo>
                    <a:pt x="382" y="0"/>
                    <a:pt x="1" y="320"/>
                    <a:pt x="7" y="713"/>
                  </a:cubicBezTo>
                  <a:cubicBezTo>
                    <a:pt x="7" y="1108"/>
                    <a:pt x="176" y="1426"/>
                    <a:pt x="382" y="1426"/>
                  </a:cubicBezTo>
                  <a:cubicBezTo>
                    <a:pt x="384" y="1426"/>
                    <a:pt x="386" y="1426"/>
                    <a:pt x="388" y="1426"/>
                  </a:cubicBezTo>
                  <a:cubicBezTo>
                    <a:pt x="603" y="1426"/>
                    <a:pt x="769" y="1106"/>
                    <a:pt x="763" y="713"/>
                  </a:cubicBezTo>
                  <a:cubicBezTo>
                    <a:pt x="763" y="314"/>
                    <a:pt x="382" y="0"/>
                    <a:pt x="382" y="0"/>
                  </a:cubicBezTo>
                  <a:close/>
                </a:path>
              </a:pathLst>
            </a:custGeom>
            <a:solidFill>
              <a:srgbClr val="90C7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flipH="1">
              <a:off x="7125665" y="2906931"/>
              <a:ext cx="158255" cy="85265"/>
            </a:xfrm>
            <a:custGeom>
              <a:rect b="b" l="l" r="r" t="t"/>
              <a:pathLst>
                <a:path extrusionOk="0" h="778" w="1444">
                  <a:moveTo>
                    <a:pt x="791" y="0"/>
                  </a:moveTo>
                  <a:cubicBezTo>
                    <a:pt x="751" y="0"/>
                    <a:pt x="710" y="4"/>
                    <a:pt x="670" y="11"/>
                  </a:cubicBezTo>
                  <a:cubicBezTo>
                    <a:pt x="283" y="79"/>
                    <a:pt x="0" y="306"/>
                    <a:pt x="37" y="509"/>
                  </a:cubicBezTo>
                  <a:cubicBezTo>
                    <a:pt x="66" y="674"/>
                    <a:pt x="287" y="778"/>
                    <a:pt x="569" y="778"/>
                  </a:cubicBezTo>
                  <a:cubicBezTo>
                    <a:pt x="644" y="778"/>
                    <a:pt x="723" y="770"/>
                    <a:pt x="805" y="755"/>
                  </a:cubicBezTo>
                  <a:cubicBezTo>
                    <a:pt x="1192" y="687"/>
                    <a:pt x="1444" y="257"/>
                    <a:pt x="1444" y="257"/>
                  </a:cubicBezTo>
                  <a:cubicBezTo>
                    <a:pt x="1444" y="257"/>
                    <a:pt x="1138" y="0"/>
                    <a:pt x="791"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flipH="1">
              <a:off x="7157997" y="2918548"/>
              <a:ext cx="306428" cy="287139"/>
            </a:xfrm>
            <a:custGeom>
              <a:rect b="b" l="l" r="r" t="t"/>
              <a:pathLst>
                <a:path extrusionOk="0" h="2620" w="2796">
                  <a:moveTo>
                    <a:pt x="1602" y="1"/>
                  </a:moveTo>
                  <a:cubicBezTo>
                    <a:pt x="1203" y="1"/>
                    <a:pt x="780" y="204"/>
                    <a:pt x="480" y="581"/>
                  </a:cubicBezTo>
                  <a:cubicBezTo>
                    <a:pt x="1" y="1177"/>
                    <a:pt x="31" y="1994"/>
                    <a:pt x="535" y="2400"/>
                  </a:cubicBezTo>
                  <a:cubicBezTo>
                    <a:pt x="725" y="2548"/>
                    <a:pt x="955" y="2619"/>
                    <a:pt x="1193" y="2619"/>
                  </a:cubicBezTo>
                  <a:cubicBezTo>
                    <a:pt x="1595" y="2619"/>
                    <a:pt x="2020" y="2417"/>
                    <a:pt x="2317" y="2043"/>
                  </a:cubicBezTo>
                  <a:cubicBezTo>
                    <a:pt x="2796" y="1441"/>
                    <a:pt x="2771" y="630"/>
                    <a:pt x="2261" y="225"/>
                  </a:cubicBezTo>
                  <a:cubicBezTo>
                    <a:pt x="2071" y="73"/>
                    <a:pt x="1841" y="1"/>
                    <a:pt x="1602"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flipH="1">
              <a:off x="7199751" y="2937398"/>
              <a:ext cx="70798" cy="53811"/>
            </a:xfrm>
            <a:custGeom>
              <a:rect b="b" l="l" r="r" t="t"/>
              <a:pathLst>
                <a:path extrusionOk="0" h="491" w="646">
                  <a:moveTo>
                    <a:pt x="127" y="0"/>
                  </a:moveTo>
                  <a:cubicBezTo>
                    <a:pt x="94" y="0"/>
                    <a:pt x="67" y="9"/>
                    <a:pt x="50" y="28"/>
                  </a:cubicBezTo>
                  <a:cubicBezTo>
                    <a:pt x="1" y="90"/>
                    <a:pt x="87" y="237"/>
                    <a:pt x="234" y="360"/>
                  </a:cubicBezTo>
                  <a:cubicBezTo>
                    <a:pt x="343" y="442"/>
                    <a:pt x="454" y="491"/>
                    <a:pt x="528" y="491"/>
                  </a:cubicBezTo>
                  <a:cubicBezTo>
                    <a:pt x="558" y="491"/>
                    <a:pt x="582" y="482"/>
                    <a:pt x="597" y="464"/>
                  </a:cubicBezTo>
                  <a:cubicBezTo>
                    <a:pt x="646" y="397"/>
                    <a:pt x="566" y="249"/>
                    <a:pt x="419" y="133"/>
                  </a:cubicBezTo>
                  <a:cubicBezTo>
                    <a:pt x="312" y="47"/>
                    <a:pt x="202" y="0"/>
                    <a:pt x="127" y="0"/>
                  </a:cubicBezTo>
                  <a:close/>
                </a:path>
              </a:pathLst>
            </a:custGeom>
            <a:solidFill>
              <a:srgbClr val="7E6E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flipH="1">
              <a:off x="7273729" y="2954385"/>
              <a:ext cx="146967" cy="116938"/>
            </a:xfrm>
            <a:custGeom>
              <a:rect b="b" l="l" r="r" t="t"/>
              <a:pathLst>
                <a:path extrusionOk="0" h="1067" w="1341">
                  <a:moveTo>
                    <a:pt x="928" y="0"/>
                  </a:moveTo>
                  <a:cubicBezTo>
                    <a:pt x="764" y="0"/>
                    <a:pt x="566" y="78"/>
                    <a:pt x="394" y="223"/>
                  </a:cubicBezTo>
                  <a:cubicBezTo>
                    <a:pt x="111" y="463"/>
                    <a:pt x="1" y="795"/>
                    <a:pt x="154" y="967"/>
                  </a:cubicBezTo>
                  <a:cubicBezTo>
                    <a:pt x="215" y="1034"/>
                    <a:pt x="306" y="1067"/>
                    <a:pt x="411" y="1067"/>
                  </a:cubicBezTo>
                  <a:cubicBezTo>
                    <a:pt x="574" y="1067"/>
                    <a:pt x="772" y="989"/>
                    <a:pt x="947" y="844"/>
                  </a:cubicBezTo>
                  <a:cubicBezTo>
                    <a:pt x="1230" y="604"/>
                    <a:pt x="1340" y="266"/>
                    <a:pt x="1187" y="100"/>
                  </a:cubicBezTo>
                  <a:cubicBezTo>
                    <a:pt x="1126" y="33"/>
                    <a:pt x="1035" y="0"/>
                    <a:pt x="9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flipH="1">
              <a:off x="6134486" y="2044962"/>
              <a:ext cx="888925" cy="889473"/>
            </a:xfrm>
            <a:custGeom>
              <a:rect b="b" l="l" r="r" t="t"/>
              <a:pathLst>
                <a:path extrusionOk="0" h="8116" w="8111">
                  <a:moveTo>
                    <a:pt x="4055" y="2691"/>
                  </a:moveTo>
                  <a:cubicBezTo>
                    <a:pt x="4811" y="2691"/>
                    <a:pt x="5419" y="3305"/>
                    <a:pt x="5419" y="4055"/>
                  </a:cubicBezTo>
                  <a:cubicBezTo>
                    <a:pt x="5419" y="4811"/>
                    <a:pt x="4811" y="5419"/>
                    <a:pt x="4055" y="5419"/>
                  </a:cubicBezTo>
                  <a:cubicBezTo>
                    <a:pt x="3306" y="5419"/>
                    <a:pt x="2691" y="4811"/>
                    <a:pt x="2691" y="4055"/>
                  </a:cubicBezTo>
                  <a:cubicBezTo>
                    <a:pt x="2691" y="3305"/>
                    <a:pt x="3300" y="2691"/>
                    <a:pt x="4055" y="2691"/>
                  </a:cubicBezTo>
                  <a:close/>
                  <a:moveTo>
                    <a:pt x="4055" y="0"/>
                  </a:moveTo>
                  <a:cubicBezTo>
                    <a:pt x="1813" y="0"/>
                    <a:pt x="1" y="1813"/>
                    <a:pt x="1" y="4055"/>
                  </a:cubicBezTo>
                  <a:cubicBezTo>
                    <a:pt x="1" y="6297"/>
                    <a:pt x="1813" y="8116"/>
                    <a:pt x="4055" y="8116"/>
                  </a:cubicBezTo>
                  <a:cubicBezTo>
                    <a:pt x="6298" y="8116"/>
                    <a:pt x="8110" y="6297"/>
                    <a:pt x="8110" y="4055"/>
                  </a:cubicBezTo>
                  <a:cubicBezTo>
                    <a:pt x="8110" y="1813"/>
                    <a:pt x="6298" y="0"/>
                    <a:pt x="4055"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flipH="1">
              <a:off x="6238929" y="2154667"/>
              <a:ext cx="679489" cy="671379"/>
            </a:xfrm>
            <a:custGeom>
              <a:rect b="b" l="l" r="r" t="t"/>
              <a:pathLst>
                <a:path extrusionOk="0" h="6126" w="6200">
                  <a:moveTo>
                    <a:pt x="3097" y="1690"/>
                  </a:moveTo>
                  <a:cubicBezTo>
                    <a:pt x="3853" y="1690"/>
                    <a:pt x="4461" y="2304"/>
                    <a:pt x="4461" y="3054"/>
                  </a:cubicBezTo>
                  <a:cubicBezTo>
                    <a:pt x="4461" y="3810"/>
                    <a:pt x="3853" y="4418"/>
                    <a:pt x="3097" y="4418"/>
                  </a:cubicBezTo>
                  <a:cubicBezTo>
                    <a:pt x="2348" y="4418"/>
                    <a:pt x="1733" y="3810"/>
                    <a:pt x="1733" y="3054"/>
                  </a:cubicBezTo>
                  <a:cubicBezTo>
                    <a:pt x="1733" y="2304"/>
                    <a:pt x="2348" y="1690"/>
                    <a:pt x="3097" y="1690"/>
                  </a:cubicBezTo>
                  <a:close/>
                  <a:moveTo>
                    <a:pt x="4719" y="1"/>
                  </a:moveTo>
                  <a:lnTo>
                    <a:pt x="4719" y="1"/>
                  </a:lnTo>
                  <a:cubicBezTo>
                    <a:pt x="3834" y="974"/>
                    <a:pt x="3211" y="1409"/>
                    <a:pt x="2473" y="1409"/>
                  </a:cubicBezTo>
                  <a:cubicBezTo>
                    <a:pt x="1976" y="1409"/>
                    <a:pt x="1428" y="1212"/>
                    <a:pt x="714" y="848"/>
                  </a:cubicBezTo>
                  <a:lnTo>
                    <a:pt x="714" y="848"/>
                  </a:lnTo>
                  <a:cubicBezTo>
                    <a:pt x="1686" y="1929"/>
                    <a:pt x="1896" y="2318"/>
                    <a:pt x="1163" y="2318"/>
                  </a:cubicBezTo>
                  <a:cubicBezTo>
                    <a:pt x="900" y="2318"/>
                    <a:pt x="515" y="2268"/>
                    <a:pt x="1" y="2182"/>
                  </a:cubicBezTo>
                  <a:lnTo>
                    <a:pt x="1" y="2182"/>
                  </a:lnTo>
                  <a:cubicBezTo>
                    <a:pt x="1746" y="3029"/>
                    <a:pt x="1715" y="3416"/>
                    <a:pt x="69" y="4915"/>
                  </a:cubicBezTo>
                  <a:cubicBezTo>
                    <a:pt x="824" y="4589"/>
                    <a:pt x="1342" y="4403"/>
                    <a:pt x="1682" y="4403"/>
                  </a:cubicBezTo>
                  <a:cubicBezTo>
                    <a:pt x="2242" y="4403"/>
                    <a:pt x="2317" y="4909"/>
                    <a:pt x="2176" y="6126"/>
                  </a:cubicBezTo>
                  <a:cubicBezTo>
                    <a:pt x="2741" y="5099"/>
                    <a:pt x="3217" y="4675"/>
                    <a:pt x="3894" y="4675"/>
                  </a:cubicBezTo>
                  <a:cubicBezTo>
                    <a:pt x="4425" y="4675"/>
                    <a:pt x="5079" y="4936"/>
                    <a:pt x="5997" y="5370"/>
                  </a:cubicBezTo>
                  <a:cubicBezTo>
                    <a:pt x="4443" y="3582"/>
                    <a:pt x="4400" y="3072"/>
                    <a:pt x="6200" y="2200"/>
                  </a:cubicBezTo>
                  <a:lnTo>
                    <a:pt x="6200" y="2200"/>
                  </a:lnTo>
                  <a:cubicBezTo>
                    <a:pt x="5946" y="2218"/>
                    <a:pt x="5722" y="2228"/>
                    <a:pt x="5527" y="2228"/>
                  </a:cubicBezTo>
                  <a:cubicBezTo>
                    <a:pt x="4174" y="2228"/>
                    <a:pt x="4156" y="1745"/>
                    <a:pt x="47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flipH="1">
              <a:off x="6593031" y="2136036"/>
              <a:ext cx="408132" cy="409118"/>
            </a:xfrm>
            <a:custGeom>
              <a:rect b="b" l="l" r="r" t="t"/>
              <a:pathLst>
                <a:path extrusionOk="0" h="3733" w="3724">
                  <a:moveTo>
                    <a:pt x="2515" y="0"/>
                  </a:moveTo>
                  <a:cubicBezTo>
                    <a:pt x="1938" y="0"/>
                    <a:pt x="1248" y="402"/>
                    <a:pt x="750" y="1086"/>
                  </a:cubicBezTo>
                  <a:cubicBezTo>
                    <a:pt x="62" y="2032"/>
                    <a:pt x="0" y="3163"/>
                    <a:pt x="615" y="3611"/>
                  </a:cubicBezTo>
                  <a:cubicBezTo>
                    <a:pt x="730" y="3695"/>
                    <a:pt x="834" y="3733"/>
                    <a:pt x="933" y="3733"/>
                  </a:cubicBezTo>
                  <a:cubicBezTo>
                    <a:pt x="1364" y="3733"/>
                    <a:pt x="1684" y="3016"/>
                    <a:pt x="2249" y="2247"/>
                  </a:cubicBezTo>
                  <a:cubicBezTo>
                    <a:pt x="2937" y="1301"/>
                    <a:pt x="3723" y="631"/>
                    <a:pt x="3109" y="183"/>
                  </a:cubicBezTo>
                  <a:cubicBezTo>
                    <a:pt x="2939" y="59"/>
                    <a:pt x="2735" y="0"/>
                    <a:pt x="25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flipH="1">
              <a:off x="5865207" y="2479947"/>
              <a:ext cx="761576" cy="1155460"/>
            </a:xfrm>
            <a:custGeom>
              <a:rect b="b" l="l" r="r" t="t"/>
              <a:pathLst>
                <a:path extrusionOk="0" h="10543" w="6949">
                  <a:moveTo>
                    <a:pt x="3299" y="1"/>
                  </a:moveTo>
                  <a:cubicBezTo>
                    <a:pt x="2578" y="1"/>
                    <a:pt x="1962" y="433"/>
                    <a:pt x="1462" y="1972"/>
                  </a:cubicBezTo>
                  <a:cubicBezTo>
                    <a:pt x="688" y="4374"/>
                    <a:pt x="0" y="10100"/>
                    <a:pt x="1296" y="10518"/>
                  </a:cubicBezTo>
                  <a:cubicBezTo>
                    <a:pt x="1348" y="10535"/>
                    <a:pt x="1403" y="10543"/>
                    <a:pt x="1459" y="10543"/>
                  </a:cubicBezTo>
                  <a:cubicBezTo>
                    <a:pt x="2819" y="10543"/>
                    <a:pt x="5425" y="5796"/>
                    <a:pt x="6168" y="3496"/>
                  </a:cubicBezTo>
                  <a:cubicBezTo>
                    <a:pt x="6948" y="1094"/>
                    <a:pt x="5904" y="707"/>
                    <a:pt x="4608" y="289"/>
                  </a:cubicBezTo>
                  <a:cubicBezTo>
                    <a:pt x="4140" y="136"/>
                    <a:pt x="3703" y="1"/>
                    <a:pt x="3299" y="1"/>
                  </a:cubicBezTo>
                  <a:close/>
                </a:path>
              </a:pathLst>
            </a:custGeom>
            <a:solidFill>
              <a:srgbClr val="F7BD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flipH="1">
              <a:off x="5996499" y="2509209"/>
              <a:ext cx="286262" cy="124938"/>
            </a:xfrm>
            <a:custGeom>
              <a:rect b="b" l="l" r="r" t="t"/>
              <a:pathLst>
                <a:path extrusionOk="0" h="1140" w="2612">
                  <a:moveTo>
                    <a:pt x="535" y="0"/>
                  </a:moveTo>
                  <a:cubicBezTo>
                    <a:pt x="282" y="0"/>
                    <a:pt x="105" y="57"/>
                    <a:pt x="68" y="169"/>
                  </a:cubicBezTo>
                  <a:cubicBezTo>
                    <a:pt x="0" y="396"/>
                    <a:pt x="492" y="759"/>
                    <a:pt x="1174" y="974"/>
                  </a:cubicBezTo>
                  <a:cubicBezTo>
                    <a:pt x="1509" y="1084"/>
                    <a:pt x="1830" y="1139"/>
                    <a:pt x="2076" y="1139"/>
                  </a:cubicBezTo>
                  <a:cubicBezTo>
                    <a:pt x="2326" y="1139"/>
                    <a:pt x="2501" y="1082"/>
                    <a:pt x="2538" y="968"/>
                  </a:cubicBezTo>
                  <a:cubicBezTo>
                    <a:pt x="2611" y="747"/>
                    <a:pt x="2114" y="384"/>
                    <a:pt x="1432" y="163"/>
                  </a:cubicBezTo>
                  <a:cubicBezTo>
                    <a:pt x="1099" y="54"/>
                    <a:pt x="780" y="0"/>
                    <a:pt x="535" y="0"/>
                  </a:cubicBezTo>
                  <a:close/>
                </a:path>
              </a:pathLst>
            </a:custGeom>
            <a:solidFill>
              <a:srgbClr val="B18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flipH="1">
              <a:off x="6047679" y="2125076"/>
              <a:ext cx="123952" cy="448463"/>
            </a:xfrm>
            <a:custGeom>
              <a:rect b="b" l="l" r="r" t="t"/>
              <a:pathLst>
                <a:path extrusionOk="0" h="4092" w="1131">
                  <a:moveTo>
                    <a:pt x="0" y="0"/>
                  </a:moveTo>
                  <a:lnTo>
                    <a:pt x="6" y="4067"/>
                  </a:lnTo>
                  <a:lnTo>
                    <a:pt x="264" y="4092"/>
                  </a:lnTo>
                  <a:lnTo>
                    <a:pt x="1131" y="99"/>
                  </a:lnTo>
                  <a:lnTo>
                    <a:pt x="0" y="0"/>
                  </a:lnTo>
                  <a:close/>
                </a:path>
              </a:pathLst>
            </a:custGeom>
            <a:solidFill>
              <a:srgbClr val="90C7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flipH="1">
              <a:off x="5867943" y="2160037"/>
              <a:ext cx="286262" cy="424352"/>
            </a:xfrm>
            <a:custGeom>
              <a:rect b="b" l="l" r="r" t="t"/>
              <a:pathLst>
                <a:path extrusionOk="0" h="3872" w="2612">
                  <a:moveTo>
                    <a:pt x="1641" y="1"/>
                  </a:moveTo>
                  <a:lnTo>
                    <a:pt x="1" y="3742"/>
                  </a:lnTo>
                  <a:lnTo>
                    <a:pt x="228" y="3871"/>
                  </a:lnTo>
                  <a:lnTo>
                    <a:pt x="2612" y="578"/>
                  </a:lnTo>
                  <a:lnTo>
                    <a:pt x="1641" y="1"/>
                  </a:lnTo>
                  <a:close/>
                </a:path>
              </a:pathLst>
            </a:custGeom>
            <a:solidFill>
              <a:srgbClr val="90C7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flipH="1">
              <a:off x="5908274" y="2052305"/>
              <a:ext cx="249877" cy="530001"/>
            </a:xfrm>
            <a:custGeom>
              <a:rect b="b" l="l" r="r" t="t"/>
              <a:pathLst>
                <a:path extrusionOk="0" h="4836" w="2280">
                  <a:moveTo>
                    <a:pt x="1094" y="1"/>
                  </a:moveTo>
                  <a:lnTo>
                    <a:pt x="0" y="4750"/>
                  </a:lnTo>
                  <a:lnTo>
                    <a:pt x="276" y="4836"/>
                  </a:lnTo>
                  <a:lnTo>
                    <a:pt x="2279" y="388"/>
                  </a:lnTo>
                  <a:lnTo>
                    <a:pt x="1094" y="1"/>
                  </a:ln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flipH="1">
              <a:off x="6236185" y="2618475"/>
              <a:ext cx="229711" cy="344347"/>
            </a:xfrm>
            <a:custGeom>
              <a:rect b="b" l="l" r="r" t="t"/>
              <a:pathLst>
                <a:path extrusionOk="0" h="3142" w="2096">
                  <a:moveTo>
                    <a:pt x="1414" y="1"/>
                  </a:moveTo>
                  <a:cubicBezTo>
                    <a:pt x="1006" y="1"/>
                    <a:pt x="520" y="551"/>
                    <a:pt x="271" y="1322"/>
                  </a:cubicBezTo>
                  <a:cubicBezTo>
                    <a:pt x="0" y="2183"/>
                    <a:pt x="129" y="2981"/>
                    <a:pt x="553" y="3122"/>
                  </a:cubicBezTo>
                  <a:cubicBezTo>
                    <a:pt x="595" y="3136"/>
                    <a:pt x="638" y="3142"/>
                    <a:pt x="682" y="3142"/>
                  </a:cubicBezTo>
                  <a:cubicBezTo>
                    <a:pt x="1091" y="3142"/>
                    <a:pt x="1581" y="2591"/>
                    <a:pt x="1825" y="1820"/>
                  </a:cubicBezTo>
                  <a:cubicBezTo>
                    <a:pt x="2095" y="960"/>
                    <a:pt x="1972" y="161"/>
                    <a:pt x="1542" y="20"/>
                  </a:cubicBezTo>
                  <a:cubicBezTo>
                    <a:pt x="1501" y="7"/>
                    <a:pt x="1458" y="1"/>
                    <a:pt x="14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flipH="1">
              <a:off x="6898042" y="2851585"/>
              <a:ext cx="1030303" cy="710504"/>
            </a:xfrm>
            <a:custGeom>
              <a:rect b="b" l="l" r="r" t="t"/>
              <a:pathLst>
                <a:path extrusionOk="0" h="6483" w="9401">
                  <a:moveTo>
                    <a:pt x="8638" y="0"/>
                  </a:moveTo>
                  <a:lnTo>
                    <a:pt x="7889" y="80"/>
                  </a:lnTo>
                  <a:lnTo>
                    <a:pt x="8147" y="1309"/>
                  </a:lnTo>
                  <a:cubicBezTo>
                    <a:pt x="8147" y="1309"/>
                    <a:pt x="6838" y="3852"/>
                    <a:pt x="4780" y="4135"/>
                  </a:cubicBezTo>
                  <a:cubicBezTo>
                    <a:pt x="4363" y="4191"/>
                    <a:pt x="3930" y="4214"/>
                    <a:pt x="3507" y="4214"/>
                  </a:cubicBezTo>
                  <a:cubicBezTo>
                    <a:pt x="1852" y="4214"/>
                    <a:pt x="332" y="3871"/>
                    <a:pt x="332" y="3871"/>
                  </a:cubicBezTo>
                  <a:lnTo>
                    <a:pt x="1" y="4215"/>
                  </a:lnTo>
                  <a:cubicBezTo>
                    <a:pt x="1" y="4215"/>
                    <a:pt x="781" y="6483"/>
                    <a:pt x="3953" y="6483"/>
                  </a:cubicBezTo>
                  <a:cubicBezTo>
                    <a:pt x="3991" y="6483"/>
                    <a:pt x="4029" y="6482"/>
                    <a:pt x="4068" y="6482"/>
                  </a:cubicBezTo>
                  <a:cubicBezTo>
                    <a:pt x="7342" y="6426"/>
                    <a:pt x="9400" y="3293"/>
                    <a:pt x="8430" y="1315"/>
                  </a:cubicBezTo>
                  <a:lnTo>
                    <a:pt x="8638" y="0"/>
                  </a:lnTo>
                  <a:close/>
                </a:path>
              </a:pathLst>
            </a:custGeom>
            <a:solidFill>
              <a:srgbClr val="E0B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flipH="1">
              <a:off x="6840832" y="2836790"/>
              <a:ext cx="948764" cy="864814"/>
            </a:xfrm>
            <a:custGeom>
              <a:rect b="b" l="l" r="r" t="t"/>
              <a:pathLst>
                <a:path extrusionOk="0" h="7891" w="8657">
                  <a:moveTo>
                    <a:pt x="6918" y="0"/>
                  </a:moveTo>
                  <a:lnTo>
                    <a:pt x="6230" y="307"/>
                  </a:lnTo>
                  <a:lnTo>
                    <a:pt x="6856" y="1401"/>
                  </a:lnTo>
                  <a:cubicBezTo>
                    <a:pt x="6856" y="1401"/>
                    <a:pt x="6390" y="4227"/>
                    <a:pt x="4522" y="5124"/>
                  </a:cubicBezTo>
                  <a:cubicBezTo>
                    <a:pt x="2654" y="6021"/>
                    <a:pt x="209" y="6248"/>
                    <a:pt x="209" y="6248"/>
                  </a:cubicBezTo>
                  <a:lnTo>
                    <a:pt x="0" y="6678"/>
                  </a:lnTo>
                  <a:cubicBezTo>
                    <a:pt x="0" y="6678"/>
                    <a:pt x="913" y="7891"/>
                    <a:pt x="2810" y="7891"/>
                  </a:cubicBezTo>
                  <a:cubicBezTo>
                    <a:pt x="3324" y="7891"/>
                    <a:pt x="3911" y="7802"/>
                    <a:pt x="4571" y="7575"/>
                  </a:cubicBezTo>
                  <a:cubicBezTo>
                    <a:pt x="7667" y="6512"/>
                    <a:pt x="8656" y="2894"/>
                    <a:pt x="7127" y="1321"/>
                  </a:cubicBezTo>
                  <a:lnTo>
                    <a:pt x="691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flipH="1">
              <a:off x="6773539" y="2836022"/>
              <a:ext cx="787111" cy="989752"/>
            </a:xfrm>
            <a:custGeom>
              <a:rect b="b" l="l" r="r" t="t"/>
              <a:pathLst>
                <a:path extrusionOk="0" h="9031" w="7182">
                  <a:moveTo>
                    <a:pt x="4337" y="1"/>
                  </a:moveTo>
                  <a:lnTo>
                    <a:pt x="3784" y="517"/>
                  </a:lnTo>
                  <a:lnTo>
                    <a:pt x="4737" y="1340"/>
                  </a:lnTo>
                  <a:cubicBezTo>
                    <a:pt x="4737" y="1340"/>
                    <a:pt x="5228" y="4160"/>
                    <a:pt x="3754" y="5622"/>
                  </a:cubicBezTo>
                  <a:cubicBezTo>
                    <a:pt x="2285" y="7084"/>
                    <a:pt x="55" y="8104"/>
                    <a:pt x="55" y="8104"/>
                  </a:cubicBezTo>
                  <a:lnTo>
                    <a:pt x="0" y="8577"/>
                  </a:lnTo>
                  <a:cubicBezTo>
                    <a:pt x="0" y="8577"/>
                    <a:pt x="674" y="9031"/>
                    <a:pt x="1736" y="9031"/>
                  </a:cubicBezTo>
                  <a:cubicBezTo>
                    <a:pt x="2520" y="9031"/>
                    <a:pt x="3515" y="8784"/>
                    <a:pt x="4608" y="7926"/>
                  </a:cubicBezTo>
                  <a:cubicBezTo>
                    <a:pt x="7182" y="5905"/>
                    <a:pt x="6930" y="2163"/>
                    <a:pt x="4964" y="1174"/>
                  </a:cubicBezTo>
                  <a:lnTo>
                    <a:pt x="4337" y="1"/>
                  </a:ln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flipH="1">
              <a:off x="6867785" y="3161083"/>
              <a:ext cx="128007" cy="294701"/>
            </a:xfrm>
            <a:custGeom>
              <a:rect b="b" l="l" r="r" t="t"/>
              <a:pathLst>
                <a:path extrusionOk="0" h="2689" w="1168">
                  <a:moveTo>
                    <a:pt x="606" y="1"/>
                  </a:moveTo>
                  <a:cubicBezTo>
                    <a:pt x="304" y="1"/>
                    <a:pt x="348" y="613"/>
                    <a:pt x="265" y="1335"/>
                  </a:cubicBezTo>
                  <a:cubicBezTo>
                    <a:pt x="185" y="2073"/>
                    <a:pt x="0" y="2650"/>
                    <a:pt x="332" y="2687"/>
                  </a:cubicBezTo>
                  <a:cubicBezTo>
                    <a:pt x="342" y="2688"/>
                    <a:pt x="353" y="2689"/>
                    <a:pt x="363" y="2689"/>
                  </a:cubicBezTo>
                  <a:cubicBezTo>
                    <a:pt x="684" y="2689"/>
                    <a:pt x="1004" y="2130"/>
                    <a:pt x="1088" y="1409"/>
                  </a:cubicBezTo>
                  <a:cubicBezTo>
                    <a:pt x="1168" y="672"/>
                    <a:pt x="971" y="39"/>
                    <a:pt x="633" y="2"/>
                  </a:cubicBezTo>
                  <a:cubicBezTo>
                    <a:pt x="624" y="1"/>
                    <a:pt x="615" y="1"/>
                    <a:pt x="6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flipH="1">
              <a:off x="5908272" y="2626695"/>
              <a:ext cx="92389" cy="155734"/>
            </a:xfrm>
            <a:custGeom>
              <a:rect b="b" l="l" r="r" t="t"/>
              <a:pathLst>
                <a:path extrusionOk="0" h="1421" w="843">
                  <a:moveTo>
                    <a:pt x="498" y="0"/>
                  </a:moveTo>
                  <a:cubicBezTo>
                    <a:pt x="498" y="0"/>
                    <a:pt x="87" y="277"/>
                    <a:pt x="44" y="664"/>
                  </a:cubicBezTo>
                  <a:cubicBezTo>
                    <a:pt x="1" y="1057"/>
                    <a:pt x="136" y="1395"/>
                    <a:pt x="345" y="1419"/>
                  </a:cubicBezTo>
                  <a:cubicBezTo>
                    <a:pt x="351" y="1420"/>
                    <a:pt x="357" y="1420"/>
                    <a:pt x="363" y="1420"/>
                  </a:cubicBezTo>
                  <a:cubicBezTo>
                    <a:pt x="565" y="1420"/>
                    <a:pt x="758" y="1131"/>
                    <a:pt x="799" y="750"/>
                  </a:cubicBezTo>
                  <a:cubicBezTo>
                    <a:pt x="842" y="357"/>
                    <a:pt x="498" y="0"/>
                    <a:pt x="498" y="0"/>
                  </a:cubicBezTo>
                  <a:close/>
                </a:path>
              </a:pathLst>
            </a:custGeom>
            <a:solidFill>
              <a:srgbClr val="90C7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flipH="1">
              <a:off x="5836926" y="2672287"/>
              <a:ext cx="158365" cy="83402"/>
            </a:xfrm>
            <a:custGeom>
              <a:rect b="b" l="l" r="r" t="t"/>
              <a:pathLst>
                <a:path extrusionOk="0" h="761" w="1445">
                  <a:moveTo>
                    <a:pt x="746" y="1"/>
                  </a:moveTo>
                  <a:cubicBezTo>
                    <a:pt x="733" y="1"/>
                    <a:pt x="720" y="1"/>
                    <a:pt x="707" y="2"/>
                  </a:cubicBezTo>
                  <a:cubicBezTo>
                    <a:pt x="314" y="27"/>
                    <a:pt x="1" y="217"/>
                    <a:pt x="19" y="426"/>
                  </a:cubicBezTo>
                  <a:cubicBezTo>
                    <a:pt x="31" y="620"/>
                    <a:pt x="316" y="760"/>
                    <a:pt x="671" y="760"/>
                  </a:cubicBezTo>
                  <a:cubicBezTo>
                    <a:pt x="699" y="760"/>
                    <a:pt x="728" y="759"/>
                    <a:pt x="756" y="758"/>
                  </a:cubicBezTo>
                  <a:cubicBezTo>
                    <a:pt x="1150" y="733"/>
                    <a:pt x="1444" y="334"/>
                    <a:pt x="1444" y="334"/>
                  </a:cubicBezTo>
                  <a:cubicBezTo>
                    <a:pt x="1444" y="334"/>
                    <a:pt x="1123" y="1"/>
                    <a:pt x="746"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
            <p:cNvSpPr/>
            <p:nvPr/>
          </p:nvSpPr>
          <p:spPr>
            <a:xfrm flipH="1">
              <a:off x="5879998" y="2670752"/>
              <a:ext cx="306537" cy="287029"/>
            </a:xfrm>
            <a:custGeom>
              <a:rect b="b" l="l" r="r" t="t"/>
              <a:pathLst>
                <a:path extrusionOk="0" h="2619" w="2797">
                  <a:moveTo>
                    <a:pt x="1601" y="1"/>
                  </a:moveTo>
                  <a:cubicBezTo>
                    <a:pt x="1200" y="1"/>
                    <a:pt x="776" y="204"/>
                    <a:pt x="480" y="581"/>
                  </a:cubicBezTo>
                  <a:cubicBezTo>
                    <a:pt x="1" y="1177"/>
                    <a:pt x="26" y="1988"/>
                    <a:pt x="535" y="2394"/>
                  </a:cubicBezTo>
                  <a:cubicBezTo>
                    <a:pt x="727" y="2546"/>
                    <a:pt x="958" y="2618"/>
                    <a:pt x="1198" y="2618"/>
                  </a:cubicBezTo>
                  <a:cubicBezTo>
                    <a:pt x="1598" y="2618"/>
                    <a:pt x="2021" y="2416"/>
                    <a:pt x="2317" y="2043"/>
                  </a:cubicBezTo>
                  <a:cubicBezTo>
                    <a:pt x="2796" y="1441"/>
                    <a:pt x="2772" y="630"/>
                    <a:pt x="2262" y="225"/>
                  </a:cubicBezTo>
                  <a:cubicBezTo>
                    <a:pt x="2071" y="73"/>
                    <a:pt x="1840" y="1"/>
                    <a:pt x="1601"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flipH="1">
              <a:off x="5921752" y="2689603"/>
              <a:ext cx="70798" cy="53702"/>
            </a:xfrm>
            <a:custGeom>
              <a:rect b="b" l="l" r="r" t="t"/>
              <a:pathLst>
                <a:path extrusionOk="0" h="490" w="646">
                  <a:moveTo>
                    <a:pt x="123" y="1"/>
                  </a:moveTo>
                  <a:cubicBezTo>
                    <a:pt x="90" y="1"/>
                    <a:pt x="64" y="10"/>
                    <a:pt x="49" y="28"/>
                  </a:cubicBezTo>
                  <a:cubicBezTo>
                    <a:pt x="0" y="90"/>
                    <a:pt x="86" y="237"/>
                    <a:pt x="234" y="360"/>
                  </a:cubicBezTo>
                  <a:cubicBezTo>
                    <a:pt x="340" y="441"/>
                    <a:pt x="449" y="489"/>
                    <a:pt x="522" y="489"/>
                  </a:cubicBezTo>
                  <a:cubicBezTo>
                    <a:pt x="555" y="489"/>
                    <a:pt x="581" y="479"/>
                    <a:pt x="596" y="458"/>
                  </a:cubicBezTo>
                  <a:cubicBezTo>
                    <a:pt x="645" y="397"/>
                    <a:pt x="566" y="250"/>
                    <a:pt x="418" y="133"/>
                  </a:cubicBezTo>
                  <a:cubicBezTo>
                    <a:pt x="311" y="47"/>
                    <a:pt x="199" y="1"/>
                    <a:pt x="123" y="1"/>
                  </a:cubicBezTo>
                  <a:close/>
                </a:path>
              </a:pathLst>
            </a:custGeom>
            <a:solidFill>
              <a:srgbClr val="7E6E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flipH="1">
              <a:off x="5996497" y="2706152"/>
              <a:ext cx="146200" cy="117376"/>
            </a:xfrm>
            <a:custGeom>
              <a:rect b="b" l="l" r="r" t="t"/>
              <a:pathLst>
                <a:path extrusionOk="0" h="1071" w="1334">
                  <a:moveTo>
                    <a:pt x="933" y="0"/>
                  </a:moveTo>
                  <a:cubicBezTo>
                    <a:pt x="768" y="0"/>
                    <a:pt x="567" y="80"/>
                    <a:pt x="394" y="228"/>
                  </a:cubicBezTo>
                  <a:cubicBezTo>
                    <a:pt x="105" y="467"/>
                    <a:pt x="0" y="799"/>
                    <a:pt x="154" y="971"/>
                  </a:cubicBezTo>
                  <a:cubicBezTo>
                    <a:pt x="214" y="1039"/>
                    <a:pt x="305" y="1071"/>
                    <a:pt x="410" y="1071"/>
                  </a:cubicBezTo>
                  <a:cubicBezTo>
                    <a:pt x="573" y="1071"/>
                    <a:pt x="771" y="993"/>
                    <a:pt x="946" y="848"/>
                  </a:cubicBezTo>
                  <a:cubicBezTo>
                    <a:pt x="1229" y="608"/>
                    <a:pt x="1333" y="271"/>
                    <a:pt x="1186" y="99"/>
                  </a:cubicBezTo>
                  <a:cubicBezTo>
                    <a:pt x="1127" y="32"/>
                    <a:pt x="1037" y="0"/>
                    <a:pt x="9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flipH="1">
              <a:off x="6787672" y="3040528"/>
              <a:ext cx="272782" cy="253712"/>
            </a:xfrm>
            <a:custGeom>
              <a:rect b="b" l="l" r="r" t="t"/>
              <a:pathLst>
                <a:path extrusionOk="0" h="2315" w="2489">
                  <a:moveTo>
                    <a:pt x="1244" y="1"/>
                  </a:moveTo>
                  <a:cubicBezTo>
                    <a:pt x="1185" y="1"/>
                    <a:pt x="1124" y="5"/>
                    <a:pt x="1064" y="15"/>
                  </a:cubicBezTo>
                  <a:cubicBezTo>
                    <a:pt x="431" y="119"/>
                    <a:pt x="1" y="709"/>
                    <a:pt x="105" y="1342"/>
                  </a:cubicBezTo>
                  <a:cubicBezTo>
                    <a:pt x="194" y="1913"/>
                    <a:pt x="688" y="2314"/>
                    <a:pt x="1250" y="2314"/>
                  </a:cubicBezTo>
                  <a:cubicBezTo>
                    <a:pt x="1310" y="2314"/>
                    <a:pt x="1371" y="2310"/>
                    <a:pt x="1432" y="2300"/>
                  </a:cubicBezTo>
                  <a:cubicBezTo>
                    <a:pt x="2059" y="2196"/>
                    <a:pt x="2489" y="1606"/>
                    <a:pt x="2384" y="973"/>
                  </a:cubicBezTo>
                  <a:cubicBezTo>
                    <a:pt x="2296" y="402"/>
                    <a:pt x="1801" y="1"/>
                    <a:pt x="1244" y="1"/>
                  </a:cubicBezTo>
                  <a:close/>
                </a:path>
              </a:pathLst>
            </a:custGeom>
            <a:solidFill>
              <a:srgbClr val="7768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flipH="1">
              <a:off x="6646293" y="3021020"/>
              <a:ext cx="272782" cy="253822"/>
            </a:xfrm>
            <a:custGeom>
              <a:rect b="b" l="l" r="r" t="t"/>
              <a:pathLst>
                <a:path extrusionOk="0" h="2316" w="2489">
                  <a:moveTo>
                    <a:pt x="1238" y="1"/>
                  </a:moveTo>
                  <a:cubicBezTo>
                    <a:pt x="1179" y="1"/>
                    <a:pt x="1118" y="5"/>
                    <a:pt x="1058" y="15"/>
                  </a:cubicBezTo>
                  <a:cubicBezTo>
                    <a:pt x="431" y="119"/>
                    <a:pt x="1" y="715"/>
                    <a:pt x="99" y="1342"/>
                  </a:cubicBezTo>
                  <a:cubicBezTo>
                    <a:pt x="193" y="1911"/>
                    <a:pt x="684" y="2316"/>
                    <a:pt x="1238" y="2316"/>
                  </a:cubicBezTo>
                  <a:cubicBezTo>
                    <a:pt x="1300" y="2316"/>
                    <a:pt x="1363" y="2311"/>
                    <a:pt x="1426" y="2300"/>
                  </a:cubicBezTo>
                  <a:cubicBezTo>
                    <a:pt x="2059" y="2202"/>
                    <a:pt x="2489" y="1606"/>
                    <a:pt x="2385" y="973"/>
                  </a:cubicBezTo>
                  <a:cubicBezTo>
                    <a:pt x="2296" y="407"/>
                    <a:pt x="1800" y="1"/>
                    <a:pt x="1238" y="1"/>
                  </a:cubicBezTo>
                  <a:close/>
                </a:path>
              </a:pathLst>
            </a:custGeom>
            <a:solidFill>
              <a:srgbClr val="8575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flipH="1">
              <a:off x="6245610" y="2986716"/>
              <a:ext cx="272782" cy="253822"/>
            </a:xfrm>
            <a:custGeom>
              <a:rect b="b" l="l" r="r" t="t"/>
              <a:pathLst>
                <a:path extrusionOk="0" h="2316" w="2489">
                  <a:moveTo>
                    <a:pt x="1238" y="0"/>
                  </a:moveTo>
                  <a:cubicBezTo>
                    <a:pt x="1178" y="0"/>
                    <a:pt x="1118" y="5"/>
                    <a:pt x="1057" y="14"/>
                  </a:cubicBezTo>
                  <a:cubicBezTo>
                    <a:pt x="430" y="119"/>
                    <a:pt x="0" y="715"/>
                    <a:pt x="99" y="1341"/>
                  </a:cubicBezTo>
                  <a:cubicBezTo>
                    <a:pt x="192" y="1910"/>
                    <a:pt x="684" y="2315"/>
                    <a:pt x="1237" y="2315"/>
                  </a:cubicBezTo>
                  <a:cubicBezTo>
                    <a:pt x="1299" y="2315"/>
                    <a:pt x="1362" y="2310"/>
                    <a:pt x="1426" y="2300"/>
                  </a:cubicBezTo>
                  <a:cubicBezTo>
                    <a:pt x="2058" y="2195"/>
                    <a:pt x="2488" y="1606"/>
                    <a:pt x="2384" y="973"/>
                  </a:cubicBezTo>
                  <a:cubicBezTo>
                    <a:pt x="2295" y="406"/>
                    <a:pt x="1799" y="0"/>
                    <a:pt x="1238" y="0"/>
                  </a:cubicBezTo>
                  <a:close/>
                </a:path>
              </a:pathLst>
            </a:custGeom>
            <a:solidFill>
              <a:srgbClr val="7768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flipH="1">
              <a:off x="6343260" y="2873394"/>
              <a:ext cx="272124" cy="253384"/>
            </a:xfrm>
            <a:custGeom>
              <a:rect b="b" l="l" r="r" t="t"/>
              <a:pathLst>
                <a:path extrusionOk="0" h="2312" w="2483">
                  <a:moveTo>
                    <a:pt x="1247" y="1"/>
                  </a:moveTo>
                  <a:cubicBezTo>
                    <a:pt x="1184" y="1"/>
                    <a:pt x="1121" y="6"/>
                    <a:pt x="1057" y="16"/>
                  </a:cubicBezTo>
                  <a:cubicBezTo>
                    <a:pt x="424" y="115"/>
                    <a:pt x="1" y="710"/>
                    <a:pt x="99" y="1343"/>
                  </a:cubicBezTo>
                  <a:cubicBezTo>
                    <a:pt x="193" y="1907"/>
                    <a:pt x="679" y="2311"/>
                    <a:pt x="1236" y="2311"/>
                  </a:cubicBezTo>
                  <a:cubicBezTo>
                    <a:pt x="1299" y="2311"/>
                    <a:pt x="1362" y="2306"/>
                    <a:pt x="1426" y="2296"/>
                  </a:cubicBezTo>
                  <a:cubicBezTo>
                    <a:pt x="2059" y="2197"/>
                    <a:pt x="2483" y="1601"/>
                    <a:pt x="2384" y="975"/>
                  </a:cubicBezTo>
                  <a:cubicBezTo>
                    <a:pt x="2290" y="406"/>
                    <a:pt x="1804" y="1"/>
                    <a:pt x="1247" y="1"/>
                  </a:cubicBezTo>
                  <a:close/>
                </a:path>
              </a:pathLst>
            </a:custGeom>
            <a:solidFill>
              <a:srgbClr val="8575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flipH="1">
              <a:off x="6567494" y="2867367"/>
              <a:ext cx="272124" cy="253822"/>
            </a:xfrm>
            <a:custGeom>
              <a:rect b="b" l="l" r="r" t="t"/>
              <a:pathLst>
                <a:path extrusionOk="0" h="2316" w="2483">
                  <a:moveTo>
                    <a:pt x="1247" y="0"/>
                  </a:moveTo>
                  <a:cubicBezTo>
                    <a:pt x="1185" y="0"/>
                    <a:pt x="1121" y="5"/>
                    <a:pt x="1057" y="16"/>
                  </a:cubicBezTo>
                  <a:cubicBezTo>
                    <a:pt x="425" y="120"/>
                    <a:pt x="1" y="710"/>
                    <a:pt x="99" y="1343"/>
                  </a:cubicBezTo>
                  <a:cubicBezTo>
                    <a:pt x="193" y="1910"/>
                    <a:pt x="685" y="2315"/>
                    <a:pt x="1246" y="2315"/>
                  </a:cubicBezTo>
                  <a:cubicBezTo>
                    <a:pt x="1305" y="2315"/>
                    <a:pt x="1365" y="2311"/>
                    <a:pt x="1426" y="2301"/>
                  </a:cubicBezTo>
                  <a:cubicBezTo>
                    <a:pt x="2059" y="2197"/>
                    <a:pt x="2483" y="1607"/>
                    <a:pt x="2384" y="974"/>
                  </a:cubicBezTo>
                  <a:cubicBezTo>
                    <a:pt x="2291" y="405"/>
                    <a:pt x="1804" y="0"/>
                    <a:pt x="1247" y="0"/>
                  </a:cubicBezTo>
                  <a:close/>
                </a:path>
              </a:pathLst>
            </a:custGeom>
            <a:solidFill>
              <a:srgbClr val="8575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flipH="1">
              <a:off x="6714243" y="2870874"/>
              <a:ext cx="272782" cy="253822"/>
            </a:xfrm>
            <a:custGeom>
              <a:rect b="b" l="l" r="r" t="t"/>
              <a:pathLst>
                <a:path extrusionOk="0" h="2316" w="2489">
                  <a:moveTo>
                    <a:pt x="1238" y="1"/>
                  </a:moveTo>
                  <a:cubicBezTo>
                    <a:pt x="1178" y="1"/>
                    <a:pt x="1118" y="5"/>
                    <a:pt x="1057" y="15"/>
                  </a:cubicBezTo>
                  <a:cubicBezTo>
                    <a:pt x="430" y="119"/>
                    <a:pt x="0" y="715"/>
                    <a:pt x="105" y="1342"/>
                  </a:cubicBezTo>
                  <a:cubicBezTo>
                    <a:pt x="193" y="1911"/>
                    <a:pt x="684" y="2316"/>
                    <a:pt x="1237" y="2316"/>
                  </a:cubicBezTo>
                  <a:cubicBezTo>
                    <a:pt x="1300" y="2316"/>
                    <a:pt x="1362" y="2311"/>
                    <a:pt x="1426" y="2300"/>
                  </a:cubicBezTo>
                  <a:cubicBezTo>
                    <a:pt x="2058" y="2196"/>
                    <a:pt x="2488" y="1606"/>
                    <a:pt x="2384" y="973"/>
                  </a:cubicBezTo>
                  <a:cubicBezTo>
                    <a:pt x="2295" y="407"/>
                    <a:pt x="1800" y="1"/>
                    <a:pt x="1238" y="1"/>
                  </a:cubicBezTo>
                  <a:close/>
                </a:path>
              </a:pathLst>
            </a:custGeom>
            <a:solidFill>
              <a:srgbClr val="988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flipH="1">
              <a:off x="6670514" y="3165795"/>
              <a:ext cx="272124" cy="253822"/>
            </a:xfrm>
            <a:custGeom>
              <a:rect b="b" l="l" r="r" t="t"/>
              <a:pathLst>
                <a:path extrusionOk="0" h="2316" w="2483">
                  <a:moveTo>
                    <a:pt x="1238" y="1"/>
                  </a:moveTo>
                  <a:cubicBezTo>
                    <a:pt x="1178" y="1"/>
                    <a:pt x="1118" y="5"/>
                    <a:pt x="1057" y="15"/>
                  </a:cubicBezTo>
                  <a:cubicBezTo>
                    <a:pt x="425" y="119"/>
                    <a:pt x="1" y="715"/>
                    <a:pt x="99" y="1342"/>
                  </a:cubicBezTo>
                  <a:cubicBezTo>
                    <a:pt x="193" y="1911"/>
                    <a:pt x="679" y="2316"/>
                    <a:pt x="1236" y="2316"/>
                  </a:cubicBezTo>
                  <a:cubicBezTo>
                    <a:pt x="1299" y="2316"/>
                    <a:pt x="1362" y="2310"/>
                    <a:pt x="1426" y="2300"/>
                  </a:cubicBezTo>
                  <a:cubicBezTo>
                    <a:pt x="2059" y="2202"/>
                    <a:pt x="2483" y="1606"/>
                    <a:pt x="2384" y="973"/>
                  </a:cubicBezTo>
                  <a:cubicBezTo>
                    <a:pt x="2290" y="406"/>
                    <a:pt x="1799" y="1"/>
                    <a:pt x="1238" y="1"/>
                  </a:cubicBezTo>
                  <a:close/>
                </a:path>
              </a:pathLst>
            </a:custGeom>
            <a:solidFill>
              <a:srgbClr val="988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0"/>
            <p:cNvSpPr/>
            <p:nvPr/>
          </p:nvSpPr>
          <p:spPr>
            <a:xfrm flipH="1">
              <a:off x="6496804" y="3201962"/>
              <a:ext cx="272124" cy="253384"/>
            </a:xfrm>
            <a:custGeom>
              <a:rect b="b" l="l" r="r" t="t"/>
              <a:pathLst>
                <a:path extrusionOk="0" h="2312" w="2483">
                  <a:moveTo>
                    <a:pt x="1247" y="1"/>
                  </a:moveTo>
                  <a:cubicBezTo>
                    <a:pt x="1185" y="1"/>
                    <a:pt x="1121" y="6"/>
                    <a:pt x="1058" y="16"/>
                  </a:cubicBezTo>
                  <a:cubicBezTo>
                    <a:pt x="425" y="115"/>
                    <a:pt x="1" y="711"/>
                    <a:pt x="99" y="1343"/>
                  </a:cubicBezTo>
                  <a:cubicBezTo>
                    <a:pt x="193" y="1907"/>
                    <a:pt x="679" y="2311"/>
                    <a:pt x="1236" y="2311"/>
                  </a:cubicBezTo>
                  <a:cubicBezTo>
                    <a:pt x="1299" y="2311"/>
                    <a:pt x="1362" y="2306"/>
                    <a:pt x="1426" y="2296"/>
                  </a:cubicBezTo>
                  <a:cubicBezTo>
                    <a:pt x="2059" y="2197"/>
                    <a:pt x="2483" y="1601"/>
                    <a:pt x="2385" y="975"/>
                  </a:cubicBezTo>
                  <a:cubicBezTo>
                    <a:pt x="2291" y="406"/>
                    <a:pt x="1804" y="1"/>
                    <a:pt x="1247" y="1"/>
                  </a:cubicBezTo>
                  <a:close/>
                </a:path>
              </a:pathLst>
            </a:custGeom>
            <a:solidFill>
              <a:srgbClr val="8575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flipH="1">
              <a:off x="6325725" y="3137300"/>
              <a:ext cx="272782" cy="253822"/>
            </a:xfrm>
            <a:custGeom>
              <a:rect b="b" l="l" r="r" t="t"/>
              <a:pathLst>
                <a:path extrusionOk="0" h="2316" w="2489">
                  <a:moveTo>
                    <a:pt x="1251" y="1"/>
                  </a:moveTo>
                  <a:cubicBezTo>
                    <a:pt x="1189" y="1"/>
                    <a:pt x="1126" y="6"/>
                    <a:pt x="1063" y="17"/>
                  </a:cubicBezTo>
                  <a:cubicBezTo>
                    <a:pt x="430" y="115"/>
                    <a:pt x="0" y="711"/>
                    <a:pt x="105" y="1344"/>
                  </a:cubicBezTo>
                  <a:cubicBezTo>
                    <a:pt x="193" y="1910"/>
                    <a:pt x="689" y="2316"/>
                    <a:pt x="1251" y="2316"/>
                  </a:cubicBezTo>
                  <a:cubicBezTo>
                    <a:pt x="1311" y="2316"/>
                    <a:pt x="1371" y="2311"/>
                    <a:pt x="1432" y="2302"/>
                  </a:cubicBezTo>
                  <a:cubicBezTo>
                    <a:pt x="2058" y="2197"/>
                    <a:pt x="2488" y="1602"/>
                    <a:pt x="2390" y="975"/>
                  </a:cubicBezTo>
                  <a:cubicBezTo>
                    <a:pt x="2296" y="406"/>
                    <a:pt x="1805" y="1"/>
                    <a:pt x="1251" y="1"/>
                  </a:cubicBezTo>
                  <a:close/>
                </a:path>
              </a:pathLst>
            </a:custGeom>
            <a:solidFill>
              <a:srgbClr val="8575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flipH="1">
              <a:off x="6659664" y="3315283"/>
              <a:ext cx="272124" cy="253822"/>
            </a:xfrm>
            <a:custGeom>
              <a:rect b="b" l="l" r="r" t="t"/>
              <a:pathLst>
                <a:path extrusionOk="0" h="2316" w="2483">
                  <a:moveTo>
                    <a:pt x="1237" y="0"/>
                  </a:moveTo>
                  <a:cubicBezTo>
                    <a:pt x="1178" y="0"/>
                    <a:pt x="1117" y="5"/>
                    <a:pt x="1057" y="14"/>
                  </a:cubicBezTo>
                  <a:cubicBezTo>
                    <a:pt x="424" y="119"/>
                    <a:pt x="0" y="715"/>
                    <a:pt x="98" y="1341"/>
                  </a:cubicBezTo>
                  <a:cubicBezTo>
                    <a:pt x="192" y="1910"/>
                    <a:pt x="679" y="2315"/>
                    <a:pt x="1236" y="2315"/>
                  </a:cubicBezTo>
                  <a:cubicBezTo>
                    <a:pt x="1298" y="2315"/>
                    <a:pt x="1362" y="2310"/>
                    <a:pt x="1425" y="2300"/>
                  </a:cubicBezTo>
                  <a:cubicBezTo>
                    <a:pt x="2058" y="2195"/>
                    <a:pt x="2482" y="1606"/>
                    <a:pt x="2384" y="973"/>
                  </a:cubicBezTo>
                  <a:cubicBezTo>
                    <a:pt x="2289" y="406"/>
                    <a:pt x="1798" y="0"/>
                    <a:pt x="1237" y="0"/>
                  </a:cubicBezTo>
                  <a:close/>
                </a:path>
              </a:pathLst>
            </a:custGeom>
            <a:solidFill>
              <a:srgbClr val="8575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flipH="1">
              <a:off x="6378221" y="3330627"/>
              <a:ext cx="272892" cy="253274"/>
            </a:xfrm>
            <a:custGeom>
              <a:rect b="b" l="l" r="r" t="t"/>
              <a:pathLst>
                <a:path extrusionOk="0" h="2311" w="2490">
                  <a:moveTo>
                    <a:pt x="1248" y="0"/>
                  </a:moveTo>
                  <a:cubicBezTo>
                    <a:pt x="1185" y="0"/>
                    <a:pt x="1121" y="5"/>
                    <a:pt x="1058" y="16"/>
                  </a:cubicBezTo>
                  <a:cubicBezTo>
                    <a:pt x="431" y="114"/>
                    <a:pt x="1" y="710"/>
                    <a:pt x="105" y="1343"/>
                  </a:cubicBezTo>
                  <a:cubicBezTo>
                    <a:pt x="194" y="1906"/>
                    <a:pt x="684" y="2311"/>
                    <a:pt x="1238" y="2311"/>
                  </a:cubicBezTo>
                  <a:cubicBezTo>
                    <a:pt x="1300" y="2311"/>
                    <a:pt x="1363" y="2306"/>
                    <a:pt x="1426" y="2295"/>
                  </a:cubicBezTo>
                  <a:cubicBezTo>
                    <a:pt x="2059" y="2197"/>
                    <a:pt x="2489" y="1601"/>
                    <a:pt x="2385" y="974"/>
                  </a:cubicBezTo>
                  <a:cubicBezTo>
                    <a:pt x="2296" y="405"/>
                    <a:pt x="1806" y="0"/>
                    <a:pt x="1248" y="0"/>
                  </a:cubicBezTo>
                  <a:close/>
                </a:path>
              </a:pathLst>
            </a:custGeom>
            <a:solidFill>
              <a:srgbClr val="988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flipH="1">
              <a:off x="6537136" y="3426852"/>
              <a:ext cx="272782" cy="253384"/>
            </a:xfrm>
            <a:custGeom>
              <a:rect b="b" l="l" r="r" t="t"/>
              <a:pathLst>
                <a:path extrusionOk="0" h="2312" w="2489">
                  <a:moveTo>
                    <a:pt x="1247" y="1"/>
                  </a:moveTo>
                  <a:cubicBezTo>
                    <a:pt x="1184" y="1"/>
                    <a:pt x="1121" y="6"/>
                    <a:pt x="1057" y="16"/>
                  </a:cubicBezTo>
                  <a:cubicBezTo>
                    <a:pt x="424" y="115"/>
                    <a:pt x="0" y="710"/>
                    <a:pt x="98" y="1337"/>
                  </a:cubicBezTo>
                  <a:cubicBezTo>
                    <a:pt x="192" y="1906"/>
                    <a:pt x="684" y="2311"/>
                    <a:pt x="1237" y="2311"/>
                  </a:cubicBezTo>
                  <a:cubicBezTo>
                    <a:pt x="1299" y="2311"/>
                    <a:pt x="1362" y="2306"/>
                    <a:pt x="1425" y="2295"/>
                  </a:cubicBezTo>
                  <a:cubicBezTo>
                    <a:pt x="2058" y="2197"/>
                    <a:pt x="2488" y="1601"/>
                    <a:pt x="2384" y="968"/>
                  </a:cubicBezTo>
                  <a:cubicBezTo>
                    <a:pt x="2290" y="405"/>
                    <a:pt x="1804" y="1"/>
                    <a:pt x="1247" y="1"/>
                  </a:cubicBezTo>
                  <a:close/>
                </a:path>
              </a:pathLst>
            </a:custGeom>
            <a:solidFill>
              <a:srgbClr val="7768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flipH="1">
              <a:off x="6446938" y="3029130"/>
              <a:ext cx="272782" cy="253822"/>
            </a:xfrm>
            <a:custGeom>
              <a:rect b="b" l="l" r="r" t="t"/>
              <a:pathLst>
                <a:path extrusionOk="0" h="2316" w="2489">
                  <a:moveTo>
                    <a:pt x="1238" y="0"/>
                  </a:moveTo>
                  <a:cubicBezTo>
                    <a:pt x="1178" y="0"/>
                    <a:pt x="1118" y="5"/>
                    <a:pt x="1057" y="14"/>
                  </a:cubicBezTo>
                  <a:cubicBezTo>
                    <a:pt x="430" y="119"/>
                    <a:pt x="0" y="715"/>
                    <a:pt x="99" y="1341"/>
                  </a:cubicBezTo>
                  <a:cubicBezTo>
                    <a:pt x="193" y="1910"/>
                    <a:pt x="684" y="2315"/>
                    <a:pt x="1237" y="2315"/>
                  </a:cubicBezTo>
                  <a:cubicBezTo>
                    <a:pt x="1300" y="2315"/>
                    <a:pt x="1362" y="2310"/>
                    <a:pt x="1426" y="2300"/>
                  </a:cubicBezTo>
                  <a:cubicBezTo>
                    <a:pt x="2058" y="2202"/>
                    <a:pt x="2488" y="1606"/>
                    <a:pt x="2384" y="973"/>
                  </a:cubicBezTo>
                  <a:cubicBezTo>
                    <a:pt x="2295" y="406"/>
                    <a:pt x="1800" y="0"/>
                    <a:pt x="1238" y="0"/>
                  </a:cubicBezTo>
                  <a:close/>
                </a:path>
              </a:pathLst>
            </a:custGeom>
            <a:solidFill>
              <a:srgbClr val="988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flipH="1">
              <a:off x="6435320" y="2835584"/>
              <a:ext cx="202312" cy="84607"/>
            </a:xfrm>
            <a:custGeom>
              <a:rect b="b" l="l" r="r" t="t"/>
              <a:pathLst>
                <a:path extrusionOk="0" h="772" w="1846">
                  <a:moveTo>
                    <a:pt x="730" y="0"/>
                  </a:moveTo>
                  <a:cubicBezTo>
                    <a:pt x="663" y="0"/>
                    <a:pt x="596" y="8"/>
                    <a:pt x="529" y="23"/>
                  </a:cubicBezTo>
                  <a:cubicBezTo>
                    <a:pt x="406" y="48"/>
                    <a:pt x="290" y="91"/>
                    <a:pt x="191" y="165"/>
                  </a:cubicBezTo>
                  <a:cubicBezTo>
                    <a:pt x="148" y="202"/>
                    <a:pt x="105" y="238"/>
                    <a:pt x="75" y="288"/>
                  </a:cubicBezTo>
                  <a:cubicBezTo>
                    <a:pt x="62" y="306"/>
                    <a:pt x="1" y="435"/>
                    <a:pt x="19" y="453"/>
                  </a:cubicBezTo>
                  <a:lnTo>
                    <a:pt x="259" y="638"/>
                  </a:lnTo>
                  <a:cubicBezTo>
                    <a:pt x="365" y="729"/>
                    <a:pt x="549" y="772"/>
                    <a:pt x="755" y="772"/>
                  </a:cubicBezTo>
                  <a:cubicBezTo>
                    <a:pt x="1242" y="772"/>
                    <a:pt x="1846" y="532"/>
                    <a:pt x="1807" y="122"/>
                  </a:cubicBezTo>
                  <a:lnTo>
                    <a:pt x="1807" y="122"/>
                  </a:lnTo>
                  <a:cubicBezTo>
                    <a:pt x="1776" y="244"/>
                    <a:pt x="1701" y="287"/>
                    <a:pt x="1607" y="287"/>
                  </a:cubicBezTo>
                  <a:cubicBezTo>
                    <a:pt x="1419" y="287"/>
                    <a:pt x="1158" y="114"/>
                    <a:pt x="1039" y="60"/>
                  </a:cubicBezTo>
                  <a:cubicBezTo>
                    <a:pt x="978" y="36"/>
                    <a:pt x="922" y="17"/>
                    <a:pt x="861" y="11"/>
                  </a:cubicBezTo>
                  <a:cubicBezTo>
                    <a:pt x="817" y="4"/>
                    <a:pt x="774" y="0"/>
                    <a:pt x="730"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flipH="1">
              <a:off x="6463815" y="2869668"/>
              <a:ext cx="180503" cy="122856"/>
            </a:xfrm>
            <a:custGeom>
              <a:rect b="b" l="l" r="r" t="t"/>
              <a:pathLst>
                <a:path extrusionOk="0" h="1121" w="1647">
                  <a:moveTo>
                    <a:pt x="341" y="0"/>
                  </a:moveTo>
                  <a:cubicBezTo>
                    <a:pt x="332" y="0"/>
                    <a:pt x="323" y="1"/>
                    <a:pt x="314" y="1"/>
                  </a:cubicBezTo>
                  <a:cubicBezTo>
                    <a:pt x="258" y="1"/>
                    <a:pt x="203" y="1"/>
                    <a:pt x="148" y="26"/>
                  </a:cubicBezTo>
                  <a:cubicBezTo>
                    <a:pt x="129" y="32"/>
                    <a:pt x="0" y="99"/>
                    <a:pt x="7" y="130"/>
                  </a:cubicBezTo>
                  <a:lnTo>
                    <a:pt x="86" y="413"/>
                  </a:lnTo>
                  <a:cubicBezTo>
                    <a:pt x="161" y="748"/>
                    <a:pt x="774" y="1121"/>
                    <a:pt x="1228" y="1121"/>
                  </a:cubicBezTo>
                  <a:cubicBezTo>
                    <a:pt x="1406" y="1121"/>
                    <a:pt x="1560" y="1063"/>
                    <a:pt x="1647" y="923"/>
                  </a:cubicBezTo>
                  <a:lnTo>
                    <a:pt x="1647" y="923"/>
                  </a:lnTo>
                  <a:cubicBezTo>
                    <a:pt x="1597" y="963"/>
                    <a:pt x="1551" y="980"/>
                    <a:pt x="1507" y="980"/>
                  </a:cubicBezTo>
                  <a:cubicBezTo>
                    <a:pt x="1291" y="980"/>
                    <a:pt x="1144" y="556"/>
                    <a:pt x="1057" y="413"/>
                  </a:cubicBezTo>
                  <a:cubicBezTo>
                    <a:pt x="1026" y="357"/>
                    <a:pt x="989" y="314"/>
                    <a:pt x="946" y="271"/>
                  </a:cubicBezTo>
                  <a:cubicBezTo>
                    <a:pt x="867" y="192"/>
                    <a:pt x="774" y="130"/>
                    <a:pt x="670" y="81"/>
                  </a:cubicBezTo>
                  <a:cubicBezTo>
                    <a:pt x="568" y="35"/>
                    <a:pt x="455" y="0"/>
                    <a:pt x="341"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flipH="1">
              <a:off x="6568808" y="2821885"/>
              <a:ext cx="202751" cy="84607"/>
            </a:xfrm>
            <a:custGeom>
              <a:rect b="b" l="l" r="r" t="t"/>
              <a:pathLst>
                <a:path extrusionOk="0" h="772" w="1850">
                  <a:moveTo>
                    <a:pt x="1112" y="1"/>
                  </a:moveTo>
                  <a:cubicBezTo>
                    <a:pt x="1075" y="1"/>
                    <a:pt x="1039" y="3"/>
                    <a:pt x="1002" y="7"/>
                  </a:cubicBezTo>
                  <a:cubicBezTo>
                    <a:pt x="940" y="13"/>
                    <a:pt x="885" y="25"/>
                    <a:pt x="823" y="50"/>
                  </a:cubicBezTo>
                  <a:cubicBezTo>
                    <a:pt x="703" y="98"/>
                    <a:pt x="442" y="260"/>
                    <a:pt x="254" y="260"/>
                  </a:cubicBezTo>
                  <a:cubicBezTo>
                    <a:pt x="155" y="260"/>
                    <a:pt x="77" y="216"/>
                    <a:pt x="49" y="87"/>
                  </a:cubicBezTo>
                  <a:lnTo>
                    <a:pt x="49" y="87"/>
                  </a:lnTo>
                  <a:cubicBezTo>
                    <a:pt x="0" y="510"/>
                    <a:pt x="635" y="771"/>
                    <a:pt x="1128" y="771"/>
                  </a:cubicBezTo>
                  <a:cubicBezTo>
                    <a:pt x="1316" y="771"/>
                    <a:pt x="1484" y="733"/>
                    <a:pt x="1585" y="652"/>
                  </a:cubicBezTo>
                  <a:lnTo>
                    <a:pt x="1831" y="474"/>
                  </a:lnTo>
                  <a:cubicBezTo>
                    <a:pt x="1849" y="456"/>
                    <a:pt x="1788" y="320"/>
                    <a:pt x="1782" y="302"/>
                  </a:cubicBezTo>
                  <a:cubicBezTo>
                    <a:pt x="1751" y="253"/>
                    <a:pt x="1708" y="216"/>
                    <a:pt x="1665" y="185"/>
                  </a:cubicBezTo>
                  <a:cubicBezTo>
                    <a:pt x="1567" y="105"/>
                    <a:pt x="1456" y="56"/>
                    <a:pt x="1333" y="25"/>
                  </a:cubicBezTo>
                  <a:cubicBezTo>
                    <a:pt x="1260" y="9"/>
                    <a:pt x="1186" y="1"/>
                    <a:pt x="1112"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flipH="1">
              <a:off x="6557410" y="2858161"/>
              <a:ext cx="183243" cy="119787"/>
            </a:xfrm>
            <a:custGeom>
              <a:rect b="b" l="l" r="r" t="t"/>
              <a:pathLst>
                <a:path extrusionOk="0" h="1093" w="1672">
                  <a:moveTo>
                    <a:pt x="1321" y="1"/>
                  </a:moveTo>
                  <a:cubicBezTo>
                    <a:pt x="1211" y="1"/>
                    <a:pt x="1101" y="25"/>
                    <a:pt x="996" y="69"/>
                  </a:cubicBezTo>
                  <a:cubicBezTo>
                    <a:pt x="898" y="118"/>
                    <a:pt x="800" y="174"/>
                    <a:pt x="720" y="254"/>
                  </a:cubicBezTo>
                  <a:cubicBezTo>
                    <a:pt x="677" y="290"/>
                    <a:pt x="634" y="340"/>
                    <a:pt x="603" y="389"/>
                  </a:cubicBezTo>
                  <a:cubicBezTo>
                    <a:pt x="517" y="530"/>
                    <a:pt x="360" y="943"/>
                    <a:pt x="146" y="943"/>
                  </a:cubicBezTo>
                  <a:cubicBezTo>
                    <a:pt x="100" y="943"/>
                    <a:pt x="52" y="925"/>
                    <a:pt x="1" y="880"/>
                  </a:cubicBezTo>
                  <a:lnTo>
                    <a:pt x="1" y="880"/>
                  </a:lnTo>
                  <a:cubicBezTo>
                    <a:pt x="86" y="1031"/>
                    <a:pt x="249" y="1093"/>
                    <a:pt x="438" y="1093"/>
                  </a:cubicBezTo>
                  <a:cubicBezTo>
                    <a:pt x="886" y="1093"/>
                    <a:pt x="1487" y="746"/>
                    <a:pt x="1574" y="426"/>
                  </a:cubicBezTo>
                  <a:lnTo>
                    <a:pt x="1660" y="137"/>
                  </a:lnTo>
                  <a:cubicBezTo>
                    <a:pt x="1672" y="112"/>
                    <a:pt x="1543" y="39"/>
                    <a:pt x="1524" y="32"/>
                  </a:cubicBezTo>
                  <a:cubicBezTo>
                    <a:pt x="1469" y="8"/>
                    <a:pt x="1414" y="2"/>
                    <a:pt x="1359" y="2"/>
                  </a:cubicBezTo>
                  <a:cubicBezTo>
                    <a:pt x="1346" y="1"/>
                    <a:pt x="1334" y="1"/>
                    <a:pt x="1321"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0"/>
            <p:cNvSpPr/>
            <p:nvPr/>
          </p:nvSpPr>
          <p:spPr>
            <a:xfrm flipH="1">
              <a:off x="6566067" y="2662094"/>
              <a:ext cx="88334" cy="229273"/>
            </a:xfrm>
            <a:custGeom>
              <a:rect b="b" l="l" r="r" t="t"/>
              <a:pathLst>
                <a:path extrusionOk="0" h="2092" w="806">
                  <a:moveTo>
                    <a:pt x="434" y="1"/>
                  </a:moveTo>
                  <a:cubicBezTo>
                    <a:pt x="178" y="1"/>
                    <a:pt x="0" y="144"/>
                    <a:pt x="0" y="144"/>
                  </a:cubicBezTo>
                  <a:cubicBezTo>
                    <a:pt x="615" y="630"/>
                    <a:pt x="479" y="2079"/>
                    <a:pt x="479" y="2079"/>
                  </a:cubicBezTo>
                  <a:lnTo>
                    <a:pt x="602" y="2092"/>
                  </a:lnTo>
                  <a:cubicBezTo>
                    <a:pt x="805" y="912"/>
                    <a:pt x="602" y="21"/>
                    <a:pt x="602" y="21"/>
                  </a:cubicBezTo>
                  <a:cubicBezTo>
                    <a:pt x="544" y="7"/>
                    <a:pt x="487" y="1"/>
                    <a:pt x="434"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flipH="1">
              <a:off x="6831400" y="2898821"/>
              <a:ext cx="135459" cy="154091"/>
            </a:xfrm>
            <a:custGeom>
              <a:rect b="b" l="l" r="r" t="t"/>
              <a:pathLst>
                <a:path extrusionOk="0" h="1406" w="1236">
                  <a:moveTo>
                    <a:pt x="806" y="0"/>
                  </a:moveTo>
                  <a:cubicBezTo>
                    <a:pt x="589" y="0"/>
                    <a:pt x="338" y="189"/>
                    <a:pt x="185" y="485"/>
                  </a:cubicBezTo>
                  <a:cubicBezTo>
                    <a:pt x="1" y="853"/>
                    <a:pt x="44" y="1246"/>
                    <a:pt x="283" y="1369"/>
                  </a:cubicBezTo>
                  <a:cubicBezTo>
                    <a:pt x="330" y="1394"/>
                    <a:pt x="380" y="1405"/>
                    <a:pt x="434" y="1405"/>
                  </a:cubicBezTo>
                  <a:cubicBezTo>
                    <a:pt x="649" y="1405"/>
                    <a:pt x="903" y="1216"/>
                    <a:pt x="1051" y="921"/>
                  </a:cubicBezTo>
                  <a:cubicBezTo>
                    <a:pt x="1235" y="552"/>
                    <a:pt x="1192" y="159"/>
                    <a:pt x="959" y="36"/>
                  </a:cubicBezTo>
                  <a:cubicBezTo>
                    <a:pt x="912" y="12"/>
                    <a:pt x="860" y="0"/>
                    <a:pt x="8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flipH="1">
              <a:off x="6580973" y="3054885"/>
              <a:ext cx="115184" cy="131185"/>
            </a:xfrm>
            <a:custGeom>
              <a:rect b="b" l="l" r="r" t="t"/>
              <a:pathLst>
                <a:path extrusionOk="0" h="1197" w="1051">
                  <a:moveTo>
                    <a:pt x="679" y="0"/>
                  </a:moveTo>
                  <a:cubicBezTo>
                    <a:pt x="495" y="0"/>
                    <a:pt x="281" y="157"/>
                    <a:pt x="154" y="412"/>
                  </a:cubicBezTo>
                  <a:cubicBezTo>
                    <a:pt x="0" y="726"/>
                    <a:pt x="31" y="1063"/>
                    <a:pt x="240" y="1168"/>
                  </a:cubicBezTo>
                  <a:cubicBezTo>
                    <a:pt x="279" y="1187"/>
                    <a:pt x="322" y="1196"/>
                    <a:pt x="367" y="1196"/>
                  </a:cubicBezTo>
                  <a:cubicBezTo>
                    <a:pt x="552" y="1196"/>
                    <a:pt x="769" y="1039"/>
                    <a:pt x="897" y="787"/>
                  </a:cubicBezTo>
                  <a:cubicBezTo>
                    <a:pt x="1051" y="474"/>
                    <a:pt x="1020" y="130"/>
                    <a:pt x="811" y="31"/>
                  </a:cubicBezTo>
                  <a:cubicBezTo>
                    <a:pt x="770" y="10"/>
                    <a:pt x="726" y="0"/>
                    <a:pt x="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flipH="1">
              <a:off x="6785588" y="3348710"/>
              <a:ext cx="130089" cy="147076"/>
            </a:xfrm>
            <a:custGeom>
              <a:rect b="b" l="l" r="r" t="t"/>
              <a:pathLst>
                <a:path extrusionOk="0" h="1342" w="1187">
                  <a:moveTo>
                    <a:pt x="770" y="1"/>
                  </a:moveTo>
                  <a:cubicBezTo>
                    <a:pt x="563" y="1"/>
                    <a:pt x="321" y="180"/>
                    <a:pt x="179" y="465"/>
                  </a:cubicBezTo>
                  <a:cubicBezTo>
                    <a:pt x="1" y="815"/>
                    <a:pt x="44" y="1190"/>
                    <a:pt x="271" y="1307"/>
                  </a:cubicBezTo>
                  <a:cubicBezTo>
                    <a:pt x="316" y="1330"/>
                    <a:pt x="366" y="1341"/>
                    <a:pt x="417" y="1341"/>
                  </a:cubicBezTo>
                  <a:cubicBezTo>
                    <a:pt x="624" y="1341"/>
                    <a:pt x="865" y="1163"/>
                    <a:pt x="1008" y="883"/>
                  </a:cubicBezTo>
                  <a:cubicBezTo>
                    <a:pt x="1186" y="533"/>
                    <a:pt x="1143" y="152"/>
                    <a:pt x="916" y="35"/>
                  </a:cubicBezTo>
                  <a:cubicBezTo>
                    <a:pt x="871" y="12"/>
                    <a:pt x="821" y="1"/>
                    <a:pt x="7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flipH="1">
              <a:off x="6494063" y="3348929"/>
              <a:ext cx="115294" cy="86690"/>
            </a:xfrm>
            <a:custGeom>
              <a:rect b="b" l="l" r="r" t="t"/>
              <a:pathLst>
                <a:path extrusionOk="0" h="791" w="1052">
                  <a:moveTo>
                    <a:pt x="704" y="1"/>
                  </a:moveTo>
                  <a:cubicBezTo>
                    <a:pt x="593" y="1"/>
                    <a:pt x="464" y="41"/>
                    <a:pt x="345" y="119"/>
                  </a:cubicBezTo>
                  <a:cubicBezTo>
                    <a:pt x="111" y="279"/>
                    <a:pt x="1" y="525"/>
                    <a:pt x="105" y="678"/>
                  </a:cubicBezTo>
                  <a:cubicBezTo>
                    <a:pt x="153" y="753"/>
                    <a:pt x="244" y="790"/>
                    <a:pt x="352" y="790"/>
                  </a:cubicBezTo>
                  <a:cubicBezTo>
                    <a:pt x="464" y="790"/>
                    <a:pt x="594" y="750"/>
                    <a:pt x="714" y="672"/>
                  </a:cubicBezTo>
                  <a:cubicBezTo>
                    <a:pt x="947" y="512"/>
                    <a:pt x="1051" y="266"/>
                    <a:pt x="953" y="113"/>
                  </a:cubicBezTo>
                  <a:cubicBezTo>
                    <a:pt x="902" y="38"/>
                    <a:pt x="811" y="1"/>
                    <a:pt x="7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flipH="1">
              <a:off x="6276624" y="1881336"/>
              <a:ext cx="71456" cy="71456"/>
            </a:xfrm>
            <a:custGeom>
              <a:rect b="b" l="l" r="r" t="t"/>
              <a:pathLst>
                <a:path extrusionOk="0" h="652" w="652">
                  <a:moveTo>
                    <a:pt x="326" y="0"/>
                  </a:moveTo>
                  <a:cubicBezTo>
                    <a:pt x="148" y="0"/>
                    <a:pt x="1" y="148"/>
                    <a:pt x="1" y="326"/>
                  </a:cubicBezTo>
                  <a:cubicBezTo>
                    <a:pt x="1" y="510"/>
                    <a:pt x="148" y="652"/>
                    <a:pt x="326" y="652"/>
                  </a:cubicBezTo>
                  <a:cubicBezTo>
                    <a:pt x="504" y="652"/>
                    <a:pt x="652" y="510"/>
                    <a:pt x="652" y="326"/>
                  </a:cubicBezTo>
                  <a:cubicBezTo>
                    <a:pt x="652" y="148"/>
                    <a:pt x="504" y="0"/>
                    <a:pt x="326"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flipH="1">
              <a:off x="8311274" y="2193026"/>
              <a:ext cx="71566" cy="71566"/>
            </a:xfrm>
            <a:custGeom>
              <a:rect b="b" l="l" r="r" t="t"/>
              <a:pathLst>
                <a:path extrusionOk="0" h="653" w="653">
                  <a:moveTo>
                    <a:pt x="326" y="1"/>
                  </a:moveTo>
                  <a:cubicBezTo>
                    <a:pt x="148" y="1"/>
                    <a:pt x="1" y="148"/>
                    <a:pt x="1" y="326"/>
                  </a:cubicBezTo>
                  <a:cubicBezTo>
                    <a:pt x="1" y="505"/>
                    <a:pt x="148" y="652"/>
                    <a:pt x="326" y="652"/>
                  </a:cubicBezTo>
                  <a:cubicBezTo>
                    <a:pt x="511" y="652"/>
                    <a:pt x="652" y="505"/>
                    <a:pt x="652" y="326"/>
                  </a:cubicBezTo>
                  <a:cubicBezTo>
                    <a:pt x="652" y="148"/>
                    <a:pt x="511" y="1"/>
                    <a:pt x="326"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flipH="1">
              <a:off x="7065715" y="2445534"/>
              <a:ext cx="71456" cy="71456"/>
            </a:xfrm>
            <a:custGeom>
              <a:rect b="b" l="l" r="r" t="t"/>
              <a:pathLst>
                <a:path extrusionOk="0" h="652" w="652">
                  <a:moveTo>
                    <a:pt x="326" y="1"/>
                  </a:moveTo>
                  <a:cubicBezTo>
                    <a:pt x="148" y="1"/>
                    <a:pt x="0" y="148"/>
                    <a:pt x="0" y="326"/>
                  </a:cubicBezTo>
                  <a:cubicBezTo>
                    <a:pt x="0" y="504"/>
                    <a:pt x="148" y="652"/>
                    <a:pt x="326" y="652"/>
                  </a:cubicBezTo>
                  <a:cubicBezTo>
                    <a:pt x="510" y="652"/>
                    <a:pt x="652" y="504"/>
                    <a:pt x="652" y="326"/>
                  </a:cubicBezTo>
                  <a:cubicBezTo>
                    <a:pt x="652" y="148"/>
                    <a:pt x="510" y="1"/>
                    <a:pt x="326"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flipH="1">
              <a:off x="6774847" y="1963423"/>
              <a:ext cx="46578" cy="46578"/>
            </a:xfrm>
            <a:custGeom>
              <a:rect b="b" l="l" r="r" t="t"/>
              <a:pathLst>
                <a:path extrusionOk="0" h="425" w="425">
                  <a:moveTo>
                    <a:pt x="210" y="1"/>
                  </a:moveTo>
                  <a:cubicBezTo>
                    <a:pt x="93" y="1"/>
                    <a:pt x="1" y="99"/>
                    <a:pt x="1" y="210"/>
                  </a:cubicBezTo>
                  <a:cubicBezTo>
                    <a:pt x="1" y="327"/>
                    <a:pt x="93" y="425"/>
                    <a:pt x="210" y="425"/>
                  </a:cubicBezTo>
                  <a:cubicBezTo>
                    <a:pt x="326" y="425"/>
                    <a:pt x="425" y="327"/>
                    <a:pt x="425" y="210"/>
                  </a:cubicBezTo>
                  <a:cubicBezTo>
                    <a:pt x="425" y="99"/>
                    <a:pt x="326" y="1"/>
                    <a:pt x="210" y="1"/>
                  </a:cubicBezTo>
                  <a:close/>
                </a:path>
              </a:pathLst>
            </a:custGeom>
            <a:solidFill>
              <a:srgbClr val="988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flipH="1">
              <a:off x="7796282" y="1477367"/>
              <a:ext cx="46578" cy="46578"/>
            </a:xfrm>
            <a:custGeom>
              <a:rect b="b" l="l" r="r" t="t"/>
              <a:pathLst>
                <a:path extrusionOk="0" h="425" w="425">
                  <a:moveTo>
                    <a:pt x="216" y="0"/>
                  </a:moveTo>
                  <a:cubicBezTo>
                    <a:pt x="99" y="0"/>
                    <a:pt x="1" y="99"/>
                    <a:pt x="1" y="215"/>
                  </a:cubicBezTo>
                  <a:cubicBezTo>
                    <a:pt x="1" y="332"/>
                    <a:pt x="99" y="424"/>
                    <a:pt x="216" y="424"/>
                  </a:cubicBezTo>
                  <a:cubicBezTo>
                    <a:pt x="333" y="424"/>
                    <a:pt x="425" y="332"/>
                    <a:pt x="425" y="215"/>
                  </a:cubicBezTo>
                  <a:cubicBezTo>
                    <a:pt x="425" y="99"/>
                    <a:pt x="333" y="0"/>
                    <a:pt x="216" y="0"/>
                  </a:cubicBezTo>
                  <a:close/>
                </a:path>
              </a:pathLst>
            </a:custGeom>
            <a:solidFill>
              <a:srgbClr val="988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flipH="1">
              <a:off x="6135245" y="2007919"/>
              <a:ext cx="46578" cy="45920"/>
            </a:xfrm>
            <a:custGeom>
              <a:rect b="b" l="l" r="r" t="t"/>
              <a:pathLst>
                <a:path extrusionOk="0" h="419" w="425">
                  <a:moveTo>
                    <a:pt x="210" y="0"/>
                  </a:moveTo>
                  <a:cubicBezTo>
                    <a:pt x="93" y="0"/>
                    <a:pt x="1" y="93"/>
                    <a:pt x="1" y="209"/>
                  </a:cubicBezTo>
                  <a:cubicBezTo>
                    <a:pt x="1" y="326"/>
                    <a:pt x="93" y="418"/>
                    <a:pt x="210" y="418"/>
                  </a:cubicBezTo>
                  <a:cubicBezTo>
                    <a:pt x="327" y="418"/>
                    <a:pt x="425" y="326"/>
                    <a:pt x="425" y="209"/>
                  </a:cubicBezTo>
                  <a:cubicBezTo>
                    <a:pt x="425" y="93"/>
                    <a:pt x="327" y="0"/>
                    <a:pt x="210"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flipH="1">
              <a:off x="8178663" y="1550686"/>
              <a:ext cx="45920" cy="45920"/>
            </a:xfrm>
            <a:custGeom>
              <a:rect b="b" l="l" r="r" t="t"/>
              <a:pathLst>
                <a:path extrusionOk="0" h="419" w="419">
                  <a:moveTo>
                    <a:pt x="209" y="1"/>
                  </a:moveTo>
                  <a:cubicBezTo>
                    <a:pt x="93" y="1"/>
                    <a:pt x="1" y="93"/>
                    <a:pt x="1" y="210"/>
                  </a:cubicBezTo>
                  <a:cubicBezTo>
                    <a:pt x="1" y="327"/>
                    <a:pt x="93" y="419"/>
                    <a:pt x="209" y="419"/>
                  </a:cubicBezTo>
                  <a:cubicBezTo>
                    <a:pt x="326" y="419"/>
                    <a:pt x="418" y="327"/>
                    <a:pt x="418" y="210"/>
                  </a:cubicBezTo>
                  <a:cubicBezTo>
                    <a:pt x="418" y="93"/>
                    <a:pt x="326" y="1"/>
                    <a:pt x="209"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flipH="1">
              <a:off x="8315329" y="3135656"/>
              <a:ext cx="46578" cy="45920"/>
            </a:xfrm>
            <a:custGeom>
              <a:rect b="b" l="l" r="r" t="t"/>
              <a:pathLst>
                <a:path extrusionOk="0" h="419" w="425">
                  <a:moveTo>
                    <a:pt x="215" y="1"/>
                  </a:moveTo>
                  <a:cubicBezTo>
                    <a:pt x="99" y="1"/>
                    <a:pt x="0" y="93"/>
                    <a:pt x="0" y="210"/>
                  </a:cubicBezTo>
                  <a:cubicBezTo>
                    <a:pt x="0" y="326"/>
                    <a:pt x="99" y="419"/>
                    <a:pt x="215" y="419"/>
                  </a:cubicBezTo>
                  <a:cubicBezTo>
                    <a:pt x="332" y="419"/>
                    <a:pt x="424" y="326"/>
                    <a:pt x="424" y="210"/>
                  </a:cubicBezTo>
                  <a:cubicBezTo>
                    <a:pt x="424" y="93"/>
                    <a:pt x="332" y="1"/>
                    <a:pt x="215"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0"/>
            <p:cNvSpPr/>
            <p:nvPr/>
          </p:nvSpPr>
          <p:spPr>
            <a:xfrm flipH="1">
              <a:off x="6890033" y="1605265"/>
              <a:ext cx="26960" cy="26412"/>
            </a:xfrm>
            <a:custGeom>
              <a:rect b="b" l="l" r="r" t="t"/>
              <a:pathLst>
                <a:path extrusionOk="0" h="241" w="246">
                  <a:moveTo>
                    <a:pt x="123" y="1"/>
                  </a:moveTo>
                  <a:cubicBezTo>
                    <a:pt x="56" y="1"/>
                    <a:pt x="0" y="56"/>
                    <a:pt x="0" y="123"/>
                  </a:cubicBezTo>
                  <a:cubicBezTo>
                    <a:pt x="0" y="191"/>
                    <a:pt x="56" y="240"/>
                    <a:pt x="123" y="240"/>
                  </a:cubicBezTo>
                  <a:cubicBezTo>
                    <a:pt x="191" y="240"/>
                    <a:pt x="246" y="191"/>
                    <a:pt x="246" y="123"/>
                  </a:cubicBezTo>
                  <a:cubicBezTo>
                    <a:pt x="246" y="56"/>
                    <a:pt x="191" y="1"/>
                    <a:pt x="123" y="1"/>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0"/>
            <p:cNvSpPr/>
            <p:nvPr/>
          </p:nvSpPr>
          <p:spPr>
            <a:xfrm flipH="1">
              <a:off x="7590241" y="1721765"/>
              <a:ext cx="26303" cy="26303"/>
            </a:xfrm>
            <a:custGeom>
              <a:rect b="b" l="l" r="r" t="t"/>
              <a:pathLst>
                <a:path extrusionOk="0" h="240" w="240">
                  <a:moveTo>
                    <a:pt x="123" y="0"/>
                  </a:moveTo>
                  <a:cubicBezTo>
                    <a:pt x="55" y="0"/>
                    <a:pt x="0" y="56"/>
                    <a:pt x="0" y="123"/>
                  </a:cubicBezTo>
                  <a:cubicBezTo>
                    <a:pt x="0" y="185"/>
                    <a:pt x="55" y="240"/>
                    <a:pt x="123" y="240"/>
                  </a:cubicBezTo>
                  <a:cubicBezTo>
                    <a:pt x="184" y="240"/>
                    <a:pt x="240" y="185"/>
                    <a:pt x="240" y="123"/>
                  </a:cubicBezTo>
                  <a:cubicBezTo>
                    <a:pt x="240" y="56"/>
                    <a:pt x="184" y="0"/>
                    <a:pt x="123" y="0"/>
                  </a:cubicBezTo>
                  <a:close/>
                </a:path>
              </a:pathLst>
            </a:custGeom>
            <a:solidFill>
              <a:srgbClr val="FFE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flipH="1">
              <a:off x="7556595" y="2036194"/>
              <a:ext cx="26303" cy="26303"/>
            </a:xfrm>
            <a:custGeom>
              <a:rect b="b" l="l" r="r" t="t"/>
              <a:pathLst>
                <a:path extrusionOk="0" h="240" w="240">
                  <a:moveTo>
                    <a:pt x="123" y="0"/>
                  </a:moveTo>
                  <a:cubicBezTo>
                    <a:pt x="56" y="0"/>
                    <a:pt x="0" y="50"/>
                    <a:pt x="0" y="117"/>
                  </a:cubicBezTo>
                  <a:cubicBezTo>
                    <a:pt x="0" y="185"/>
                    <a:pt x="56" y="240"/>
                    <a:pt x="123" y="240"/>
                  </a:cubicBezTo>
                  <a:cubicBezTo>
                    <a:pt x="185" y="240"/>
                    <a:pt x="240" y="185"/>
                    <a:pt x="240" y="117"/>
                  </a:cubicBezTo>
                  <a:cubicBezTo>
                    <a:pt x="240" y="50"/>
                    <a:pt x="185" y="0"/>
                    <a:pt x="123"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flipH="1">
              <a:off x="6724981" y="1356812"/>
              <a:ext cx="27070" cy="27070"/>
            </a:xfrm>
            <a:custGeom>
              <a:rect b="b" l="l" r="r" t="t"/>
              <a:pathLst>
                <a:path extrusionOk="0" h="247" w="247">
                  <a:moveTo>
                    <a:pt x="123" y="1"/>
                  </a:moveTo>
                  <a:cubicBezTo>
                    <a:pt x="56" y="1"/>
                    <a:pt x="0" y="56"/>
                    <a:pt x="0" y="123"/>
                  </a:cubicBezTo>
                  <a:cubicBezTo>
                    <a:pt x="0" y="191"/>
                    <a:pt x="56" y="246"/>
                    <a:pt x="123" y="246"/>
                  </a:cubicBezTo>
                  <a:cubicBezTo>
                    <a:pt x="191" y="246"/>
                    <a:pt x="246" y="191"/>
                    <a:pt x="246" y="123"/>
                  </a:cubicBezTo>
                  <a:cubicBezTo>
                    <a:pt x="246" y="56"/>
                    <a:pt x="191" y="1"/>
                    <a:pt x="123"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flipH="1">
              <a:off x="6174919" y="1686037"/>
              <a:ext cx="26412" cy="26412"/>
            </a:xfrm>
            <a:custGeom>
              <a:rect b="b" l="l" r="r" t="t"/>
              <a:pathLst>
                <a:path extrusionOk="0" h="241" w="241">
                  <a:moveTo>
                    <a:pt x="118" y="1"/>
                  </a:moveTo>
                  <a:cubicBezTo>
                    <a:pt x="56" y="1"/>
                    <a:pt x="1" y="50"/>
                    <a:pt x="1" y="117"/>
                  </a:cubicBezTo>
                  <a:cubicBezTo>
                    <a:pt x="1" y="185"/>
                    <a:pt x="56" y="240"/>
                    <a:pt x="118" y="240"/>
                  </a:cubicBezTo>
                  <a:cubicBezTo>
                    <a:pt x="185" y="240"/>
                    <a:pt x="240" y="185"/>
                    <a:pt x="240" y="117"/>
                  </a:cubicBezTo>
                  <a:cubicBezTo>
                    <a:pt x="240" y="50"/>
                    <a:pt x="185" y="1"/>
                    <a:pt x="118"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0"/>
            <p:cNvSpPr/>
            <p:nvPr/>
          </p:nvSpPr>
          <p:spPr>
            <a:xfrm flipH="1">
              <a:off x="5849770" y="3073735"/>
              <a:ext cx="2463038" cy="1386706"/>
            </a:xfrm>
            <a:custGeom>
              <a:rect b="b" l="l" r="r" t="t"/>
              <a:pathLst>
                <a:path extrusionOk="0" h="12653" w="22474">
                  <a:moveTo>
                    <a:pt x="21423" y="1"/>
                  </a:moveTo>
                  <a:cubicBezTo>
                    <a:pt x="21736" y="1770"/>
                    <a:pt x="17196" y="4049"/>
                    <a:pt x="11280" y="5100"/>
                  </a:cubicBezTo>
                  <a:cubicBezTo>
                    <a:pt x="9290" y="5451"/>
                    <a:pt x="7399" y="5618"/>
                    <a:pt x="5752" y="5618"/>
                  </a:cubicBezTo>
                  <a:cubicBezTo>
                    <a:pt x="2503" y="5618"/>
                    <a:pt x="209" y="4967"/>
                    <a:pt x="1" y="3797"/>
                  </a:cubicBezTo>
                  <a:lnTo>
                    <a:pt x="1" y="3797"/>
                  </a:lnTo>
                  <a:cubicBezTo>
                    <a:pt x="929" y="9059"/>
                    <a:pt x="5464" y="12652"/>
                    <a:pt x="10617" y="12652"/>
                  </a:cubicBezTo>
                  <a:cubicBezTo>
                    <a:pt x="11265" y="12652"/>
                    <a:pt x="11922" y="12595"/>
                    <a:pt x="12583" y="12478"/>
                  </a:cubicBezTo>
                  <a:cubicBezTo>
                    <a:pt x="18511" y="11428"/>
                    <a:pt x="22474" y="5923"/>
                    <a:pt x="214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flipH="1">
              <a:off x="5930870" y="3073735"/>
              <a:ext cx="2381938" cy="817469"/>
            </a:xfrm>
            <a:custGeom>
              <a:rect b="b" l="l" r="r" t="t"/>
              <a:pathLst>
                <a:path extrusionOk="0" h="7459" w="21734">
                  <a:moveTo>
                    <a:pt x="21423" y="1"/>
                  </a:moveTo>
                  <a:lnTo>
                    <a:pt x="21423" y="1"/>
                  </a:lnTo>
                  <a:cubicBezTo>
                    <a:pt x="21423" y="1"/>
                    <a:pt x="21423" y="2"/>
                    <a:pt x="21424" y="2"/>
                  </a:cubicBezTo>
                  <a:lnTo>
                    <a:pt x="21424" y="2"/>
                  </a:lnTo>
                  <a:cubicBezTo>
                    <a:pt x="21423" y="2"/>
                    <a:pt x="21423" y="1"/>
                    <a:pt x="21423" y="1"/>
                  </a:cubicBezTo>
                  <a:close/>
                  <a:moveTo>
                    <a:pt x="21424" y="3"/>
                  </a:moveTo>
                  <a:lnTo>
                    <a:pt x="21424" y="3"/>
                  </a:lnTo>
                  <a:cubicBezTo>
                    <a:pt x="21733" y="1772"/>
                    <a:pt x="17194" y="4050"/>
                    <a:pt x="11280" y="5100"/>
                  </a:cubicBezTo>
                  <a:cubicBezTo>
                    <a:pt x="9290" y="5451"/>
                    <a:pt x="7399" y="5618"/>
                    <a:pt x="5752" y="5618"/>
                  </a:cubicBezTo>
                  <a:cubicBezTo>
                    <a:pt x="2503" y="5618"/>
                    <a:pt x="209" y="4967"/>
                    <a:pt x="1" y="3797"/>
                  </a:cubicBezTo>
                  <a:lnTo>
                    <a:pt x="1" y="3797"/>
                  </a:lnTo>
                  <a:cubicBezTo>
                    <a:pt x="210" y="4995"/>
                    <a:pt x="609" y="6101"/>
                    <a:pt x="1156" y="7103"/>
                  </a:cubicBezTo>
                  <a:cubicBezTo>
                    <a:pt x="2512" y="7336"/>
                    <a:pt x="4007" y="7458"/>
                    <a:pt x="5597" y="7458"/>
                  </a:cubicBezTo>
                  <a:cubicBezTo>
                    <a:pt x="7487" y="7458"/>
                    <a:pt x="9512" y="7285"/>
                    <a:pt x="11600" y="6918"/>
                  </a:cubicBezTo>
                  <a:cubicBezTo>
                    <a:pt x="15446" y="6236"/>
                    <a:pt x="18843" y="4872"/>
                    <a:pt x="21472" y="3484"/>
                  </a:cubicBezTo>
                  <a:cubicBezTo>
                    <a:pt x="21644" y="2360"/>
                    <a:pt x="21632" y="1188"/>
                    <a:pt x="21424" y="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flipH="1">
              <a:off x="6137895" y="3489869"/>
              <a:ext cx="2174913" cy="970573"/>
            </a:xfrm>
            <a:custGeom>
              <a:rect b="b" l="l" r="r" t="t"/>
              <a:pathLst>
                <a:path extrusionOk="0" h="8856" w="19845">
                  <a:moveTo>
                    <a:pt x="1" y="0"/>
                  </a:moveTo>
                  <a:cubicBezTo>
                    <a:pt x="1" y="2"/>
                    <a:pt x="1" y="4"/>
                    <a:pt x="2" y="6"/>
                  </a:cubicBezTo>
                  <a:lnTo>
                    <a:pt x="2" y="6"/>
                  </a:lnTo>
                  <a:cubicBezTo>
                    <a:pt x="1" y="4"/>
                    <a:pt x="1" y="2"/>
                    <a:pt x="1" y="0"/>
                  </a:cubicBezTo>
                  <a:close/>
                  <a:moveTo>
                    <a:pt x="2" y="6"/>
                  </a:moveTo>
                  <a:cubicBezTo>
                    <a:pt x="937" y="5264"/>
                    <a:pt x="5467" y="8855"/>
                    <a:pt x="10617" y="8855"/>
                  </a:cubicBezTo>
                  <a:cubicBezTo>
                    <a:pt x="11265" y="8855"/>
                    <a:pt x="11922" y="8798"/>
                    <a:pt x="12583" y="8681"/>
                  </a:cubicBezTo>
                  <a:cubicBezTo>
                    <a:pt x="15691" y="8128"/>
                    <a:pt x="18259" y="6353"/>
                    <a:pt x="19844" y="3938"/>
                  </a:cubicBezTo>
                  <a:lnTo>
                    <a:pt x="19844" y="3938"/>
                  </a:lnTo>
                  <a:cubicBezTo>
                    <a:pt x="17746" y="4763"/>
                    <a:pt x="15831" y="5093"/>
                    <a:pt x="14110" y="5093"/>
                  </a:cubicBezTo>
                  <a:cubicBezTo>
                    <a:pt x="10123" y="5093"/>
                    <a:pt x="7176" y="3321"/>
                    <a:pt x="5395" y="1819"/>
                  </a:cubicBezTo>
                  <a:cubicBezTo>
                    <a:pt x="2340" y="1776"/>
                    <a:pt x="204" y="1127"/>
                    <a:pt x="2" y="6"/>
                  </a:cubicBezTo>
                  <a:close/>
                </a:path>
              </a:pathLst>
            </a:custGeom>
            <a:solidFill>
              <a:srgbClr val="000000">
                <a:alpha val="23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30"/>
          <p:cNvGrpSpPr/>
          <p:nvPr/>
        </p:nvGrpSpPr>
        <p:grpSpPr>
          <a:xfrm>
            <a:off x="213181" y="1409800"/>
            <a:ext cx="430270" cy="431037"/>
            <a:chOff x="695356" y="1409800"/>
            <a:chExt cx="430270" cy="431037"/>
          </a:xfrm>
        </p:grpSpPr>
        <p:sp>
          <p:nvSpPr>
            <p:cNvPr id="490" name="Google Shape;490;p30"/>
            <p:cNvSpPr/>
            <p:nvPr/>
          </p:nvSpPr>
          <p:spPr>
            <a:xfrm>
              <a:off x="695356" y="1409800"/>
              <a:ext cx="430270" cy="431037"/>
            </a:xfrm>
            <a:custGeom>
              <a:rect b="b" l="l" r="r" t="t"/>
              <a:pathLst>
                <a:path extrusionOk="0" h="3933" w="3926">
                  <a:moveTo>
                    <a:pt x="1960" y="0"/>
                  </a:moveTo>
                  <a:cubicBezTo>
                    <a:pt x="879" y="0"/>
                    <a:pt x="0" y="879"/>
                    <a:pt x="0" y="1966"/>
                  </a:cubicBezTo>
                  <a:cubicBezTo>
                    <a:pt x="0" y="3054"/>
                    <a:pt x="879" y="3932"/>
                    <a:pt x="1960" y="3932"/>
                  </a:cubicBezTo>
                  <a:cubicBezTo>
                    <a:pt x="3047" y="3932"/>
                    <a:pt x="3926" y="3054"/>
                    <a:pt x="3926" y="1966"/>
                  </a:cubicBezTo>
                  <a:cubicBezTo>
                    <a:pt x="3926" y="879"/>
                    <a:pt x="3047" y="0"/>
                    <a:pt x="1960"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770100" y="1520820"/>
              <a:ext cx="268069" cy="221711"/>
            </a:xfrm>
            <a:custGeom>
              <a:rect b="b" l="l" r="r" t="t"/>
              <a:pathLst>
                <a:path extrusionOk="0" h="2023" w="2446">
                  <a:moveTo>
                    <a:pt x="750" y="1"/>
                  </a:moveTo>
                  <a:cubicBezTo>
                    <a:pt x="344" y="1"/>
                    <a:pt x="0" y="333"/>
                    <a:pt x="12" y="738"/>
                  </a:cubicBezTo>
                  <a:cubicBezTo>
                    <a:pt x="31" y="1426"/>
                    <a:pt x="848" y="1635"/>
                    <a:pt x="1223" y="2022"/>
                  </a:cubicBezTo>
                  <a:cubicBezTo>
                    <a:pt x="1597" y="1635"/>
                    <a:pt x="2415" y="1426"/>
                    <a:pt x="2433" y="738"/>
                  </a:cubicBezTo>
                  <a:cubicBezTo>
                    <a:pt x="2445" y="333"/>
                    <a:pt x="2101" y="1"/>
                    <a:pt x="1690" y="1"/>
                  </a:cubicBezTo>
                  <a:cubicBezTo>
                    <a:pt x="1511" y="1"/>
                    <a:pt x="1352" y="62"/>
                    <a:pt x="1223" y="167"/>
                  </a:cubicBezTo>
                  <a:cubicBezTo>
                    <a:pt x="1094" y="62"/>
                    <a:pt x="934" y="1"/>
                    <a:pt x="7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30"/>
          <p:cNvGrpSpPr/>
          <p:nvPr/>
        </p:nvGrpSpPr>
        <p:grpSpPr>
          <a:xfrm>
            <a:off x="196960" y="2070824"/>
            <a:ext cx="463368" cy="430599"/>
            <a:chOff x="679135" y="1977343"/>
            <a:chExt cx="463368" cy="430599"/>
          </a:xfrm>
        </p:grpSpPr>
        <p:sp>
          <p:nvSpPr>
            <p:cNvPr id="493" name="Google Shape;493;p30"/>
            <p:cNvSpPr/>
            <p:nvPr/>
          </p:nvSpPr>
          <p:spPr>
            <a:xfrm>
              <a:off x="679135" y="1977343"/>
              <a:ext cx="463368" cy="430599"/>
            </a:xfrm>
            <a:custGeom>
              <a:rect b="b" l="l" r="r" t="t"/>
              <a:pathLst>
                <a:path extrusionOk="0" h="3929" w="4228">
                  <a:moveTo>
                    <a:pt x="2106" y="0"/>
                  </a:moveTo>
                  <a:cubicBezTo>
                    <a:pt x="1163" y="0"/>
                    <a:pt x="333" y="688"/>
                    <a:pt x="173" y="1649"/>
                  </a:cubicBezTo>
                  <a:cubicBezTo>
                    <a:pt x="1" y="2718"/>
                    <a:pt x="726" y="3732"/>
                    <a:pt x="1801" y="3904"/>
                  </a:cubicBezTo>
                  <a:cubicBezTo>
                    <a:pt x="1907" y="3921"/>
                    <a:pt x="2012" y="3929"/>
                    <a:pt x="2115" y="3929"/>
                  </a:cubicBezTo>
                  <a:cubicBezTo>
                    <a:pt x="3061" y="3929"/>
                    <a:pt x="3895" y="3245"/>
                    <a:pt x="4056" y="2282"/>
                  </a:cubicBezTo>
                  <a:cubicBezTo>
                    <a:pt x="4228" y="1207"/>
                    <a:pt x="3503" y="199"/>
                    <a:pt x="2427" y="27"/>
                  </a:cubicBezTo>
                  <a:cubicBezTo>
                    <a:pt x="2319" y="9"/>
                    <a:pt x="2212" y="0"/>
                    <a:pt x="21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853503" y="2036854"/>
              <a:ext cx="128774" cy="297002"/>
            </a:xfrm>
            <a:custGeom>
              <a:rect b="b" l="l" r="r" t="t"/>
              <a:pathLst>
                <a:path extrusionOk="0" h="2710" w="1175">
                  <a:moveTo>
                    <a:pt x="456" y="0"/>
                  </a:moveTo>
                  <a:cubicBezTo>
                    <a:pt x="457" y="1"/>
                    <a:pt x="458" y="3"/>
                    <a:pt x="459" y="4"/>
                  </a:cubicBezTo>
                  <a:lnTo>
                    <a:pt x="459" y="4"/>
                  </a:lnTo>
                  <a:cubicBezTo>
                    <a:pt x="458" y="3"/>
                    <a:pt x="457" y="1"/>
                    <a:pt x="456" y="0"/>
                  </a:cubicBezTo>
                  <a:close/>
                  <a:moveTo>
                    <a:pt x="459" y="4"/>
                  </a:moveTo>
                  <a:cubicBezTo>
                    <a:pt x="1029" y="623"/>
                    <a:pt x="111" y="1298"/>
                    <a:pt x="19" y="1886"/>
                  </a:cubicBezTo>
                  <a:cubicBezTo>
                    <a:pt x="1" y="2028"/>
                    <a:pt x="13" y="2206"/>
                    <a:pt x="56" y="2341"/>
                  </a:cubicBezTo>
                  <a:cubicBezTo>
                    <a:pt x="75" y="2433"/>
                    <a:pt x="155" y="2544"/>
                    <a:pt x="204" y="2642"/>
                  </a:cubicBezTo>
                  <a:cubicBezTo>
                    <a:pt x="345" y="2402"/>
                    <a:pt x="585" y="1911"/>
                    <a:pt x="652" y="1358"/>
                  </a:cubicBezTo>
                  <a:lnTo>
                    <a:pt x="652" y="1358"/>
                  </a:lnTo>
                  <a:cubicBezTo>
                    <a:pt x="652" y="1358"/>
                    <a:pt x="621" y="2083"/>
                    <a:pt x="382" y="2710"/>
                  </a:cubicBezTo>
                  <a:cubicBezTo>
                    <a:pt x="443" y="2691"/>
                    <a:pt x="511" y="2679"/>
                    <a:pt x="566" y="2648"/>
                  </a:cubicBezTo>
                  <a:cubicBezTo>
                    <a:pt x="775" y="2544"/>
                    <a:pt x="990" y="2378"/>
                    <a:pt x="1082" y="2157"/>
                  </a:cubicBezTo>
                  <a:cubicBezTo>
                    <a:pt x="1150" y="2003"/>
                    <a:pt x="1174" y="1837"/>
                    <a:pt x="1174" y="1677"/>
                  </a:cubicBezTo>
                  <a:cubicBezTo>
                    <a:pt x="1168" y="1321"/>
                    <a:pt x="1070" y="946"/>
                    <a:pt x="929" y="627"/>
                  </a:cubicBezTo>
                  <a:cubicBezTo>
                    <a:pt x="867" y="479"/>
                    <a:pt x="787" y="332"/>
                    <a:pt x="683" y="209"/>
                  </a:cubicBezTo>
                  <a:cubicBezTo>
                    <a:pt x="616" y="131"/>
                    <a:pt x="526" y="76"/>
                    <a:pt x="459" y="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30"/>
          <p:cNvGrpSpPr/>
          <p:nvPr/>
        </p:nvGrpSpPr>
        <p:grpSpPr>
          <a:xfrm>
            <a:off x="212523" y="3391994"/>
            <a:ext cx="430928" cy="431037"/>
            <a:chOff x="694698" y="3181325"/>
            <a:chExt cx="430928" cy="431037"/>
          </a:xfrm>
        </p:grpSpPr>
        <p:sp>
          <p:nvSpPr>
            <p:cNvPr id="496" name="Google Shape;496;p30"/>
            <p:cNvSpPr/>
            <p:nvPr/>
          </p:nvSpPr>
          <p:spPr>
            <a:xfrm>
              <a:off x="694698" y="3181325"/>
              <a:ext cx="430928" cy="431037"/>
            </a:xfrm>
            <a:custGeom>
              <a:rect b="b" l="l" r="r" t="t"/>
              <a:pathLst>
                <a:path extrusionOk="0" h="3933" w="3932">
                  <a:moveTo>
                    <a:pt x="1966" y="0"/>
                  </a:moveTo>
                  <a:cubicBezTo>
                    <a:pt x="885" y="0"/>
                    <a:pt x="0" y="879"/>
                    <a:pt x="0" y="1966"/>
                  </a:cubicBezTo>
                  <a:cubicBezTo>
                    <a:pt x="0" y="3054"/>
                    <a:pt x="885" y="3932"/>
                    <a:pt x="1966" y="3932"/>
                  </a:cubicBezTo>
                  <a:cubicBezTo>
                    <a:pt x="3053" y="3932"/>
                    <a:pt x="3932" y="3054"/>
                    <a:pt x="3932" y="1966"/>
                  </a:cubicBezTo>
                  <a:cubicBezTo>
                    <a:pt x="3932" y="885"/>
                    <a:pt x="3053" y="0"/>
                    <a:pt x="19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865010" y="3316018"/>
              <a:ext cx="90964" cy="198696"/>
            </a:xfrm>
            <a:custGeom>
              <a:rect b="b" l="l" r="r" t="t"/>
              <a:pathLst>
                <a:path extrusionOk="0" h="1813" w="830">
                  <a:moveTo>
                    <a:pt x="142" y="0"/>
                  </a:moveTo>
                  <a:cubicBezTo>
                    <a:pt x="62" y="0"/>
                    <a:pt x="0" y="61"/>
                    <a:pt x="0" y="141"/>
                  </a:cubicBezTo>
                  <a:lnTo>
                    <a:pt x="0" y="1671"/>
                  </a:lnTo>
                  <a:cubicBezTo>
                    <a:pt x="0" y="1751"/>
                    <a:pt x="62" y="1812"/>
                    <a:pt x="142" y="1812"/>
                  </a:cubicBezTo>
                  <a:lnTo>
                    <a:pt x="682" y="1812"/>
                  </a:lnTo>
                  <a:cubicBezTo>
                    <a:pt x="762" y="1812"/>
                    <a:pt x="830" y="1751"/>
                    <a:pt x="830" y="1671"/>
                  </a:cubicBezTo>
                  <a:lnTo>
                    <a:pt x="830" y="141"/>
                  </a:lnTo>
                  <a:cubicBezTo>
                    <a:pt x="830" y="61"/>
                    <a:pt x="762" y="0"/>
                    <a:pt x="6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810431" y="3369829"/>
              <a:ext cx="199463" cy="90964"/>
            </a:xfrm>
            <a:custGeom>
              <a:rect b="b" l="l" r="r" t="t"/>
              <a:pathLst>
                <a:path extrusionOk="0" h="830" w="1820">
                  <a:moveTo>
                    <a:pt x="148" y="1"/>
                  </a:moveTo>
                  <a:cubicBezTo>
                    <a:pt x="68" y="1"/>
                    <a:pt x="1" y="68"/>
                    <a:pt x="1" y="148"/>
                  </a:cubicBezTo>
                  <a:lnTo>
                    <a:pt x="1" y="689"/>
                  </a:lnTo>
                  <a:cubicBezTo>
                    <a:pt x="1" y="768"/>
                    <a:pt x="68" y="830"/>
                    <a:pt x="148" y="830"/>
                  </a:cubicBezTo>
                  <a:lnTo>
                    <a:pt x="1678" y="830"/>
                  </a:lnTo>
                  <a:cubicBezTo>
                    <a:pt x="1758" y="830"/>
                    <a:pt x="1819" y="768"/>
                    <a:pt x="1819" y="689"/>
                  </a:cubicBezTo>
                  <a:lnTo>
                    <a:pt x="1819" y="148"/>
                  </a:lnTo>
                  <a:cubicBezTo>
                    <a:pt x="1819" y="68"/>
                    <a:pt x="1758" y="1"/>
                    <a:pt x="16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30"/>
          <p:cNvGrpSpPr/>
          <p:nvPr/>
        </p:nvGrpSpPr>
        <p:grpSpPr>
          <a:xfrm>
            <a:off x="212523" y="4053018"/>
            <a:ext cx="430928" cy="431037"/>
            <a:chOff x="694698" y="4053018"/>
            <a:chExt cx="430928" cy="431037"/>
          </a:xfrm>
        </p:grpSpPr>
        <p:sp>
          <p:nvSpPr>
            <p:cNvPr id="500" name="Google Shape;500;p30"/>
            <p:cNvSpPr/>
            <p:nvPr/>
          </p:nvSpPr>
          <p:spPr>
            <a:xfrm>
              <a:off x="694698" y="4053018"/>
              <a:ext cx="430928" cy="431037"/>
            </a:xfrm>
            <a:custGeom>
              <a:rect b="b" l="l" r="r" t="t"/>
              <a:pathLst>
                <a:path extrusionOk="0" h="3933" w="3932">
                  <a:moveTo>
                    <a:pt x="1966" y="1"/>
                  </a:moveTo>
                  <a:cubicBezTo>
                    <a:pt x="885" y="1"/>
                    <a:pt x="0" y="879"/>
                    <a:pt x="0" y="1967"/>
                  </a:cubicBezTo>
                  <a:cubicBezTo>
                    <a:pt x="0" y="3054"/>
                    <a:pt x="885" y="3932"/>
                    <a:pt x="1966" y="3932"/>
                  </a:cubicBezTo>
                  <a:cubicBezTo>
                    <a:pt x="3053" y="3932"/>
                    <a:pt x="3932" y="3048"/>
                    <a:pt x="3932" y="1967"/>
                  </a:cubicBezTo>
                  <a:cubicBezTo>
                    <a:pt x="3932" y="879"/>
                    <a:pt x="3053" y="1"/>
                    <a:pt x="1966" y="1"/>
                  </a:cubicBezTo>
                  <a:close/>
                </a:path>
              </a:pathLst>
            </a:custGeom>
            <a:solidFill>
              <a:srgbClr val="988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a:off x="811856" y="4176861"/>
              <a:ext cx="206806" cy="206915"/>
            </a:xfrm>
            <a:custGeom>
              <a:rect b="b" l="l" r="r" t="t"/>
              <a:pathLst>
                <a:path extrusionOk="0" h="1888" w="1887">
                  <a:moveTo>
                    <a:pt x="946" y="1"/>
                  </a:moveTo>
                  <a:cubicBezTo>
                    <a:pt x="424" y="1"/>
                    <a:pt x="0" y="425"/>
                    <a:pt x="0" y="947"/>
                  </a:cubicBezTo>
                  <a:cubicBezTo>
                    <a:pt x="0" y="1469"/>
                    <a:pt x="424" y="1887"/>
                    <a:pt x="946" y="1887"/>
                  </a:cubicBezTo>
                  <a:cubicBezTo>
                    <a:pt x="1468" y="1887"/>
                    <a:pt x="1886" y="1469"/>
                    <a:pt x="1886" y="947"/>
                  </a:cubicBezTo>
                  <a:cubicBezTo>
                    <a:pt x="1886" y="425"/>
                    <a:pt x="1468" y="1"/>
                    <a:pt x="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885833" y="4250947"/>
              <a:ext cx="58743" cy="58743"/>
            </a:xfrm>
            <a:custGeom>
              <a:rect b="b" l="l" r="r" t="t"/>
              <a:pathLst>
                <a:path extrusionOk="0" h="536" w="536">
                  <a:moveTo>
                    <a:pt x="271" y="1"/>
                  </a:moveTo>
                  <a:cubicBezTo>
                    <a:pt x="124" y="1"/>
                    <a:pt x="1" y="124"/>
                    <a:pt x="1" y="271"/>
                  </a:cubicBezTo>
                  <a:cubicBezTo>
                    <a:pt x="1" y="419"/>
                    <a:pt x="124" y="535"/>
                    <a:pt x="271" y="535"/>
                  </a:cubicBezTo>
                  <a:cubicBezTo>
                    <a:pt x="419" y="535"/>
                    <a:pt x="535" y="419"/>
                    <a:pt x="535" y="271"/>
                  </a:cubicBezTo>
                  <a:cubicBezTo>
                    <a:pt x="535" y="124"/>
                    <a:pt x="419" y="1"/>
                    <a:pt x="271" y="1"/>
                  </a:cubicBezTo>
                  <a:close/>
                </a:path>
              </a:pathLst>
            </a:custGeom>
            <a:solidFill>
              <a:srgbClr val="988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904684" y="4193738"/>
              <a:ext cx="21042" cy="81539"/>
            </a:xfrm>
            <a:custGeom>
              <a:rect b="b" l="l" r="r" t="t"/>
              <a:pathLst>
                <a:path extrusionOk="0" h="744" w="192">
                  <a:moveTo>
                    <a:pt x="99" y="1"/>
                  </a:moveTo>
                  <a:lnTo>
                    <a:pt x="1" y="744"/>
                  </a:lnTo>
                  <a:lnTo>
                    <a:pt x="191" y="744"/>
                  </a:lnTo>
                  <a:lnTo>
                    <a:pt x="99" y="1"/>
                  </a:lnTo>
                  <a:close/>
                </a:path>
              </a:pathLst>
            </a:custGeom>
            <a:solidFill>
              <a:srgbClr val="988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898656" y="4165463"/>
              <a:ext cx="33755" cy="25645"/>
            </a:xfrm>
            <a:custGeom>
              <a:rect b="b" l="l" r="r" t="t"/>
              <a:pathLst>
                <a:path extrusionOk="0" h="234" w="308">
                  <a:moveTo>
                    <a:pt x="1" y="1"/>
                  </a:moveTo>
                  <a:lnTo>
                    <a:pt x="1" y="234"/>
                  </a:lnTo>
                  <a:lnTo>
                    <a:pt x="308" y="234"/>
                  </a:lnTo>
                  <a:lnTo>
                    <a:pt x="3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a:off x="889889" y="4157353"/>
              <a:ext cx="50633" cy="8220"/>
            </a:xfrm>
            <a:custGeom>
              <a:rect b="b" l="l" r="r" t="t"/>
              <a:pathLst>
                <a:path extrusionOk="0" h="75" w="462">
                  <a:moveTo>
                    <a:pt x="1" y="1"/>
                  </a:moveTo>
                  <a:lnTo>
                    <a:pt x="1" y="75"/>
                  </a:lnTo>
                  <a:lnTo>
                    <a:pt x="461" y="75"/>
                  </a:lnTo>
                  <a:lnTo>
                    <a:pt x="4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a:off x="940412" y="4166120"/>
              <a:ext cx="45920" cy="51290"/>
            </a:xfrm>
            <a:custGeom>
              <a:rect b="b" l="l" r="r" t="t"/>
              <a:pathLst>
                <a:path extrusionOk="0" h="468" w="419">
                  <a:moveTo>
                    <a:pt x="203" y="1"/>
                  </a:moveTo>
                  <a:lnTo>
                    <a:pt x="0" y="351"/>
                  </a:lnTo>
                  <a:lnTo>
                    <a:pt x="215" y="468"/>
                  </a:lnTo>
                  <a:lnTo>
                    <a:pt x="418" y="124"/>
                  </a:lnTo>
                  <a:lnTo>
                    <a:pt x="2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a:off x="845502" y="4166778"/>
              <a:ext cx="45153" cy="51290"/>
            </a:xfrm>
            <a:custGeom>
              <a:rect b="b" l="l" r="r" t="t"/>
              <a:pathLst>
                <a:path extrusionOk="0" h="468" w="412">
                  <a:moveTo>
                    <a:pt x="209" y="1"/>
                  </a:moveTo>
                  <a:lnTo>
                    <a:pt x="0" y="124"/>
                  </a:lnTo>
                  <a:lnTo>
                    <a:pt x="197" y="468"/>
                  </a:lnTo>
                  <a:lnTo>
                    <a:pt x="412" y="351"/>
                  </a:lnTo>
                  <a:lnTo>
                    <a:pt x="2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30"/>
          <p:cNvGrpSpPr/>
          <p:nvPr/>
        </p:nvGrpSpPr>
        <p:grpSpPr>
          <a:xfrm>
            <a:off x="196960" y="2731409"/>
            <a:ext cx="463368" cy="430599"/>
            <a:chOff x="1035160" y="2731409"/>
            <a:chExt cx="463368" cy="430599"/>
          </a:xfrm>
        </p:grpSpPr>
        <p:sp>
          <p:nvSpPr>
            <p:cNvPr id="509" name="Google Shape;509;p30"/>
            <p:cNvSpPr/>
            <p:nvPr/>
          </p:nvSpPr>
          <p:spPr>
            <a:xfrm>
              <a:off x="1035160" y="2731409"/>
              <a:ext cx="463368" cy="430599"/>
            </a:xfrm>
            <a:custGeom>
              <a:rect b="b" l="l" r="r" t="t"/>
              <a:pathLst>
                <a:path extrusionOk="0" h="3929" w="4228">
                  <a:moveTo>
                    <a:pt x="2106" y="0"/>
                  </a:moveTo>
                  <a:cubicBezTo>
                    <a:pt x="1163" y="0"/>
                    <a:pt x="333" y="688"/>
                    <a:pt x="173" y="1649"/>
                  </a:cubicBezTo>
                  <a:cubicBezTo>
                    <a:pt x="1" y="2718"/>
                    <a:pt x="726" y="3732"/>
                    <a:pt x="1801" y="3904"/>
                  </a:cubicBezTo>
                  <a:cubicBezTo>
                    <a:pt x="1907" y="3921"/>
                    <a:pt x="2012" y="3929"/>
                    <a:pt x="2115" y="3929"/>
                  </a:cubicBezTo>
                  <a:cubicBezTo>
                    <a:pt x="3061" y="3929"/>
                    <a:pt x="3895" y="3245"/>
                    <a:pt x="4056" y="2282"/>
                  </a:cubicBezTo>
                  <a:cubicBezTo>
                    <a:pt x="4228" y="1207"/>
                    <a:pt x="3503" y="199"/>
                    <a:pt x="2427" y="27"/>
                  </a:cubicBezTo>
                  <a:cubicBezTo>
                    <a:pt x="2319" y="9"/>
                    <a:pt x="2212" y="0"/>
                    <a:pt x="2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30"/>
            <p:cNvGrpSpPr/>
            <p:nvPr/>
          </p:nvGrpSpPr>
          <p:grpSpPr>
            <a:xfrm>
              <a:off x="1161379" y="2829830"/>
              <a:ext cx="205721" cy="233496"/>
              <a:chOff x="-17149475" y="3309200"/>
              <a:chExt cx="268600" cy="304825"/>
            </a:xfrm>
          </p:grpSpPr>
          <p:sp>
            <p:nvSpPr>
              <p:cNvPr id="511" name="Google Shape;511;p30"/>
              <p:cNvSpPr/>
              <p:nvPr/>
            </p:nvSpPr>
            <p:spPr>
              <a:xfrm>
                <a:off x="-17021100" y="3309200"/>
                <a:ext cx="102425" cy="72475"/>
              </a:xfrm>
              <a:custGeom>
                <a:rect b="b" l="l" r="r" t="t"/>
                <a:pathLst>
                  <a:path extrusionOk="0" h="2899" w="4097">
                    <a:moveTo>
                      <a:pt x="1639" y="0"/>
                    </a:moveTo>
                    <a:cubicBezTo>
                      <a:pt x="914" y="0"/>
                      <a:pt x="284" y="441"/>
                      <a:pt x="1" y="1071"/>
                    </a:cubicBezTo>
                    <a:cubicBezTo>
                      <a:pt x="631" y="1418"/>
                      <a:pt x="1103" y="2111"/>
                      <a:pt x="1230" y="2898"/>
                    </a:cubicBezTo>
                    <a:cubicBezTo>
                      <a:pt x="1356" y="2867"/>
                      <a:pt x="1482" y="2835"/>
                      <a:pt x="1639" y="2835"/>
                    </a:cubicBezTo>
                    <a:cubicBezTo>
                      <a:pt x="2994" y="2835"/>
                      <a:pt x="4096" y="1733"/>
                      <a:pt x="4096" y="347"/>
                    </a:cubicBezTo>
                    <a:cubicBezTo>
                      <a:pt x="4096" y="158"/>
                      <a:pt x="3939" y="0"/>
                      <a:pt x="37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17149475" y="3346200"/>
                <a:ext cx="268600" cy="267825"/>
              </a:xfrm>
              <a:custGeom>
                <a:rect b="b" l="l" r="r" t="t"/>
                <a:pathLst>
                  <a:path extrusionOk="0" h="10713" w="10744">
                    <a:moveTo>
                      <a:pt x="3939" y="1"/>
                    </a:moveTo>
                    <a:cubicBezTo>
                      <a:pt x="3718" y="1"/>
                      <a:pt x="3561" y="158"/>
                      <a:pt x="3561" y="379"/>
                    </a:cubicBezTo>
                    <a:cubicBezTo>
                      <a:pt x="3561" y="568"/>
                      <a:pt x="3718" y="725"/>
                      <a:pt x="3939" y="725"/>
                    </a:cubicBezTo>
                    <a:cubicBezTo>
                      <a:pt x="4506" y="725"/>
                      <a:pt x="4978" y="1198"/>
                      <a:pt x="4978" y="1797"/>
                    </a:cubicBezTo>
                    <a:lnTo>
                      <a:pt x="4978" y="2364"/>
                    </a:lnTo>
                    <a:cubicBezTo>
                      <a:pt x="4569" y="2206"/>
                      <a:pt x="4096" y="2143"/>
                      <a:pt x="3592" y="2143"/>
                    </a:cubicBezTo>
                    <a:cubicBezTo>
                      <a:pt x="1418" y="2143"/>
                      <a:pt x="1" y="3561"/>
                      <a:pt x="1" y="5735"/>
                    </a:cubicBezTo>
                    <a:cubicBezTo>
                      <a:pt x="1" y="8034"/>
                      <a:pt x="1576" y="10712"/>
                      <a:pt x="3592" y="10712"/>
                    </a:cubicBezTo>
                    <a:cubicBezTo>
                      <a:pt x="3813" y="10712"/>
                      <a:pt x="4002" y="10681"/>
                      <a:pt x="4254" y="10649"/>
                    </a:cubicBezTo>
                    <a:cubicBezTo>
                      <a:pt x="4632" y="10523"/>
                      <a:pt x="5002" y="10460"/>
                      <a:pt x="5372" y="10460"/>
                    </a:cubicBezTo>
                    <a:cubicBezTo>
                      <a:pt x="5742" y="10460"/>
                      <a:pt x="6112" y="10523"/>
                      <a:pt x="6491" y="10649"/>
                    </a:cubicBezTo>
                    <a:cubicBezTo>
                      <a:pt x="6680" y="10712"/>
                      <a:pt x="6932" y="10712"/>
                      <a:pt x="7152" y="10712"/>
                    </a:cubicBezTo>
                    <a:cubicBezTo>
                      <a:pt x="9168" y="10712"/>
                      <a:pt x="10744" y="8034"/>
                      <a:pt x="10744" y="5735"/>
                    </a:cubicBezTo>
                    <a:cubicBezTo>
                      <a:pt x="10649" y="3529"/>
                      <a:pt x="9294" y="2143"/>
                      <a:pt x="7121" y="2143"/>
                    </a:cubicBezTo>
                    <a:cubicBezTo>
                      <a:pt x="6617" y="2143"/>
                      <a:pt x="6144" y="2206"/>
                      <a:pt x="5703" y="2364"/>
                    </a:cubicBezTo>
                    <a:lnTo>
                      <a:pt x="5703" y="1797"/>
                    </a:lnTo>
                    <a:cubicBezTo>
                      <a:pt x="5703" y="788"/>
                      <a:pt x="4915" y="1"/>
                      <a:pt x="3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513" name="Google Shape;513;p30"/>
          <p:cNvPicPr preferRelativeResize="0"/>
          <p:nvPr/>
        </p:nvPicPr>
        <p:blipFill>
          <a:blip r:embed="rId3">
            <a:alphaModFix/>
          </a:blip>
          <a:stretch>
            <a:fillRect/>
          </a:stretch>
        </p:blipFill>
        <p:spPr>
          <a:xfrm>
            <a:off x="3948575" y="840575"/>
            <a:ext cx="3455051" cy="2107275"/>
          </a:xfrm>
          <a:prstGeom prst="rect">
            <a:avLst/>
          </a:prstGeom>
          <a:noFill/>
          <a:ln cap="flat" cmpd="sng" w="9525">
            <a:solidFill>
              <a:schemeClr val="dk2"/>
            </a:solidFill>
            <a:prstDash val="solid"/>
            <a:round/>
            <a:headEnd len="sm" w="sm" type="none"/>
            <a:tailEnd len="sm" w="sm" type="none"/>
          </a:ln>
        </p:spPr>
      </p:pic>
      <p:pic>
        <p:nvPicPr>
          <p:cNvPr id="514" name="Google Shape;514;p30"/>
          <p:cNvPicPr preferRelativeResize="0"/>
          <p:nvPr/>
        </p:nvPicPr>
        <p:blipFill>
          <a:blip r:embed="rId4">
            <a:alphaModFix/>
          </a:blip>
          <a:stretch>
            <a:fillRect/>
          </a:stretch>
        </p:blipFill>
        <p:spPr>
          <a:xfrm>
            <a:off x="796987" y="3101225"/>
            <a:ext cx="3014925" cy="1853525"/>
          </a:xfrm>
          <a:prstGeom prst="rect">
            <a:avLst/>
          </a:prstGeom>
          <a:noFill/>
          <a:ln cap="flat" cmpd="sng" w="9525">
            <a:solidFill>
              <a:schemeClr val="dk2"/>
            </a:solidFill>
            <a:prstDash val="solid"/>
            <a:round/>
            <a:headEnd len="sm" w="sm" type="none"/>
            <a:tailEnd len="sm" w="sm" type="none"/>
          </a:ln>
        </p:spPr>
      </p:pic>
      <p:pic>
        <p:nvPicPr>
          <p:cNvPr id="515" name="Google Shape;515;p30"/>
          <p:cNvPicPr preferRelativeResize="0"/>
          <p:nvPr/>
        </p:nvPicPr>
        <p:blipFill>
          <a:blip r:embed="rId5">
            <a:alphaModFix/>
          </a:blip>
          <a:stretch>
            <a:fillRect/>
          </a:stretch>
        </p:blipFill>
        <p:spPr>
          <a:xfrm>
            <a:off x="3958575" y="3101225"/>
            <a:ext cx="3455050" cy="1853525"/>
          </a:xfrm>
          <a:prstGeom prst="rect">
            <a:avLst/>
          </a:prstGeom>
          <a:noFill/>
          <a:ln cap="flat" cmpd="sng" w="9525">
            <a:solidFill>
              <a:schemeClr val="dk2"/>
            </a:solidFill>
            <a:prstDash val="solid"/>
            <a:round/>
            <a:headEnd len="sm" w="sm" type="none"/>
            <a:tailEnd len="sm" w="sm" type="none"/>
          </a:ln>
        </p:spPr>
      </p:pic>
      <p:pic>
        <p:nvPicPr>
          <p:cNvPr id="516" name="Google Shape;516;p30"/>
          <p:cNvPicPr preferRelativeResize="0"/>
          <p:nvPr/>
        </p:nvPicPr>
        <p:blipFill>
          <a:blip r:embed="rId6">
            <a:alphaModFix/>
          </a:blip>
          <a:stretch>
            <a:fillRect/>
          </a:stretch>
        </p:blipFill>
        <p:spPr>
          <a:xfrm>
            <a:off x="796988" y="840575"/>
            <a:ext cx="3014925" cy="2107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grpSp>
        <p:nvGrpSpPr>
          <p:cNvPr id="521" name="Google Shape;521;p31"/>
          <p:cNvGrpSpPr/>
          <p:nvPr/>
        </p:nvGrpSpPr>
        <p:grpSpPr>
          <a:xfrm>
            <a:off x="925346" y="151966"/>
            <a:ext cx="1386427" cy="1263443"/>
            <a:chOff x="5474900" y="1506600"/>
            <a:chExt cx="3179149" cy="2791522"/>
          </a:xfrm>
        </p:grpSpPr>
        <p:sp>
          <p:nvSpPr>
            <p:cNvPr id="522" name="Google Shape;522;p31"/>
            <p:cNvSpPr/>
            <p:nvPr/>
          </p:nvSpPr>
          <p:spPr>
            <a:xfrm>
              <a:off x="5474900" y="1506600"/>
              <a:ext cx="3179149" cy="2791522"/>
            </a:xfrm>
            <a:custGeom>
              <a:rect b="b" l="l" r="r" t="t"/>
              <a:pathLst>
                <a:path extrusionOk="0" h="30355" w="34571">
                  <a:moveTo>
                    <a:pt x="17276" y="1"/>
                  </a:moveTo>
                  <a:cubicBezTo>
                    <a:pt x="15151" y="1"/>
                    <a:pt x="12992" y="450"/>
                    <a:pt x="10936" y="1398"/>
                  </a:cubicBezTo>
                  <a:cubicBezTo>
                    <a:pt x="3324" y="4906"/>
                    <a:pt x="0" y="13919"/>
                    <a:pt x="3508" y="21530"/>
                  </a:cubicBezTo>
                  <a:cubicBezTo>
                    <a:pt x="6069" y="27081"/>
                    <a:pt x="11561" y="30354"/>
                    <a:pt x="17298" y="30354"/>
                  </a:cubicBezTo>
                  <a:cubicBezTo>
                    <a:pt x="19422" y="30354"/>
                    <a:pt x="21580" y="29906"/>
                    <a:pt x="23635" y="28958"/>
                  </a:cubicBezTo>
                  <a:cubicBezTo>
                    <a:pt x="31246" y="25450"/>
                    <a:pt x="34570" y="16437"/>
                    <a:pt x="31062" y="8826"/>
                  </a:cubicBezTo>
                  <a:cubicBezTo>
                    <a:pt x="28503" y="3272"/>
                    <a:pt x="23012" y="1"/>
                    <a:pt x="17276" y="1"/>
                  </a:cubicBezTo>
                  <a:close/>
                </a:path>
              </a:pathLst>
            </a:cu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5755106" y="1858259"/>
              <a:ext cx="1309694" cy="1525014"/>
            </a:xfrm>
            <a:custGeom>
              <a:rect b="b" l="l" r="r" t="t"/>
              <a:pathLst>
                <a:path extrusionOk="0" h="16583" w="14242">
                  <a:moveTo>
                    <a:pt x="9007" y="1"/>
                  </a:moveTo>
                  <a:cubicBezTo>
                    <a:pt x="2741" y="2894"/>
                    <a:pt x="1" y="10316"/>
                    <a:pt x="2888" y="16582"/>
                  </a:cubicBezTo>
                  <a:lnTo>
                    <a:pt x="14241" y="11354"/>
                  </a:lnTo>
                  <a:lnTo>
                    <a:pt x="9007" y="1"/>
                  </a:ln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1"/>
            <p:cNvSpPr/>
            <p:nvPr/>
          </p:nvSpPr>
          <p:spPr>
            <a:xfrm>
              <a:off x="6583399" y="1752596"/>
              <a:ext cx="1790369" cy="2193398"/>
            </a:xfrm>
            <a:custGeom>
              <a:rect b="b" l="l" r="r" t="t"/>
              <a:pathLst>
                <a:path extrusionOk="0" h="23851" w="19469">
                  <a:moveTo>
                    <a:pt x="5221" y="0"/>
                  </a:moveTo>
                  <a:cubicBezTo>
                    <a:pt x="3471" y="0"/>
                    <a:pt x="1693" y="370"/>
                    <a:pt x="0" y="1150"/>
                  </a:cubicBezTo>
                  <a:lnTo>
                    <a:pt x="10463" y="23850"/>
                  </a:lnTo>
                  <a:cubicBezTo>
                    <a:pt x="16735" y="20963"/>
                    <a:pt x="19469" y="13535"/>
                    <a:pt x="16581" y="7269"/>
                  </a:cubicBezTo>
                  <a:cubicBezTo>
                    <a:pt x="14474" y="2695"/>
                    <a:pt x="9949" y="0"/>
                    <a:pt x="5221"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a:off x="6665245" y="2902383"/>
              <a:ext cx="880333" cy="1149439"/>
            </a:xfrm>
            <a:custGeom>
              <a:rect b="b" l="l" r="r" t="t"/>
              <a:pathLst>
                <a:path extrusionOk="0" h="12499" w="9573">
                  <a:moveTo>
                    <a:pt x="4344" y="0"/>
                  </a:moveTo>
                  <a:lnTo>
                    <a:pt x="4320" y="12"/>
                  </a:lnTo>
                  <a:lnTo>
                    <a:pt x="1" y="11716"/>
                  </a:lnTo>
                  <a:cubicBezTo>
                    <a:pt x="1385" y="12228"/>
                    <a:pt x="2860" y="12498"/>
                    <a:pt x="4355" y="12498"/>
                  </a:cubicBezTo>
                  <a:cubicBezTo>
                    <a:pt x="6104" y="12498"/>
                    <a:pt x="7880" y="12129"/>
                    <a:pt x="9573" y="11347"/>
                  </a:cubicBezTo>
                  <a:lnTo>
                    <a:pt x="4344"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1"/>
            <p:cNvSpPr/>
            <p:nvPr/>
          </p:nvSpPr>
          <p:spPr>
            <a:xfrm>
              <a:off x="6020689" y="2902935"/>
              <a:ext cx="1044666" cy="1079180"/>
            </a:xfrm>
            <a:custGeom>
              <a:rect b="b" l="l" r="r" t="t"/>
              <a:pathLst>
                <a:path extrusionOk="0" h="11735" w="11360">
                  <a:moveTo>
                    <a:pt x="11335" y="0"/>
                  </a:moveTo>
                  <a:lnTo>
                    <a:pt x="0" y="5222"/>
                  </a:lnTo>
                  <a:cubicBezTo>
                    <a:pt x="1339" y="8134"/>
                    <a:pt x="3785" y="10536"/>
                    <a:pt x="7034" y="11734"/>
                  </a:cubicBezTo>
                  <a:lnTo>
                    <a:pt x="11360" y="12"/>
                  </a:lnTo>
                  <a:lnTo>
                    <a:pt x="11335" y="0"/>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31"/>
            <p:cNvGrpSpPr/>
            <p:nvPr/>
          </p:nvGrpSpPr>
          <p:grpSpPr>
            <a:xfrm>
              <a:off x="6053163" y="1884896"/>
              <a:ext cx="1947417" cy="2092305"/>
              <a:chOff x="11674650" y="900438"/>
              <a:chExt cx="4655550" cy="5001925"/>
            </a:xfrm>
          </p:grpSpPr>
          <p:sp>
            <p:nvSpPr>
              <p:cNvPr id="528" name="Google Shape;528;p31"/>
              <p:cNvSpPr/>
              <p:nvPr/>
            </p:nvSpPr>
            <p:spPr>
              <a:xfrm>
                <a:off x="13301450" y="900438"/>
                <a:ext cx="1459800" cy="2303475"/>
              </a:xfrm>
              <a:custGeom>
                <a:rect b="b" l="l" r="r" t="t"/>
                <a:pathLst>
                  <a:path extrusionOk="0" h="92139" w="58392">
                    <a:moveTo>
                      <a:pt x="33608" y="23349"/>
                    </a:moveTo>
                    <a:cubicBezTo>
                      <a:pt x="33730" y="23349"/>
                      <a:pt x="33804" y="23373"/>
                      <a:pt x="33826" y="23422"/>
                    </a:cubicBezTo>
                    <a:cubicBezTo>
                      <a:pt x="34036" y="23948"/>
                      <a:pt x="29302" y="26578"/>
                      <a:pt x="23199" y="29419"/>
                    </a:cubicBezTo>
                    <a:cubicBezTo>
                      <a:pt x="17728" y="31919"/>
                      <a:pt x="13060" y="33700"/>
                      <a:pt x="12002" y="33700"/>
                    </a:cubicBezTo>
                    <a:cubicBezTo>
                      <a:pt x="11880" y="33700"/>
                      <a:pt x="11806" y="33676"/>
                      <a:pt x="11784" y="33627"/>
                    </a:cubicBezTo>
                    <a:cubicBezTo>
                      <a:pt x="11521" y="33101"/>
                      <a:pt x="16308" y="30471"/>
                      <a:pt x="22410" y="27630"/>
                    </a:cubicBezTo>
                    <a:cubicBezTo>
                      <a:pt x="27882" y="25130"/>
                      <a:pt x="32550" y="23349"/>
                      <a:pt x="33608" y="23349"/>
                    </a:cubicBezTo>
                    <a:close/>
                    <a:moveTo>
                      <a:pt x="38016" y="34288"/>
                    </a:moveTo>
                    <a:cubicBezTo>
                      <a:pt x="38144" y="34288"/>
                      <a:pt x="38222" y="34313"/>
                      <a:pt x="38244" y="34364"/>
                    </a:cubicBezTo>
                    <a:cubicBezTo>
                      <a:pt x="38455" y="34837"/>
                      <a:pt x="33931" y="37362"/>
                      <a:pt x="28092" y="40045"/>
                    </a:cubicBezTo>
                    <a:cubicBezTo>
                      <a:pt x="22931" y="42438"/>
                      <a:pt x="18482" y="44119"/>
                      <a:pt x="17430" y="44119"/>
                    </a:cubicBezTo>
                    <a:cubicBezTo>
                      <a:pt x="17303" y="44119"/>
                      <a:pt x="17225" y="44094"/>
                      <a:pt x="17202" y="44043"/>
                    </a:cubicBezTo>
                    <a:cubicBezTo>
                      <a:pt x="16939" y="43622"/>
                      <a:pt x="21516" y="41045"/>
                      <a:pt x="27303" y="38362"/>
                    </a:cubicBezTo>
                    <a:cubicBezTo>
                      <a:pt x="32510" y="35969"/>
                      <a:pt x="36964" y="34288"/>
                      <a:pt x="38016" y="34288"/>
                    </a:cubicBezTo>
                    <a:close/>
                    <a:moveTo>
                      <a:pt x="42512" y="45189"/>
                    </a:moveTo>
                    <a:cubicBezTo>
                      <a:pt x="42625" y="45189"/>
                      <a:pt x="42694" y="45210"/>
                      <a:pt x="42716" y="45253"/>
                    </a:cubicBezTo>
                    <a:cubicBezTo>
                      <a:pt x="42874" y="45726"/>
                      <a:pt x="38560" y="48146"/>
                      <a:pt x="33037" y="50671"/>
                    </a:cubicBezTo>
                    <a:cubicBezTo>
                      <a:pt x="28079" y="52963"/>
                      <a:pt x="23828" y="54589"/>
                      <a:pt x="22835" y="54589"/>
                    </a:cubicBezTo>
                    <a:cubicBezTo>
                      <a:pt x="22711" y="54589"/>
                      <a:pt x="22638" y="54564"/>
                      <a:pt x="22621" y="54512"/>
                    </a:cubicBezTo>
                    <a:cubicBezTo>
                      <a:pt x="22410" y="54091"/>
                      <a:pt x="26724" y="51618"/>
                      <a:pt x="32300" y="49093"/>
                    </a:cubicBezTo>
                    <a:cubicBezTo>
                      <a:pt x="37254" y="46781"/>
                      <a:pt x="41531" y="45189"/>
                      <a:pt x="42512" y="45189"/>
                    </a:cubicBezTo>
                    <a:close/>
                    <a:moveTo>
                      <a:pt x="46773" y="56181"/>
                    </a:moveTo>
                    <a:cubicBezTo>
                      <a:pt x="46885" y="56181"/>
                      <a:pt x="46954" y="56203"/>
                      <a:pt x="46977" y="56247"/>
                    </a:cubicBezTo>
                    <a:cubicBezTo>
                      <a:pt x="47135" y="56668"/>
                      <a:pt x="43084" y="58930"/>
                      <a:pt x="37929" y="61298"/>
                    </a:cubicBezTo>
                    <a:cubicBezTo>
                      <a:pt x="33287" y="63454"/>
                      <a:pt x="29314" y="64943"/>
                      <a:pt x="28393" y="64943"/>
                    </a:cubicBezTo>
                    <a:cubicBezTo>
                      <a:pt x="28281" y="64943"/>
                      <a:pt x="28214" y="64920"/>
                      <a:pt x="28197" y="64875"/>
                    </a:cubicBezTo>
                    <a:cubicBezTo>
                      <a:pt x="27986" y="64506"/>
                      <a:pt x="32037" y="62192"/>
                      <a:pt x="37245" y="59825"/>
                    </a:cubicBezTo>
                    <a:cubicBezTo>
                      <a:pt x="41853" y="57709"/>
                      <a:pt x="45830" y="56181"/>
                      <a:pt x="46773" y="56181"/>
                    </a:cubicBezTo>
                    <a:close/>
                    <a:moveTo>
                      <a:pt x="50860" y="67238"/>
                    </a:moveTo>
                    <a:cubicBezTo>
                      <a:pt x="50954" y="67238"/>
                      <a:pt x="51011" y="67256"/>
                      <a:pt x="51027" y="67294"/>
                    </a:cubicBezTo>
                    <a:cubicBezTo>
                      <a:pt x="51238" y="67663"/>
                      <a:pt x="47555" y="69767"/>
                      <a:pt x="42821" y="71924"/>
                    </a:cubicBezTo>
                    <a:cubicBezTo>
                      <a:pt x="38589" y="73899"/>
                      <a:pt x="34945" y="75243"/>
                      <a:pt x="34107" y="75243"/>
                    </a:cubicBezTo>
                    <a:cubicBezTo>
                      <a:pt x="34007" y="75243"/>
                      <a:pt x="33948" y="75224"/>
                      <a:pt x="33931" y="75185"/>
                    </a:cubicBezTo>
                    <a:cubicBezTo>
                      <a:pt x="33773" y="74817"/>
                      <a:pt x="37455" y="72765"/>
                      <a:pt x="42190" y="70556"/>
                    </a:cubicBezTo>
                    <a:cubicBezTo>
                      <a:pt x="46435" y="68622"/>
                      <a:pt x="50046" y="67238"/>
                      <a:pt x="50860" y="67238"/>
                    </a:cubicBezTo>
                    <a:close/>
                    <a:moveTo>
                      <a:pt x="54024" y="78763"/>
                    </a:moveTo>
                    <a:cubicBezTo>
                      <a:pt x="54112" y="78763"/>
                      <a:pt x="54166" y="78780"/>
                      <a:pt x="54184" y="78815"/>
                    </a:cubicBezTo>
                    <a:cubicBezTo>
                      <a:pt x="54289" y="79131"/>
                      <a:pt x="51396" y="80761"/>
                      <a:pt x="47661" y="82497"/>
                    </a:cubicBezTo>
                    <a:cubicBezTo>
                      <a:pt x="44341" y="83994"/>
                      <a:pt x="41520" y="85074"/>
                      <a:pt x="40823" y="85074"/>
                    </a:cubicBezTo>
                    <a:cubicBezTo>
                      <a:pt x="40736" y="85074"/>
                      <a:pt x="40682" y="85057"/>
                      <a:pt x="40664" y="85022"/>
                    </a:cubicBezTo>
                    <a:cubicBezTo>
                      <a:pt x="40506" y="84759"/>
                      <a:pt x="43452" y="83129"/>
                      <a:pt x="47187" y="81393"/>
                    </a:cubicBezTo>
                    <a:cubicBezTo>
                      <a:pt x="50461" y="79849"/>
                      <a:pt x="53320" y="78763"/>
                      <a:pt x="54024" y="78763"/>
                    </a:cubicBezTo>
                    <a:close/>
                    <a:moveTo>
                      <a:pt x="23431" y="0"/>
                    </a:moveTo>
                    <a:cubicBezTo>
                      <a:pt x="22629" y="0"/>
                      <a:pt x="21857" y="493"/>
                      <a:pt x="21569" y="1275"/>
                    </a:cubicBezTo>
                    <a:lnTo>
                      <a:pt x="17465" y="12322"/>
                    </a:lnTo>
                    <a:lnTo>
                      <a:pt x="12573" y="1644"/>
                    </a:lnTo>
                    <a:cubicBezTo>
                      <a:pt x="12232" y="922"/>
                      <a:pt x="11534" y="502"/>
                      <a:pt x="10796" y="502"/>
                    </a:cubicBezTo>
                    <a:cubicBezTo>
                      <a:pt x="10512" y="502"/>
                      <a:pt x="10221" y="565"/>
                      <a:pt x="9943" y="697"/>
                    </a:cubicBezTo>
                    <a:cubicBezTo>
                      <a:pt x="8996" y="1118"/>
                      <a:pt x="8575" y="2275"/>
                      <a:pt x="8996" y="3274"/>
                    </a:cubicBezTo>
                    <a:lnTo>
                      <a:pt x="13941" y="14006"/>
                    </a:lnTo>
                    <a:lnTo>
                      <a:pt x="13941" y="14006"/>
                    </a:lnTo>
                    <a:lnTo>
                      <a:pt x="2894" y="9903"/>
                    </a:lnTo>
                    <a:cubicBezTo>
                      <a:pt x="2666" y="9823"/>
                      <a:pt x="2435" y="9785"/>
                      <a:pt x="2210" y="9785"/>
                    </a:cubicBezTo>
                    <a:cubicBezTo>
                      <a:pt x="1397" y="9785"/>
                      <a:pt x="657" y="10277"/>
                      <a:pt x="369" y="11060"/>
                    </a:cubicBezTo>
                    <a:cubicBezTo>
                      <a:pt x="1" y="12059"/>
                      <a:pt x="527" y="13217"/>
                      <a:pt x="1526" y="13585"/>
                    </a:cubicBezTo>
                    <a:lnTo>
                      <a:pt x="13257" y="17899"/>
                    </a:lnTo>
                    <a:cubicBezTo>
                      <a:pt x="9101" y="21739"/>
                      <a:pt x="7681" y="27946"/>
                      <a:pt x="10206" y="33364"/>
                    </a:cubicBezTo>
                    <a:lnTo>
                      <a:pt x="38770" y="84233"/>
                    </a:lnTo>
                    <a:cubicBezTo>
                      <a:pt x="41043" y="89201"/>
                      <a:pt x="43230" y="92139"/>
                      <a:pt x="46881" y="92139"/>
                    </a:cubicBezTo>
                    <a:cubicBezTo>
                      <a:pt x="48217" y="92139"/>
                      <a:pt x="49749" y="91746"/>
                      <a:pt x="51553" y="90914"/>
                    </a:cubicBezTo>
                    <a:cubicBezTo>
                      <a:pt x="58287" y="87810"/>
                      <a:pt x="58392" y="83392"/>
                      <a:pt x="55288" y="76658"/>
                    </a:cubicBezTo>
                    <a:lnTo>
                      <a:pt x="34667" y="22107"/>
                    </a:lnTo>
                    <a:cubicBezTo>
                      <a:pt x="32365" y="17167"/>
                      <a:pt x="27483" y="14238"/>
                      <a:pt x="22413" y="14238"/>
                    </a:cubicBezTo>
                    <a:cubicBezTo>
                      <a:pt x="21922" y="14238"/>
                      <a:pt x="21429" y="14266"/>
                      <a:pt x="20937" y="14321"/>
                    </a:cubicBezTo>
                    <a:lnTo>
                      <a:pt x="25251" y="2643"/>
                    </a:lnTo>
                    <a:cubicBezTo>
                      <a:pt x="25619" y="1591"/>
                      <a:pt x="25093" y="486"/>
                      <a:pt x="24094" y="118"/>
                    </a:cubicBezTo>
                    <a:cubicBezTo>
                      <a:pt x="23877" y="38"/>
                      <a:pt x="23653" y="0"/>
                      <a:pt x="23431"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14598175" y="1381863"/>
                <a:ext cx="1559750" cy="1769075"/>
              </a:xfrm>
              <a:custGeom>
                <a:rect b="b" l="l" r="r" t="t"/>
                <a:pathLst>
                  <a:path extrusionOk="0" h="70763" w="62390">
                    <a:moveTo>
                      <a:pt x="41348" y="40988"/>
                    </a:moveTo>
                    <a:cubicBezTo>
                      <a:pt x="41663" y="41094"/>
                      <a:pt x="42031" y="41146"/>
                      <a:pt x="42400" y="41199"/>
                    </a:cubicBezTo>
                    <a:lnTo>
                      <a:pt x="40664" y="44618"/>
                    </a:lnTo>
                    <a:lnTo>
                      <a:pt x="36876" y="45092"/>
                    </a:lnTo>
                    <a:cubicBezTo>
                      <a:pt x="36981" y="44723"/>
                      <a:pt x="37034" y="44408"/>
                      <a:pt x="37034" y="44040"/>
                    </a:cubicBezTo>
                    <a:cubicBezTo>
                      <a:pt x="37823" y="43671"/>
                      <a:pt x="38559" y="43198"/>
                      <a:pt x="39296" y="42672"/>
                    </a:cubicBezTo>
                    <a:cubicBezTo>
                      <a:pt x="40032" y="42146"/>
                      <a:pt x="40716" y="41620"/>
                      <a:pt x="41348" y="40988"/>
                    </a:cubicBezTo>
                    <a:close/>
                    <a:moveTo>
                      <a:pt x="30086" y="1"/>
                    </a:moveTo>
                    <a:cubicBezTo>
                      <a:pt x="27902" y="1"/>
                      <a:pt x="25695" y="654"/>
                      <a:pt x="23778" y="2008"/>
                    </a:cubicBezTo>
                    <a:cubicBezTo>
                      <a:pt x="23357" y="2324"/>
                      <a:pt x="22936" y="2692"/>
                      <a:pt x="22515" y="3060"/>
                    </a:cubicBezTo>
                    <a:cubicBezTo>
                      <a:pt x="21950" y="2987"/>
                      <a:pt x="21380" y="2951"/>
                      <a:pt x="20809" y="2951"/>
                    </a:cubicBezTo>
                    <a:cubicBezTo>
                      <a:pt x="18084" y="2951"/>
                      <a:pt x="15333" y="3784"/>
                      <a:pt x="12941" y="5480"/>
                    </a:cubicBezTo>
                    <a:cubicBezTo>
                      <a:pt x="10048" y="7532"/>
                      <a:pt x="8154" y="10478"/>
                      <a:pt x="7470" y="13687"/>
                    </a:cubicBezTo>
                    <a:cubicBezTo>
                      <a:pt x="6997" y="13950"/>
                      <a:pt x="6523" y="14265"/>
                      <a:pt x="6050" y="14581"/>
                    </a:cubicBezTo>
                    <a:cubicBezTo>
                      <a:pt x="1210" y="18000"/>
                      <a:pt x="0" y="24628"/>
                      <a:pt x="3314" y="29521"/>
                    </a:cubicBezTo>
                    <a:cubicBezTo>
                      <a:pt x="1105" y="34676"/>
                      <a:pt x="1526" y="40831"/>
                      <a:pt x="4998" y="45775"/>
                    </a:cubicBezTo>
                    <a:cubicBezTo>
                      <a:pt x="8277" y="50375"/>
                      <a:pt x="13449" y="52846"/>
                      <a:pt x="18704" y="52846"/>
                    </a:cubicBezTo>
                    <a:cubicBezTo>
                      <a:pt x="19519" y="52846"/>
                      <a:pt x="20335" y="52787"/>
                      <a:pt x="21147" y="52667"/>
                    </a:cubicBezTo>
                    <a:cubicBezTo>
                      <a:pt x="22715" y="53486"/>
                      <a:pt x="24450" y="53909"/>
                      <a:pt x="26198" y="53909"/>
                    </a:cubicBezTo>
                    <a:cubicBezTo>
                      <a:pt x="28380" y="53909"/>
                      <a:pt x="30583" y="53250"/>
                      <a:pt x="32510" y="51878"/>
                    </a:cubicBezTo>
                    <a:cubicBezTo>
                      <a:pt x="33036" y="51509"/>
                      <a:pt x="33509" y="51089"/>
                      <a:pt x="33983" y="50668"/>
                    </a:cubicBezTo>
                    <a:lnTo>
                      <a:pt x="40716" y="52877"/>
                    </a:lnTo>
                    <a:lnTo>
                      <a:pt x="49659" y="70763"/>
                    </a:lnTo>
                    <a:lnTo>
                      <a:pt x="62390" y="61767"/>
                    </a:lnTo>
                    <a:lnTo>
                      <a:pt x="48449" y="47406"/>
                    </a:lnTo>
                    <a:lnTo>
                      <a:pt x="48607" y="40305"/>
                    </a:lnTo>
                    <a:cubicBezTo>
                      <a:pt x="49186" y="40042"/>
                      <a:pt x="49712" y="39673"/>
                      <a:pt x="50238" y="39305"/>
                    </a:cubicBezTo>
                    <a:cubicBezTo>
                      <a:pt x="53710" y="36885"/>
                      <a:pt x="55288" y="32782"/>
                      <a:pt x="54709" y="28889"/>
                    </a:cubicBezTo>
                    <a:cubicBezTo>
                      <a:pt x="57602" y="23471"/>
                      <a:pt x="57392" y="16685"/>
                      <a:pt x="53605" y="11372"/>
                    </a:cubicBezTo>
                    <a:cubicBezTo>
                      <a:pt x="50338" y="6789"/>
                      <a:pt x="45218" y="4329"/>
                      <a:pt x="40046" y="4329"/>
                    </a:cubicBezTo>
                    <a:cubicBezTo>
                      <a:pt x="39638" y="4329"/>
                      <a:pt x="39230" y="4345"/>
                      <a:pt x="38823" y="4375"/>
                    </a:cubicBezTo>
                    <a:cubicBezTo>
                      <a:pt x="36694" y="1517"/>
                      <a:pt x="33416" y="1"/>
                      <a:pt x="30086"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14625775" y="3567338"/>
                <a:ext cx="925875" cy="1581275"/>
              </a:xfrm>
              <a:custGeom>
                <a:rect b="b" l="l" r="r" t="t"/>
                <a:pathLst>
                  <a:path extrusionOk="0" h="63251" w="37035">
                    <a:moveTo>
                      <a:pt x="16961" y="0"/>
                    </a:moveTo>
                    <a:cubicBezTo>
                      <a:pt x="15847" y="0"/>
                      <a:pt x="14682" y="190"/>
                      <a:pt x="13468" y="598"/>
                    </a:cubicBezTo>
                    <a:cubicBezTo>
                      <a:pt x="1" y="5122"/>
                      <a:pt x="7523" y="27321"/>
                      <a:pt x="14572" y="35107"/>
                    </a:cubicBezTo>
                    <a:cubicBezTo>
                      <a:pt x="16466" y="37001"/>
                      <a:pt x="19833" y="38421"/>
                      <a:pt x="20938" y="40893"/>
                    </a:cubicBezTo>
                    <a:cubicBezTo>
                      <a:pt x="22463" y="43576"/>
                      <a:pt x="21253" y="44628"/>
                      <a:pt x="21516" y="47364"/>
                    </a:cubicBezTo>
                    <a:cubicBezTo>
                      <a:pt x="22200" y="51309"/>
                      <a:pt x="24409" y="52151"/>
                      <a:pt x="27040" y="54413"/>
                    </a:cubicBezTo>
                    <a:cubicBezTo>
                      <a:pt x="30406" y="56780"/>
                      <a:pt x="31301" y="59673"/>
                      <a:pt x="33773" y="63250"/>
                    </a:cubicBezTo>
                    <a:lnTo>
                      <a:pt x="34983" y="62882"/>
                    </a:lnTo>
                    <a:cubicBezTo>
                      <a:pt x="34773" y="58516"/>
                      <a:pt x="33826" y="55623"/>
                      <a:pt x="35036" y="51730"/>
                    </a:cubicBezTo>
                    <a:cubicBezTo>
                      <a:pt x="35825" y="48311"/>
                      <a:pt x="37035" y="46312"/>
                      <a:pt x="35246" y="42787"/>
                    </a:cubicBezTo>
                    <a:cubicBezTo>
                      <a:pt x="33773" y="40420"/>
                      <a:pt x="32195" y="40315"/>
                      <a:pt x="31774" y="37316"/>
                    </a:cubicBezTo>
                    <a:cubicBezTo>
                      <a:pt x="31196" y="34633"/>
                      <a:pt x="33037" y="31477"/>
                      <a:pt x="33405" y="28847"/>
                    </a:cubicBezTo>
                    <a:cubicBezTo>
                      <a:pt x="34266" y="19323"/>
                      <a:pt x="28204" y="0"/>
                      <a:pt x="16961"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a:off x="15068975" y="3900538"/>
                <a:ext cx="520800" cy="1518975"/>
              </a:xfrm>
              <a:custGeom>
                <a:rect b="b" l="l" r="r" t="t"/>
                <a:pathLst>
                  <a:path extrusionOk="0" h="60759" w="20832">
                    <a:moveTo>
                      <a:pt x="1" y="0"/>
                    </a:moveTo>
                    <a:lnTo>
                      <a:pt x="19727" y="60759"/>
                    </a:lnTo>
                    <a:lnTo>
                      <a:pt x="20306" y="60601"/>
                    </a:lnTo>
                    <a:lnTo>
                      <a:pt x="20832" y="60391"/>
                    </a:lnTo>
                    <a:lnTo>
                      <a:pt x="1" y="0"/>
                    </a:ln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15090025" y="3188513"/>
                <a:ext cx="741450" cy="1645775"/>
              </a:xfrm>
              <a:custGeom>
                <a:rect b="b" l="l" r="r" t="t"/>
                <a:pathLst>
                  <a:path extrusionOk="0" h="65831" w="29658">
                    <a:moveTo>
                      <a:pt x="14889" y="0"/>
                    </a:moveTo>
                    <a:cubicBezTo>
                      <a:pt x="14647" y="0"/>
                      <a:pt x="14401" y="7"/>
                      <a:pt x="14151" y="22"/>
                    </a:cubicBezTo>
                    <a:cubicBezTo>
                      <a:pt x="0" y="917"/>
                      <a:pt x="1473" y="24326"/>
                      <a:pt x="6260" y="33689"/>
                    </a:cubicBezTo>
                    <a:cubicBezTo>
                      <a:pt x="7628" y="36004"/>
                      <a:pt x="10469" y="38213"/>
                      <a:pt x="10942" y="40896"/>
                    </a:cubicBezTo>
                    <a:cubicBezTo>
                      <a:pt x="11731" y="43895"/>
                      <a:pt x="10258" y="44579"/>
                      <a:pt x="9837" y="47314"/>
                    </a:cubicBezTo>
                    <a:cubicBezTo>
                      <a:pt x="9469" y="51259"/>
                      <a:pt x="11363" y="52627"/>
                      <a:pt x="13362" y="55520"/>
                    </a:cubicBezTo>
                    <a:cubicBezTo>
                      <a:pt x="15940" y="58677"/>
                      <a:pt x="16097" y="61675"/>
                      <a:pt x="17570" y="65831"/>
                    </a:cubicBezTo>
                    <a:lnTo>
                      <a:pt x="18833" y="65726"/>
                    </a:lnTo>
                    <a:cubicBezTo>
                      <a:pt x="19780" y="61465"/>
                      <a:pt x="19569" y="58466"/>
                      <a:pt x="21726" y="55047"/>
                    </a:cubicBezTo>
                    <a:cubicBezTo>
                      <a:pt x="23357" y="51891"/>
                      <a:pt x="25093" y="50312"/>
                      <a:pt x="24251" y="46420"/>
                    </a:cubicBezTo>
                    <a:cubicBezTo>
                      <a:pt x="23462" y="43789"/>
                      <a:pt x="21937" y="43263"/>
                      <a:pt x="22357" y="40212"/>
                    </a:cubicBezTo>
                    <a:cubicBezTo>
                      <a:pt x="22463" y="37477"/>
                      <a:pt x="25040" y="34952"/>
                      <a:pt x="26092" y="32479"/>
                    </a:cubicBezTo>
                    <a:cubicBezTo>
                      <a:pt x="29658" y="22764"/>
                      <a:pt x="28401" y="0"/>
                      <a:pt x="14889"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15464825" y="3524413"/>
                <a:ext cx="111800" cy="1595250"/>
              </a:xfrm>
              <a:custGeom>
                <a:rect b="b" l="l" r="r" t="t"/>
                <a:pathLst>
                  <a:path extrusionOk="0" h="63810" w="4472">
                    <a:moveTo>
                      <a:pt x="1" y="1"/>
                    </a:moveTo>
                    <a:lnTo>
                      <a:pt x="3315" y="63810"/>
                    </a:lnTo>
                    <a:lnTo>
                      <a:pt x="3893" y="63758"/>
                    </a:lnTo>
                    <a:lnTo>
                      <a:pt x="4472" y="63705"/>
                    </a:lnTo>
                    <a:lnTo>
                      <a:pt x="1" y="1"/>
                    </a:ln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15521925" y="3402663"/>
                <a:ext cx="808275" cy="1622325"/>
              </a:xfrm>
              <a:custGeom>
                <a:rect b="b" l="l" r="r" t="t"/>
                <a:pathLst>
                  <a:path extrusionOk="0" h="64893" w="32331">
                    <a:moveTo>
                      <a:pt x="16088" y="0"/>
                    </a:moveTo>
                    <a:cubicBezTo>
                      <a:pt x="3993" y="0"/>
                      <a:pt x="0" y="20978"/>
                      <a:pt x="2083" y="30647"/>
                    </a:cubicBezTo>
                    <a:cubicBezTo>
                      <a:pt x="2767" y="33277"/>
                      <a:pt x="4976" y="36170"/>
                      <a:pt x="4713" y="38853"/>
                    </a:cubicBezTo>
                    <a:cubicBezTo>
                      <a:pt x="4713" y="41957"/>
                      <a:pt x="3135" y="42220"/>
                      <a:pt x="1978" y="44745"/>
                    </a:cubicBezTo>
                    <a:cubicBezTo>
                      <a:pt x="610" y="48480"/>
                      <a:pt x="2083" y="50321"/>
                      <a:pt x="3240" y="53635"/>
                    </a:cubicBezTo>
                    <a:cubicBezTo>
                      <a:pt x="4976" y="57318"/>
                      <a:pt x="4345" y="60263"/>
                      <a:pt x="4661" y="64630"/>
                    </a:cubicBezTo>
                    <a:lnTo>
                      <a:pt x="5923" y="64893"/>
                    </a:lnTo>
                    <a:cubicBezTo>
                      <a:pt x="7922" y="61000"/>
                      <a:pt x="8501" y="58054"/>
                      <a:pt x="11499" y="55266"/>
                    </a:cubicBezTo>
                    <a:cubicBezTo>
                      <a:pt x="13866" y="52688"/>
                      <a:pt x="15971" y="51584"/>
                      <a:pt x="16128" y="47638"/>
                    </a:cubicBezTo>
                    <a:cubicBezTo>
                      <a:pt x="16076" y="44850"/>
                      <a:pt x="14708" y="43956"/>
                      <a:pt x="15918" y="41168"/>
                    </a:cubicBezTo>
                    <a:cubicBezTo>
                      <a:pt x="16760" y="38538"/>
                      <a:pt x="19916" y="36749"/>
                      <a:pt x="21547" y="34592"/>
                    </a:cubicBezTo>
                    <a:cubicBezTo>
                      <a:pt x="27596" y="26018"/>
                      <a:pt x="32331" y="3029"/>
                      <a:pt x="18390" y="241"/>
                    </a:cubicBezTo>
                    <a:cubicBezTo>
                      <a:pt x="17593" y="78"/>
                      <a:pt x="16825" y="0"/>
                      <a:pt x="16088"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15583200" y="3736138"/>
                <a:ext cx="332725" cy="1568975"/>
              </a:xfrm>
              <a:custGeom>
                <a:rect b="b" l="l" r="r" t="t"/>
                <a:pathLst>
                  <a:path extrusionOk="0" h="62759" w="13309">
                    <a:moveTo>
                      <a:pt x="13309" y="1"/>
                    </a:moveTo>
                    <a:lnTo>
                      <a:pt x="0" y="62495"/>
                    </a:lnTo>
                    <a:lnTo>
                      <a:pt x="579" y="62653"/>
                    </a:lnTo>
                    <a:lnTo>
                      <a:pt x="1157" y="62758"/>
                    </a:lnTo>
                    <a:lnTo>
                      <a:pt x="13309" y="1"/>
                    </a:ln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12845100" y="1737963"/>
                <a:ext cx="423500" cy="567400"/>
              </a:xfrm>
              <a:custGeom>
                <a:rect b="b" l="l" r="r" t="t"/>
                <a:pathLst>
                  <a:path extrusionOk="0" h="22696" w="16940">
                    <a:moveTo>
                      <a:pt x="7280" y="0"/>
                    </a:moveTo>
                    <a:cubicBezTo>
                      <a:pt x="7151" y="0"/>
                      <a:pt x="7021" y="7"/>
                      <a:pt x="6892" y="21"/>
                    </a:cubicBezTo>
                    <a:cubicBezTo>
                      <a:pt x="2578" y="547"/>
                      <a:pt x="1" y="8911"/>
                      <a:pt x="685" y="14698"/>
                    </a:cubicBezTo>
                    <a:cubicBezTo>
                      <a:pt x="1268" y="20043"/>
                      <a:pt x="4589" y="22695"/>
                      <a:pt x="8493" y="22695"/>
                    </a:cubicBezTo>
                    <a:cubicBezTo>
                      <a:pt x="8815" y="22695"/>
                      <a:pt x="9141" y="22677"/>
                      <a:pt x="9470" y="22641"/>
                    </a:cubicBezTo>
                    <a:cubicBezTo>
                      <a:pt x="13783" y="22168"/>
                      <a:pt x="16939" y="18696"/>
                      <a:pt x="16256" y="12909"/>
                    </a:cubicBezTo>
                    <a:cubicBezTo>
                      <a:pt x="15643" y="7296"/>
                      <a:pt x="11467" y="0"/>
                      <a:pt x="7280"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12144150" y="1724213"/>
                <a:ext cx="854850" cy="759275"/>
              </a:xfrm>
              <a:custGeom>
                <a:rect b="b" l="l" r="r" t="t"/>
                <a:pathLst>
                  <a:path extrusionOk="0" h="30371" w="34194">
                    <a:moveTo>
                      <a:pt x="17369" y="1"/>
                    </a:moveTo>
                    <a:cubicBezTo>
                      <a:pt x="15306" y="1"/>
                      <a:pt x="13208" y="437"/>
                      <a:pt x="11205" y="1360"/>
                    </a:cubicBezTo>
                    <a:cubicBezTo>
                      <a:pt x="3788" y="4780"/>
                      <a:pt x="0" y="12355"/>
                      <a:pt x="3420" y="19772"/>
                    </a:cubicBezTo>
                    <a:cubicBezTo>
                      <a:pt x="6134" y="25619"/>
                      <a:pt x="10970" y="30371"/>
                      <a:pt x="16560" y="30371"/>
                    </a:cubicBezTo>
                    <a:cubicBezTo>
                      <a:pt x="18011" y="30371"/>
                      <a:pt x="19513" y="30051"/>
                      <a:pt x="21042" y="29346"/>
                    </a:cubicBezTo>
                    <a:cubicBezTo>
                      <a:pt x="28460" y="25927"/>
                      <a:pt x="34193" y="15984"/>
                      <a:pt x="30774" y="8567"/>
                    </a:cubicBezTo>
                    <a:cubicBezTo>
                      <a:pt x="28278" y="3191"/>
                      <a:pt x="22950" y="1"/>
                      <a:pt x="17369"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12284850" y="1808788"/>
                <a:ext cx="393250" cy="324950"/>
              </a:xfrm>
              <a:custGeom>
                <a:rect b="b" l="l" r="r" t="t"/>
                <a:pathLst>
                  <a:path extrusionOk="0" h="12998" w="15730">
                    <a:moveTo>
                      <a:pt x="8398" y="1"/>
                    </a:moveTo>
                    <a:cubicBezTo>
                      <a:pt x="7343" y="1"/>
                      <a:pt x="6253" y="230"/>
                      <a:pt x="5209" y="713"/>
                    </a:cubicBezTo>
                    <a:cubicBezTo>
                      <a:pt x="1684" y="2343"/>
                      <a:pt x="1" y="6236"/>
                      <a:pt x="1474" y="9445"/>
                    </a:cubicBezTo>
                    <a:cubicBezTo>
                      <a:pt x="2511" y="11704"/>
                      <a:pt x="4824" y="12998"/>
                      <a:pt x="7351" y="12998"/>
                    </a:cubicBezTo>
                    <a:cubicBezTo>
                      <a:pt x="8414" y="12998"/>
                      <a:pt x="9515" y="12769"/>
                      <a:pt x="10575" y="12286"/>
                    </a:cubicBezTo>
                    <a:cubicBezTo>
                      <a:pt x="14099" y="10655"/>
                      <a:pt x="15730" y="6762"/>
                      <a:pt x="14257" y="3553"/>
                    </a:cubicBezTo>
                    <a:cubicBezTo>
                      <a:pt x="13220" y="1295"/>
                      <a:pt x="10907" y="1"/>
                      <a:pt x="8398"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12666250" y="2042588"/>
                <a:ext cx="532650" cy="519125"/>
              </a:xfrm>
              <a:custGeom>
                <a:rect b="b" l="l" r="r" t="t"/>
                <a:pathLst>
                  <a:path extrusionOk="0" h="20765" w="21306">
                    <a:moveTo>
                      <a:pt x="6078" y="1"/>
                    </a:moveTo>
                    <a:cubicBezTo>
                      <a:pt x="5130" y="1"/>
                      <a:pt x="4275" y="224"/>
                      <a:pt x="3578" y="724"/>
                    </a:cubicBezTo>
                    <a:cubicBezTo>
                      <a:pt x="0" y="3197"/>
                      <a:pt x="1789" y="11771"/>
                      <a:pt x="5156" y="16558"/>
                    </a:cubicBezTo>
                    <a:cubicBezTo>
                      <a:pt x="7222" y="19464"/>
                      <a:pt x="9763" y="20765"/>
                      <a:pt x="12233" y="20765"/>
                    </a:cubicBezTo>
                    <a:cubicBezTo>
                      <a:pt x="13788" y="20765"/>
                      <a:pt x="15315" y="20249"/>
                      <a:pt x="16676" y="19294"/>
                    </a:cubicBezTo>
                    <a:cubicBezTo>
                      <a:pt x="20253" y="16769"/>
                      <a:pt x="21305" y="12245"/>
                      <a:pt x="17991" y="7510"/>
                    </a:cubicBezTo>
                    <a:cubicBezTo>
                      <a:pt x="15291" y="3671"/>
                      <a:pt x="9918" y="1"/>
                      <a:pt x="6078"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12112619" y="4553894"/>
                <a:ext cx="1215200" cy="643425"/>
              </a:xfrm>
              <a:custGeom>
                <a:rect b="b" l="l" r="r" t="t"/>
                <a:pathLst>
                  <a:path extrusionOk="0" h="25737" w="48608">
                    <a:moveTo>
                      <a:pt x="18964" y="0"/>
                    </a:moveTo>
                    <a:cubicBezTo>
                      <a:pt x="9342" y="0"/>
                      <a:pt x="2636" y="4978"/>
                      <a:pt x="1263" y="12640"/>
                    </a:cubicBezTo>
                    <a:cubicBezTo>
                      <a:pt x="0" y="19321"/>
                      <a:pt x="10258" y="21320"/>
                      <a:pt x="22884" y="23582"/>
                    </a:cubicBezTo>
                    <a:cubicBezTo>
                      <a:pt x="28960" y="24696"/>
                      <a:pt x="34476" y="25737"/>
                      <a:pt x="38705" y="25737"/>
                    </a:cubicBezTo>
                    <a:cubicBezTo>
                      <a:pt x="43261" y="25737"/>
                      <a:pt x="46322" y="24528"/>
                      <a:pt x="46977" y="20899"/>
                    </a:cubicBezTo>
                    <a:cubicBezTo>
                      <a:pt x="48607" y="11799"/>
                      <a:pt x="37297" y="2803"/>
                      <a:pt x="24672" y="541"/>
                    </a:cubicBezTo>
                    <a:cubicBezTo>
                      <a:pt x="22677" y="176"/>
                      <a:pt x="20769" y="0"/>
                      <a:pt x="18964"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a:off x="12885919" y="4609494"/>
                <a:ext cx="127575" cy="246400"/>
              </a:xfrm>
              <a:custGeom>
                <a:rect b="b" l="l" r="r" t="t"/>
                <a:pathLst>
                  <a:path extrusionOk="0" h="9856" w="5103">
                    <a:moveTo>
                      <a:pt x="0" y="1"/>
                    </a:moveTo>
                    <a:lnTo>
                      <a:pt x="1263" y="7786"/>
                    </a:lnTo>
                    <a:cubicBezTo>
                      <a:pt x="1457" y="9000"/>
                      <a:pt x="2279" y="9856"/>
                      <a:pt x="3191" y="9856"/>
                    </a:cubicBezTo>
                    <a:cubicBezTo>
                      <a:pt x="3266" y="9856"/>
                      <a:pt x="3343" y="9850"/>
                      <a:pt x="3419" y="9838"/>
                    </a:cubicBezTo>
                    <a:cubicBezTo>
                      <a:pt x="4419" y="9680"/>
                      <a:pt x="5103" y="8523"/>
                      <a:pt x="4892" y="7208"/>
                    </a:cubicBezTo>
                    <a:lnTo>
                      <a:pt x="3998" y="1737"/>
                    </a:lnTo>
                    <a:cubicBezTo>
                      <a:pt x="2736" y="1105"/>
                      <a:pt x="1368" y="527"/>
                      <a:pt x="0"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a:off x="12734669" y="4567419"/>
                <a:ext cx="130225" cy="262175"/>
              </a:xfrm>
              <a:custGeom>
                <a:rect b="b" l="l" r="r" t="t"/>
                <a:pathLst>
                  <a:path extrusionOk="0" h="10487" w="5209">
                    <a:moveTo>
                      <a:pt x="1" y="0"/>
                    </a:moveTo>
                    <a:lnTo>
                      <a:pt x="1368" y="8417"/>
                    </a:lnTo>
                    <a:cubicBezTo>
                      <a:pt x="1563" y="9631"/>
                      <a:pt x="2385" y="10487"/>
                      <a:pt x="3338" y="10487"/>
                    </a:cubicBezTo>
                    <a:cubicBezTo>
                      <a:pt x="3417" y="10487"/>
                      <a:pt x="3497" y="10481"/>
                      <a:pt x="3578" y="10469"/>
                    </a:cubicBezTo>
                    <a:cubicBezTo>
                      <a:pt x="4577" y="10311"/>
                      <a:pt x="5208" y="9101"/>
                      <a:pt x="4998" y="7838"/>
                    </a:cubicBezTo>
                    <a:lnTo>
                      <a:pt x="3893" y="947"/>
                    </a:lnTo>
                    <a:cubicBezTo>
                      <a:pt x="2631" y="579"/>
                      <a:pt x="1316" y="263"/>
                      <a:pt x="1"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1"/>
              <p:cNvSpPr/>
              <p:nvPr/>
            </p:nvSpPr>
            <p:spPr>
              <a:xfrm>
                <a:off x="12588694" y="4554269"/>
                <a:ext cx="127575" cy="247700"/>
              </a:xfrm>
              <a:custGeom>
                <a:rect b="b" l="l" r="r" t="t"/>
                <a:pathLst>
                  <a:path extrusionOk="0" h="9908" w="5103">
                    <a:moveTo>
                      <a:pt x="0" y="0"/>
                    </a:moveTo>
                    <a:lnTo>
                      <a:pt x="1263" y="7891"/>
                    </a:lnTo>
                    <a:cubicBezTo>
                      <a:pt x="1457" y="9056"/>
                      <a:pt x="2324" y="9908"/>
                      <a:pt x="3242" y="9908"/>
                    </a:cubicBezTo>
                    <a:cubicBezTo>
                      <a:pt x="3319" y="9908"/>
                      <a:pt x="3396" y="9902"/>
                      <a:pt x="3472" y="9890"/>
                    </a:cubicBezTo>
                    <a:cubicBezTo>
                      <a:pt x="4472" y="9732"/>
                      <a:pt x="5103" y="8575"/>
                      <a:pt x="4893" y="7260"/>
                    </a:cubicBezTo>
                    <a:lnTo>
                      <a:pt x="3735" y="211"/>
                    </a:lnTo>
                    <a:cubicBezTo>
                      <a:pt x="2473" y="53"/>
                      <a:pt x="1210" y="0"/>
                      <a:pt x="0"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1"/>
              <p:cNvSpPr/>
              <p:nvPr/>
            </p:nvSpPr>
            <p:spPr>
              <a:xfrm>
                <a:off x="13565800" y="4125038"/>
                <a:ext cx="72350" cy="87575"/>
              </a:xfrm>
              <a:custGeom>
                <a:rect b="b" l="l" r="r" t="t"/>
                <a:pathLst>
                  <a:path extrusionOk="0" h="3503" w="2894">
                    <a:moveTo>
                      <a:pt x="2170" y="1"/>
                    </a:moveTo>
                    <a:cubicBezTo>
                      <a:pt x="1731" y="1"/>
                      <a:pt x="1110" y="496"/>
                      <a:pt x="631" y="1278"/>
                    </a:cubicBezTo>
                    <a:cubicBezTo>
                      <a:pt x="105" y="2225"/>
                      <a:pt x="0" y="3172"/>
                      <a:pt x="421" y="3435"/>
                    </a:cubicBezTo>
                    <a:cubicBezTo>
                      <a:pt x="494" y="3481"/>
                      <a:pt x="580" y="3503"/>
                      <a:pt x="675" y="3503"/>
                    </a:cubicBezTo>
                    <a:cubicBezTo>
                      <a:pt x="1125" y="3503"/>
                      <a:pt x="1775" y="3008"/>
                      <a:pt x="2210" y="2225"/>
                    </a:cubicBezTo>
                    <a:cubicBezTo>
                      <a:pt x="2788" y="1278"/>
                      <a:pt x="2893" y="332"/>
                      <a:pt x="2420" y="69"/>
                    </a:cubicBezTo>
                    <a:cubicBezTo>
                      <a:pt x="2347" y="23"/>
                      <a:pt x="2263" y="1"/>
                      <a:pt x="2170"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p:nvPr/>
            </p:nvSpPr>
            <p:spPr>
              <a:xfrm>
                <a:off x="13481625" y="4042738"/>
                <a:ext cx="101275" cy="57550"/>
              </a:xfrm>
              <a:custGeom>
                <a:rect b="b" l="l" r="r" t="t"/>
                <a:pathLst>
                  <a:path extrusionOk="0" h="2302" w="4051">
                    <a:moveTo>
                      <a:pt x="3024" y="0"/>
                    </a:moveTo>
                    <a:cubicBezTo>
                      <a:pt x="2642" y="0"/>
                      <a:pt x="2169" y="105"/>
                      <a:pt x="1684" y="309"/>
                    </a:cubicBezTo>
                    <a:cubicBezTo>
                      <a:pt x="684" y="730"/>
                      <a:pt x="0" y="1467"/>
                      <a:pt x="211" y="1940"/>
                    </a:cubicBezTo>
                    <a:cubicBezTo>
                      <a:pt x="319" y="2184"/>
                      <a:pt x="637" y="2302"/>
                      <a:pt x="1055" y="2302"/>
                    </a:cubicBezTo>
                    <a:cubicBezTo>
                      <a:pt x="1450" y="2302"/>
                      <a:pt x="1935" y="2197"/>
                      <a:pt x="2420" y="1993"/>
                    </a:cubicBezTo>
                    <a:cubicBezTo>
                      <a:pt x="3420" y="1572"/>
                      <a:pt x="4051" y="835"/>
                      <a:pt x="3841" y="362"/>
                    </a:cubicBezTo>
                    <a:cubicBezTo>
                      <a:pt x="3732" y="118"/>
                      <a:pt x="3429" y="0"/>
                      <a:pt x="3024"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p:nvPr/>
            </p:nvSpPr>
            <p:spPr>
              <a:xfrm>
                <a:off x="13397450" y="4182788"/>
                <a:ext cx="102600" cy="53275"/>
              </a:xfrm>
              <a:custGeom>
                <a:rect b="b" l="l" r="r" t="t"/>
                <a:pathLst>
                  <a:path extrusionOk="0" h="2131" w="4104">
                    <a:moveTo>
                      <a:pt x="1212" y="1"/>
                    </a:moveTo>
                    <a:cubicBezTo>
                      <a:pt x="664" y="1"/>
                      <a:pt x="257" y="165"/>
                      <a:pt x="159" y="494"/>
                    </a:cubicBezTo>
                    <a:cubicBezTo>
                      <a:pt x="1" y="967"/>
                      <a:pt x="737" y="1599"/>
                      <a:pt x="1789" y="1967"/>
                    </a:cubicBezTo>
                    <a:cubicBezTo>
                      <a:pt x="2162" y="2079"/>
                      <a:pt x="2522" y="2131"/>
                      <a:pt x="2837" y="2131"/>
                    </a:cubicBezTo>
                    <a:cubicBezTo>
                      <a:pt x="3413" y="2131"/>
                      <a:pt x="3844" y="1957"/>
                      <a:pt x="3946" y="1651"/>
                    </a:cubicBezTo>
                    <a:cubicBezTo>
                      <a:pt x="4104" y="1178"/>
                      <a:pt x="3367" y="494"/>
                      <a:pt x="2315" y="178"/>
                    </a:cubicBezTo>
                    <a:cubicBezTo>
                      <a:pt x="1921" y="60"/>
                      <a:pt x="1541" y="1"/>
                      <a:pt x="1212"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13311975" y="4046138"/>
                <a:ext cx="72350" cy="87575"/>
              </a:xfrm>
              <a:custGeom>
                <a:rect b="b" l="l" r="r" t="t"/>
                <a:pathLst>
                  <a:path extrusionOk="0" h="3503" w="2894">
                    <a:moveTo>
                      <a:pt x="2171" y="1"/>
                    </a:moveTo>
                    <a:cubicBezTo>
                      <a:pt x="1732" y="1"/>
                      <a:pt x="1110" y="496"/>
                      <a:pt x="632" y="1278"/>
                    </a:cubicBezTo>
                    <a:cubicBezTo>
                      <a:pt x="106" y="2225"/>
                      <a:pt x="0" y="3172"/>
                      <a:pt x="421" y="3435"/>
                    </a:cubicBezTo>
                    <a:cubicBezTo>
                      <a:pt x="504" y="3481"/>
                      <a:pt x="595" y="3503"/>
                      <a:pt x="694" y="3503"/>
                    </a:cubicBezTo>
                    <a:cubicBezTo>
                      <a:pt x="1161" y="3503"/>
                      <a:pt x="1775" y="3007"/>
                      <a:pt x="2210" y="2225"/>
                    </a:cubicBezTo>
                    <a:cubicBezTo>
                      <a:pt x="2789" y="1278"/>
                      <a:pt x="2894" y="331"/>
                      <a:pt x="2420" y="68"/>
                    </a:cubicBezTo>
                    <a:cubicBezTo>
                      <a:pt x="2347" y="23"/>
                      <a:pt x="2263" y="1"/>
                      <a:pt x="2171"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13227800" y="3963813"/>
                <a:ext cx="101300" cy="57575"/>
              </a:xfrm>
              <a:custGeom>
                <a:rect b="b" l="l" r="r" t="t"/>
                <a:pathLst>
                  <a:path extrusionOk="0" h="2303" w="4052">
                    <a:moveTo>
                      <a:pt x="3024" y="1"/>
                    </a:moveTo>
                    <a:cubicBezTo>
                      <a:pt x="2642" y="1"/>
                      <a:pt x="2169" y="106"/>
                      <a:pt x="1684" y="310"/>
                    </a:cubicBezTo>
                    <a:cubicBezTo>
                      <a:pt x="685" y="731"/>
                      <a:pt x="1" y="1467"/>
                      <a:pt x="211" y="1941"/>
                    </a:cubicBezTo>
                    <a:cubicBezTo>
                      <a:pt x="319" y="2185"/>
                      <a:pt x="637" y="2303"/>
                      <a:pt x="1056" y="2303"/>
                    </a:cubicBezTo>
                    <a:cubicBezTo>
                      <a:pt x="1450" y="2303"/>
                      <a:pt x="1936" y="2198"/>
                      <a:pt x="2421" y="1994"/>
                    </a:cubicBezTo>
                    <a:cubicBezTo>
                      <a:pt x="3420" y="1573"/>
                      <a:pt x="4051" y="836"/>
                      <a:pt x="3841" y="363"/>
                    </a:cubicBezTo>
                    <a:cubicBezTo>
                      <a:pt x="3733" y="119"/>
                      <a:pt x="3429" y="1"/>
                      <a:pt x="3024"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a:off x="13143650" y="4104213"/>
                <a:ext cx="102575" cy="52950"/>
              </a:xfrm>
              <a:custGeom>
                <a:rect b="b" l="l" r="r" t="t"/>
                <a:pathLst>
                  <a:path extrusionOk="0" h="2118" w="4103">
                    <a:moveTo>
                      <a:pt x="1267" y="1"/>
                    </a:moveTo>
                    <a:cubicBezTo>
                      <a:pt x="691" y="1"/>
                      <a:pt x="260" y="175"/>
                      <a:pt x="158" y="481"/>
                    </a:cubicBezTo>
                    <a:cubicBezTo>
                      <a:pt x="0" y="954"/>
                      <a:pt x="736" y="1638"/>
                      <a:pt x="1789" y="1954"/>
                    </a:cubicBezTo>
                    <a:cubicBezTo>
                      <a:pt x="2161" y="2065"/>
                      <a:pt x="2521" y="2118"/>
                      <a:pt x="2837" y="2118"/>
                    </a:cubicBezTo>
                    <a:cubicBezTo>
                      <a:pt x="3413" y="2118"/>
                      <a:pt x="3843" y="1944"/>
                      <a:pt x="3945" y="1638"/>
                    </a:cubicBezTo>
                    <a:cubicBezTo>
                      <a:pt x="4103" y="1165"/>
                      <a:pt x="3367" y="481"/>
                      <a:pt x="2315" y="165"/>
                    </a:cubicBezTo>
                    <a:cubicBezTo>
                      <a:pt x="1942" y="53"/>
                      <a:pt x="1582" y="1"/>
                      <a:pt x="1267"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a:off x="13318550" y="4335463"/>
                <a:ext cx="72350" cy="87575"/>
              </a:xfrm>
              <a:custGeom>
                <a:rect b="b" l="l" r="r" t="t"/>
                <a:pathLst>
                  <a:path extrusionOk="0" h="3503" w="2894">
                    <a:moveTo>
                      <a:pt x="2219" y="1"/>
                    </a:moveTo>
                    <a:cubicBezTo>
                      <a:pt x="1769" y="1"/>
                      <a:pt x="1119" y="496"/>
                      <a:pt x="684" y="1278"/>
                    </a:cubicBezTo>
                    <a:cubicBezTo>
                      <a:pt x="106" y="2225"/>
                      <a:pt x="0" y="3172"/>
                      <a:pt x="474" y="3435"/>
                    </a:cubicBezTo>
                    <a:cubicBezTo>
                      <a:pt x="547" y="3481"/>
                      <a:pt x="633" y="3503"/>
                      <a:pt x="727" y="3503"/>
                    </a:cubicBezTo>
                    <a:cubicBezTo>
                      <a:pt x="1178" y="3503"/>
                      <a:pt x="1828" y="3007"/>
                      <a:pt x="2262" y="2225"/>
                    </a:cubicBezTo>
                    <a:cubicBezTo>
                      <a:pt x="2841" y="1278"/>
                      <a:pt x="2894" y="331"/>
                      <a:pt x="2473" y="68"/>
                    </a:cubicBezTo>
                    <a:cubicBezTo>
                      <a:pt x="2400" y="23"/>
                      <a:pt x="2314" y="1"/>
                      <a:pt x="2219"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13235700" y="4253138"/>
                <a:ext cx="101275" cy="57575"/>
              </a:xfrm>
              <a:custGeom>
                <a:rect b="b" l="l" r="r" t="t"/>
                <a:pathLst>
                  <a:path extrusionOk="0" h="2303" w="4051">
                    <a:moveTo>
                      <a:pt x="2996" y="1"/>
                    </a:moveTo>
                    <a:cubicBezTo>
                      <a:pt x="2601" y="1"/>
                      <a:pt x="2116" y="106"/>
                      <a:pt x="1631" y="310"/>
                    </a:cubicBezTo>
                    <a:cubicBezTo>
                      <a:pt x="632" y="731"/>
                      <a:pt x="0" y="1468"/>
                      <a:pt x="211" y="1941"/>
                    </a:cubicBezTo>
                    <a:cubicBezTo>
                      <a:pt x="319" y="2185"/>
                      <a:pt x="623" y="2303"/>
                      <a:pt x="1028" y="2303"/>
                    </a:cubicBezTo>
                    <a:cubicBezTo>
                      <a:pt x="1410" y="2303"/>
                      <a:pt x="1883" y="2198"/>
                      <a:pt x="2368" y="1994"/>
                    </a:cubicBezTo>
                    <a:cubicBezTo>
                      <a:pt x="3367" y="1573"/>
                      <a:pt x="4051" y="836"/>
                      <a:pt x="3841" y="363"/>
                    </a:cubicBezTo>
                    <a:cubicBezTo>
                      <a:pt x="3732" y="119"/>
                      <a:pt x="3415" y="1"/>
                      <a:pt x="2996"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13151525" y="4393213"/>
                <a:ext cx="101275" cy="53275"/>
              </a:xfrm>
              <a:custGeom>
                <a:rect b="b" l="l" r="r" t="t"/>
                <a:pathLst>
                  <a:path extrusionOk="0" h="2131" w="4051">
                    <a:moveTo>
                      <a:pt x="1212" y="1"/>
                    </a:moveTo>
                    <a:cubicBezTo>
                      <a:pt x="664" y="1"/>
                      <a:pt x="257" y="165"/>
                      <a:pt x="158" y="494"/>
                    </a:cubicBezTo>
                    <a:cubicBezTo>
                      <a:pt x="1" y="967"/>
                      <a:pt x="737" y="1598"/>
                      <a:pt x="1737" y="1967"/>
                    </a:cubicBezTo>
                    <a:cubicBezTo>
                      <a:pt x="2109" y="2078"/>
                      <a:pt x="2475" y="2131"/>
                      <a:pt x="2798" y="2131"/>
                    </a:cubicBezTo>
                    <a:cubicBezTo>
                      <a:pt x="3385" y="2131"/>
                      <a:pt x="3825" y="1957"/>
                      <a:pt x="3893" y="1651"/>
                    </a:cubicBezTo>
                    <a:cubicBezTo>
                      <a:pt x="4051" y="1178"/>
                      <a:pt x="3367" y="494"/>
                      <a:pt x="2315" y="178"/>
                    </a:cubicBezTo>
                    <a:cubicBezTo>
                      <a:pt x="1921" y="60"/>
                      <a:pt x="1541" y="1"/>
                      <a:pt x="1212"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13066050" y="4256563"/>
                <a:ext cx="72350" cy="87575"/>
              </a:xfrm>
              <a:custGeom>
                <a:rect b="b" l="l" r="r" t="t"/>
                <a:pathLst>
                  <a:path extrusionOk="0" h="3503" w="2894">
                    <a:moveTo>
                      <a:pt x="2167" y="0"/>
                    </a:moveTo>
                    <a:cubicBezTo>
                      <a:pt x="1716" y="0"/>
                      <a:pt x="1066" y="496"/>
                      <a:pt x="632" y="1278"/>
                    </a:cubicBezTo>
                    <a:cubicBezTo>
                      <a:pt x="53" y="2225"/>
                      <a:pt x="0" y="3224"/>
                      <a:pt x="421" y="3435"/>
                    </a:cubicBezTo>
                    <a:cubicBezTo>
                      <a:pt x="494" y="3480"/>
                      <a:pt x="580" y="3502"/>
                      <a:pt x="675" y="3502"/>
                    </a:cubicBezTo>
                    <a:cubicBezTo>
                      <a:pt x="1125" y="3502"/>
                      <a:pt x="1775" y="3007"/>
                      <a:pt x="2210" y="2225"/>
                    </a:cubicBezTo>
                    <a:cubicBezTo>
                      <a:pt x="2788" y="1278"/>
                      <a:pt x="2894" y="331"/>
                      <a:pt x="2420" y="68"/>
                    </a:cubicBezTo>
                    <a:cubicBezTo>
                      <a:pt x="2347" y="22"/>
                      <a:pt x="2261" y="0"/>
                      <a:pt x="216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12897700" y="4314638"/>
                <a:ext cx="101300" cy="52950"/>
              </a:xfrm>
              <a:custGeom>
                <a:rect b="b" l="l" r="r" t="t"/>
                <a:pathLst>
                  <a:path extrusionOk="0" h="2118" w="4052">
                    <a:moveTo>
                      <a:pt x="1267" y="1"/>
                    </a:moveTo>
                    <a:cubicBezTo>
                      <a:pt x="692" y="1"/>
                      <a:pt x="261" y="175"/>
                      <a:pt x="159" y="480"/>
                    </a:cubicBezTo>
                    <a:cubicBezTo>
                      <a:pt x="1" y="954"/>
                      <a:pt x="737" y="1585"/>
                      <a:pt x="1789" y="1953"/>
                    </a:cubicBezTo>
                    <a:cubicBezTo>
                      <a:pt x="2144" y="2065"/>
                      <a:pt x="2498" y="2118"/>
                      <a:pt x="2814" y="2118"/>
                    </a:cubicBezTo>
                    <a:cubicBezTo>
                      <a:pt x="3391" y="2118"/>
                      <a:pt x="3844" y="1943"/>
                      <a:pt x="3946" y="1638"/>
                    </a:cubicBezTo>
                    <a:cubicBezTo>
                      <a:pt x="4051" y="1164"/>
                      <a:pt x="3368" y="480"/>
                      <a:pt x="2316" y="165"/>
                    </a:cubicBezTo>
                    <a:cubicBezTo>
                      <a:pt x="1943" y="53"/>
                      <a:pt x="1583" y="1"/>
                      <a:pt x="1267"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11674650" y="2639588"/>
                <a:ext cx="979775" cy="1250300"/>
              </a:xfrm>
              <a:custGeom>
                <a:rect b="b" l="l" r="r" t="t"/>
                <a:pathLst>
                  <a:path extrusionOk="0" h="50012" w="39191">
                    <a:moveTo>
                      <a:pt x="25168" y="0"/>
                    </a:moveTo>
                    <a:cubicBezTo>
                      <a:pt x="17636" y="0"/>
                      <a:pt x="9465" y="4362"/>
                      <a:pt x="6786" y="8723"/>
                    </a:cubicBezTo>
                    <a:cubicBezTo>
                      <a:pt x="0" y="18823"/>
                      <a:pt x="684" y="34710"/>
                      <a:pt x="7786" y="44284"/>
                    </a:cubicBezTo>
                    <a:cubicBezTo>
                      <a:pt x="10648" y="48122"/>
                      <a:pt x="15602" y="50011"/>
                      <a:pt x="20499" y="50011"/>
                    </a:cubicBezTo>
                    <a:cubicBezTo>
                      <a:pt x="27483" y="50011"/>
                      <a:pt x="34352" y="46169"/>
                      <a:pt x="34877" y="38655"/>
                    </a:cubicBezTo>
                    <a:cubicBezTo>
                      <a:pt x="35509" y="31238"/>
                      <a:pt x="33930" y="24662"/>
                      <a:pt x="35298" y="17245"/>
                    </a:cubicBezTo>
                    <a:cubicBezTo>
                      <a:pt x="35824" y="13457"/>
                      <a:pt x="39191" y="8670"/>
                      <a:pt x="35719" y="4357"/>
                    </a:cubicBezTo>
                    <a:cubicBezTo>
                      <a:pt x="32998" y="1234"/>
                      <a:pt x="29173" y="0"/>
                      <a:pt x="25168"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11769325" y="2715888"/>
                <a:ext cx="804875" cy="1091150"/>
              </a:xfrm>
              <a:custGeom>
                <a:rect b="b" l="l" r="r" t="t"/>
                <a:pathLst>
                  <a:path extrusionOk="0" h="43646" w="32195">
                    <a:moveTo>
                      <a:pt x="21137" y="1"/>
                    </a:moveTo>
                    <a:cubicBezTo>
                      <a:pt x="14907" y="1"/>
                      <a:pt x="7983" y="3975"/>
                      <a:pt x="5682" y="7880"/>
                    </a:cubicBezTo>
                    <a:cubicBezTo>
                      <a:pt x="1" y="16823"/>
                      <a:pt x="316" y="30658"/>
                      <a:pt x="5945" y="38865"/>
                    </a:cubicBezTo>
                    <a:cubicBezTo>
                      <a:pt x="8167" y="42080"/>
                      <a:pt x="12047" y="43645"/>
                      <a:pt x="15955" y="43645"/>
                    </a:cubicBezTo>
                    <a:cubicBezTo>
                      <a:pt x="21763" y="43645"/>
                      <a:pt x="27631" y="40187"/>
                      <a:pt x="28197" y="33551"/>
                    </a:cubicBezTo>
                    <a:cubicBezTo>
                      <a:pt x="28776" y="27081"/>
                      <a:pt x="27618" y="21347"/>
                      <a:pt x="28828" y="14824"/>
                    </a:cubicBezTo>
                    <a:cubicBezTo>
                      <a:pt x="29354" y="11563"/>
                      <a:pt x="32195" y="7302"/>
                      <a:pt x="29407" y="3619"/>
                    </a:cubicBezTo>
                    <a:cubicBezTo>
                      <a:pt x="27296" y="1030"/>
                      <a:pt x="24306" y="1"/>
                      <a:pt x="21137"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12142825" y="2862888"/>
                <a:ext cx="228850" cy="205325"/>
              </a:xfrm>
              <a:custGeom>
                <a:rect b="b" l="l" r="r" t="t"/>
                <a:pathLst>
                  <a:path extrusionOk="0" h="8213" w="9154">
                    <a:moveTo>
                      <a:pt x="4575" y="0"/>
                    </a:moveTo>
                    <a:cubicBezTo>
                      <a:pt x="2787" y="0"/>
                      <a:pt x="1112" y="1210"/>
                      <a:pt x="632" y="3000"/>
                    </a:cubicBezTo>
                    <a:cubicBezTo>
                      <a:pt x="1" y="5209"/>
                      <a:pt x="1263" y="7471"/>
                      <a:pt x="3473" y="8050"/>
                    </a:cubicBezTo>
                    <a:cubicBezTo>
                      <a:pt x="3848" y="8160"/>
                      <a:pt x="4227" y="8212"/>
                      <a:pt x="4601" y="8212"/>
                    </a:cubicBezTo>
                    <a:cubicBezTo>
                      <a:pt x="6368" y="8212"/>
                      <a:pt x="8001" y="7034"/>
                      <a:pt x="8523" y="5209"/>
                    </a:cubicBezTo>
                    <a:cubicBezTo>
                      <a:pt x="9154" y="3052"/>
                      <a:pt x="7839" y="790"/>
                      <a:pt x="5682" y="159"/>
                    </a:cubicBezTo>
                    <a:cubicBezTo>
                      <a:pt x="5314" y="52"/>
                      <a:pt x="4942" y="0"/>
                      <a:pt x="4575"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14365400" y="5678388"/>
                <a:ext cx="230150" cy="134550"/>
              </a:xfrm>
              <a:custGeom>
                <a:rect b="b" l="l" r="r" t="t"/>
                <a:pathLst>
                  <a:path extrusionOk="0" h="5382" w="9206">
                    <a:moveTo>
                      <a:pt x="6563" y="1"/>
                    </a:moveTo>
                    <a:cubicBezTo>
                      <a:pt x="6497" y="1"/>
                      <a:pt x="6431" y="3"/>
                      <a:pt x="6365" y="8"/>
                    </a:cubicBezTo>
                    <a:lnTo>
                      <a:pt x="2367" y="376"/>
                    </a:lnTo>
                    <a:cubicBezTo>
                      <a:pt x="999" y="534"/>
                      <a:pt x="0" y="1744"/>
                      <a:pt x="105" y="3112"/>
                    </a:cubicBezTo>
                    <a:cubicBezTo>
                      <a:pt x="255" y="4413"/>
                      <a:pt x="1358" y="5381"/>
                      <a:pt x="2643" y="5381"/>
                    </a:cubicBezTo>
                    <a:cubicBezTo>
                      <a:pt x="2709" y="5381"/>
                      <a:pt x="2774" y="5379"/>
                      <a:pt x="2841" y="5374"/>
                    </a:cubicBezTo>
                    <a:lnTo>
                      <a:pt x="6839" y="5006"/>
                    </a:lnTo>
                    <a:cubicBezTo>
                      <a:pt x="8206" y="4848"/>
                      <a:pt x="9206" y="3638"/>
                      <a:pt x="9048" y="2270"/>
                    </a:cubicBezTo>
                    <a:cubicBezTo>
                      <a:pt x="8948" y="969"/>
                      <a:pt x="7847" y="1"/>
                      <a:pt x="6563"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14232550" y="5430963"/>
                <a:ext cx="226225" cy="180925"/>
              </a:xfrm>
              <a:custGeom>
                <a:rect b="b" l="l" r="r" t="t"/>
                <a:pathLst>
                  <a:path extrusionOk="0" h="7237" w="9049">
                    <a:moveTo>
                      <a:pt x="6182" y="1"/>
                    </a:moveTo>
                    <a:cubicBezTo>
                      <a:pt x="5705" y="1"/>
                      <a:pt x="5221" y="141"/>
                      <a:pt x="4788" y="436"/>
                    </a:cubicBezTo>
                    <a:lnTo>
                      <a:pt x="1474" y="2646"/>
                    </a:lnTo>
                    <a:cubicBezTo>
                      <a:pt x="317" y="3382"/>
                      <a:pt x="1" y="4960"/>
                      <a:pt x="790" y="6118"/>
                    </a:cubicBezTo>
                    <a:cubicBezTo>
                      <a:pt x="1251" y="6842"/>
                      <a:pt x="2042" y="7237"/>
                      <a:pt x="2854" y="7237"/>
                    </a:cubicBezTo>
                    <a:cubicBezTo>
                      <a:pt x="3338" y="7237"/>
                      <a:pt x="3829" y="7096"/>
                      <a:pt x="4262" y="6802"/>
                    </a:cubicBezTo>
                    <a:lnTo>
                      <a:pt x="7576" y="4592"/>
                    </a:lnTo>
                    <a:cubicBezTo>
                      <a:pt x="8733" y="3803"/>
                      <a:pt x="9049" y="2277"/>
                      <a:pt x="8260" y="1120"/>
                    </a:cubicBezTo>
                    <a:cubicBezTo>
                      <a:pt x="7766" y="395"/>
                      <a:pt x="6983" y="1"/>
                      <a:pt x="6182"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14116825" y="5677063"/>
                <a:ext cx="139425" cy="225300"/>
              </a:xfrm>
              <a:custGeom>
                <a:rect b="b" l="l" r="r" t="t"/>
                <a:pathLst>
                  <a:path extrusionOk="0" h="9012" w="5577">
                    <a:moveTo>
                      <a:pt x="2566" y="1"/>
                    </a:moveTo>
                    <a:cubicBezTo>
                      <a:pt x="2500" y="1"/>
                      <a:pt x="2434" y="3"/>
                      <a:pt x="2368" y="9"/>
                    </a:cubicBezTo>
                    <a:cubicBezTo>
                      <a:pt x="1000" y="166"/>
                      <a:pt x="1" y="1376"/>
                      <a:pt x="106" y="2744"/>
                    </a:cubicBezTo>
                    <a:lnTo>
                      <a:pt x="474" y="6742"/>
                    </a:lnTo>
                    <a:cubicBezTo>
                      <a:pt x="574" y="8044"/>
                      <a:pt x="1722" y="9012"/>
                      <a:pt x="3012" y="9012"/>
                    </a:cubicBezTo>
                    <a:cubicBezTo>
                      <a:pt x="3077" y="9012"/>
                      <a:pt x="3143" y="9009"/>
                      <a:pt x="3210" y="9004"/>
                    </a:cubicBezTo>
                    <a:cubicBezTo>
                      <a:pt x="4577" y="8846"/>
                      <a:pt x="5577" y="7636"/>
                      <a:pt x="5472" y="6269"/>
                    </a:cubicBezTo>
                    <a:lnTo>
                      <a:pt x="5103" y="2271"/>
                    </a:lnTo>
                    <a:cubicBezTo>
                      <a:pt x="5003" y="969"/>
                      <a:pt x="3855" y="1"/>
                      <a:pt x="2566"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14554775" y="5387838"/>
                <a:ext cx="205175" cy="202750"/>
              </a:xfrm>
              <a:custGeom>
                <a:rect b="b" l="l" r="r" t="t"/>
                <a:pathLst>
                  <a:path extrusionOk="0" h="8110" w="8207">
                    <a:moveTo>
                      <a:pt x="5368" y="0"/>
                    </a:moveTo>
                    <a:cubicBezTo>
                      <a:pt x="4647" y="0"/>
                      <a:pt x="3944" y="309"/>
                      <a:pt x="3472" y="899"/>
                    </a:cubicBezTo>
                    <a:lnTo>
                      <a:pt x="894" y="4002"/>
                    </a:lnTo>
                    <a:cubicBezTo>
                      <a:pt x="0" y="5055"/>
                      <a:pt x="158" y="6633"/>
                      <a:pt x="1210" y="7527"/>
                    </a:cubicBezTo>
                    <a:cubicBezTo>
                      <a:pt x="1696" y="7920"/>
                      <a:pt x="2272" y="8110"/>
                      <a:pt x="2838" y="8110"/>
                    </a:cubicBezTo>
                    <a:cubicBezTo>
                      <a:pt x="3560" y="8110"/>
                      <a:pt x="4263" y="7801"/>
                      <a:pt x="4735" y="7211"/>
                    </a:cubicBezTo>
                    <a:lnTo>
                      <a:pt x="7312" y="4108"/>
                    </a:lnTo>
                    <a:cubicBezTo>
                      <a:pt x="8206" y="3056"/>
                      <a:pt x="8049" y="1477"/>
                      <a:pt x="6997" y="583"/>
                    </a:cubicBezTo>
                    <a:cubicBezTo>
                      <a:pt x="6511" y="190"/>
                      <a:pt x="5934" y="0"/>
                      <a:pt x="5368"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13885375" y="5393013"/>
                <a:ext cx="230150" cy="134750"/>
              </a:xfrm>
              <a:custGeom>
                <a:rect b="b" l="l" r="r" t="t"/>
                <a:pathLst>
                  <a:path extrusionOk="0" h="5390" w="9206">
                    <a:moveTo>
                      <a:pt x="6563" y="0"/>
                    </a:moveTo>
                    <a:cubicBezTo>
                      <a:pt x="6497" y="0"/>
                      <a:pt x="6432" y="3"/>
                      <a:pt x="6365" y="8"/>
                    </a:cubicBezTo>
                    <a:lnTo>
                      <a:pt x="2367" y="429"/>
                    </a:lnTo>
                    <a:cubicBezTo>
                      <a:pt x="1000" y="534"/>
                      <a:pt x="0" y="1744"/>
                      <a:pt x="105" y="3164"/>
                    </a:cubicBezTo>
                    <a:cubicBezTo>
                      <a:pt x="252" y="4436"/>
                      <a:pt x="1309" y="5390"/>
                      <a:pt x="2557" y="5390"/>
                    </a:cubicBezTo>
                    <a:cubicBezTo>
                      <a:pt x="2651" y="5390"/>
                      <a:pt x="2745" y="5385"/>
                      <a:pt x="2841" y="5374"/>
                    </a:cubicBezTo>
                    <a:lnTo>
                      <a:pt x="6839" y="5005"/>
                    </a:lnTo>
                    <a:cubicBezTo>
                      <a:pt x="8207" y="4900"/>
                      <a:pt x="9206" y="3638"/>
                      <a:pt x="9101" y="2270"/>
                    </a:cubicBezTo>
                    <a:cubicBezTo>
                      <a:pt x="8951" y="968"/>
                      <a:pt x="7848" y="0"/>
                      <a:pt x="6563"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13752550" y="5145588"/>
                <a:ext cx="226200" cy="180925"/>
              </a:xfrm>
              <a:custGeom>
                <a:rect b="b" l="l" r="r" t="t"/>
                <a:pathLst>
                  <a:path extrusionOk="0" h="7237" w="9048">
                    <a:moveTo>
                      <a:pt x="6195" y="1"/>
                    </a:moveTo>
                    <a:cubicBezTo>
                      <a:pt x="5711" y="1"/>
                      <a:pt x="5220" y="141"/>
                      <a:pt x="4787" y="436"/>
                    </a:cubicBezTo>
                    <a:lnTo>
                      <a:pt x="1473" y="2645"/>
                    </a:lnTo>
                    <a:cubicBezTo>
                      <a:pt x="316" y="3435"/>
                      <a:pt x="0" y="4960"/>
                      <a:pt x="789" y="6117"/>
                    </a:cubicBezTo>
                    <a:cubicBezTo>
                      <a:pt x="1283" y="6842"/>
                      <a:pt x="2066" y="7237"/>
                      <a:pt x="2867" y="7237"/>
                    </a:cubicBezTo>
                    <a:cubicBezTo>
                      <a:pt x="3345" y="7237"/>
                      <a:pt x="3829" y="7096"/>
                      <a:pt x="4261" y="6801"/>
                    </a:cubicBezTo>
                    <a:lnTo>
                      <a:pt x="7575" y="4592"/>
                    </a:lnTo>
                    <a:cubicBezTo>
                      <a:pt x="8733" y="3803"/>
                      <a:pt x="9048" y="2277"/>
                      <a:pt x="8259" y="1120"/>
                    </a:cubicBezTo>
                    <a:cubicBezTo>
                      <a:pt x="7798" y="395"/>
                      <a:pt x="7007" y="1"/>
                      <a:pt x="6195"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14406150" y="5099738"/>
                <a:ext cx="139425" cy="225275"/>
              </a:xfrm>
              <a:custGeom>
                <a:rect b="b" l="l" r="r" t="t"/>
                <a:pathLst>
                  <a:path extrusionOk="0" h="9011" w="5577">
                    <a:moveTo>
                      <a:pt x="2565" y="0"/>
                    </a:moveTo>
                    <a:cubicBezTo>
                      <a:pt x="2500" y="0"/>
                      <a:pt x="2434" y="3"/>
                      <a:pt x="2368" y="8"/>
                    </a:cubicBezTo>
                    <a:cubicBezTo>
                      <a:pt x="1000" y="166"/>
                      <a:pt x="1" y="1376"/>
                      <a:pt x="106" y="2744"/>
                    </a:cubicBezTo>
                    <a:lnTo>
                      <a:pt x="474" y="6741"/>
                    </a:lnTo>
                    <a:cubicBezTo>
                      <a:pt x="574" y="8043"/>
                      <a:pt x="1675" y="9011"/>
                      <a:pt x="2960" y="9011"/>
                    </a:cubicBezTo>
                    <a:cubicBezTo>
                      <a:pt x="3025" y="9011"/>
                      <a:pt x="3091" y="9009"/>
                      <a:pt x="3157" y="9003"/>
                    </a:cubicBezTo>
                    <a:cubicBezTo>
                      <a:pt x="4577" y="8898"/>
                      <a:pt x="5577" y="7636"/>
                      <a:pt x="5472" y="6268"/>
                    </a:cubicBezTo>
                    <a:lnTo>
                      <a:pt x="5103" y="2323"/>
                    </a:lnTo>
                    <a:cubicBezTo>
                      <a:pt x="4953" y="971"/>
                      <a:pt x="3850" y="0"/>
                      <a:pt x="2565"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a:off x="14076050" y="5102463"/>
                <a:ext cx="203875" cy="202750"/>
              </a:xfrm>
              <a:custGeom>
                <a:rect b="b" l="l" r="r" t="t"/>
                <a:pathLst>
                  <a:path extrusionOk="0" h="8110" w="8155">
                    <a:moveTo>
                      <a:pt x="5356" y="0"/>
                    </a:moveTo>
                    <a:cubicBezTo>
                      <a:pt x="4638" y="0"/>
                      <a:pt x="3921" y="309"/>
                      <a:pt x="3420" y="899"/>
                    </a:cubicBezTo>
                    <a:lnTo>
                      <a:pt x="895" y="4002"/>
                    </a:lnTo>
                    <a:cubicBezTo>
                      <a:pt x="1" y="5054"/>
                      <a:pt x="159" y="6632"/>
                      <a:pt x="1211" y="7527"/>
                    </a:cubicBezTo>
                    <a:cubicBezTo>
                      <a:pt x="1673" y="7920"/>
                      <a:pt x="2237" y="8110"/>
                      <a:pt x="2800" y="8110"/>
                    </a:cubicBezTo>
                    <a:cubicBezTo>
                      <a:pt x="3518" y="8110"/>
                      <a:pt x="4234" y="7801"/>
                      <a:pt x="4735" y="7211"/>
                    </a:cubicBezTo>
                    <a:lnTo>
                      <a:pt x="7260" y="4107"/>
                    </a:lnTo>
                    <a:cubicBezTo>
                      <a:pt x="8155" y="3055"/>
                      <a:pt x="7997" y="1477"/>
                      <a:pt x="6945" y="583"/>
                    </a:cubicBezTo>
                    <a:cubicBezTo>
                      <a:pt x="6482" y="190"/>
                      <a:pt x="5918" y="0"/>
                      <a:pt x="5356"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a:off x="13336950" y="2645913"/>
                <a:ext cx="355125" cy="353775"/>
              </a:xfrm>
              <a:custGeom>
                <a:rect b="b" l="l" r="r" t="t"/>
                <a:pathLst>
                  <a:path extrusionOk="0" h="14151" w="14205">
                    <a:moveTo>
                      <a:pt x="1684" y="1"/>
                    </a:moveTo>
                    <a:lnTo>
                      <a:pt x="1" y="11521"/>
                    </a:lnTo>
                    <a:cubicBezTo>
                      <a:pt x="1842" y="11153"/>
                      <a:pt x="2999" y="11100"/>
                      <a:pt x="2999" y="11100"/>
                    </a:cubicBezTo>
                    <a:lnTo>
                      <a:pt x="2999" y="11100"/>
                    </a:lnTo>
                    <a:cubicBezTo>
                      <a:pt x="2999" y="11100"/>
                      <a:pt x="3105" y="12310"/>
                      <a:pt x="2947" y="14151"/>
                    </a:cubicBezTo>
                    <a:lnTo>
                      <a:pt x="14204" y="11205"/>
                    </a:lnTo>
                    <a:lnTo>
                      <a:pt x="5998" y="7786"/>
                    </a:lnTo>
                    <a:lnTo>
                      <a:pt x="1684" y="1"/>
                    </a:ln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a:off x="12897700" y="3330863"/>
                <a:ext cx="72350" cy="64375"/>
              </a:xfrm>
              <a:custGeom>
                <a:rect b="b" l="l" r="r" t="t"/>
                <a:pathLst>
                  <a:path extrusionOk="0" h="2575" w="2894">
                    <a:moveTo>
                      <a:pt x="1455" y="1"/>
                    </a:moveTo>
                    <a:cubicBezTo>
                      <a:pt x="1092" y="1"/>
                      <a:pt x="730" y="147"/>
                      <a:pt x="474" y="430"/>
                    </a:cubicBezTo>
                    <a:cubicBezTo>
                      <a:pt x="1" y="956"/>
                      <a:pt x="53" y="1798"/>
                      <a:pt x="580" y="2272"/>
                    </a:cubicBezTo>
                    <a:cubicBezTo>
                      <a:pt x="828" y="2470"/>
                      <a:pt x="1147" y="2575"/>
                      <a:pt x="1464" y="2575"/>
                    </a:cubicBezTo>
                    <a:cubicBezTo>
                      <a:pt x="1818" y="2575"/>
                      <a:pt x="2171" y="2444"/>
                      <a:pt x="2421" y="2166"/>
                    </a:cubicBezTo>
                    <a:cubicBezTo>
                      <a:pt x="2894" y="1640"/>
                      <a:pt x="2842" y="799"/>
                      <a:pt x="2316" y="325"/>
                    </a:cubicBezTo>
                    <a:cubicBezTo>
                      <a:pt x="2073" y="107"/>
                      <a:pt x="1764" y="1"/>
                      <a:pt x="1455"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a:off x="12808275" y="2945763"/>
                <a:ext cx="186775" cy="336675"/>
              </a:xfrm>
              <a:custGeom>
                <a:rect b="b" l="l" r="r" t="t"/>
                <a:pathLst>
                  <a:path extrusionOk="0" h="13467" w="7471">
                    <a:moveTo>
                      <a:pt x="4735" y="0"/>
                    </a:moveTo>
                    <a:cubicBezTo>
                      <a:pt x="4735" y="0"/>
                      <a:pt x="1" y="6786"/>
                      <a:pt x="1421" y="13467"/>
                    </a:cubicBezTo>
                    <a:lnTo>
                      <a:pt x="7471" y="5629"/>
                    </a:lnTo>
                    <a:lnTo>
                      <a:pt x="4735" y="0"/>
                    </a:ln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13118650" y="3461288"/>
                <a:ext cx="159150" cy="67100"/>
              </a:xfrm>
              <a:custGeom>
                <a:rect b="b" l="l" r="r" t="t"/>
                <a:pathLst>
                  <a:path extrusionOk="0" h="2684" w="6366">
                    <a:moveTo>
                      <a:pt x="3788" y="0"/>
                    </a:moveTo>
                    <a:lnTo>
                      <a:pt x="1" y="2683"/>
                    </a:lnTo>
                    <a:lnTo>
                      <a:pt x="6366" y="2262"/>
                    </a:lnTo>
                    <a:lnTo>
                      <a:pt x="3788" y="0"/>
                    </a:ln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a:off x="12772775" y="2923413"/>
                <a:ext cx="678600" cy="693075"/>
              </a:xfrm>
              <a:custGeom>
                <a:rect b="b" l="l" r="r" t="t"/>
                <a:pathLst>
                  <a:path extrusionOk="0" h="27723" w="27144">
                    <a:moveTo>
                      <a:pt x="25566" y="0"/>
                    </a:moveTo>
                    <a:cubicBezTo>
                      <a:pt x="25563" y="0"/>
                      <a:pt x="0" y="1317"/>
                      <a:pt x="684" y="26408"/>
                    </a:cubicBezTo>
                    <a:lnTo>
                      <a:pt x="2525" y="25829"/>
                    </a:lnTo>
                    <a:lnTo>
                      <a:pt x="2105" y="27723"/>
                    </a:lnTo>
                    <a:cubicBezTo>
                      <a:pt x="27144" y="25566"/>
                      <a:pt x="25566" y="1"/>
                      <a:pt x="25566"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a:off x="13813025" y="3774288"/>
                <a:ext cx="526075" cy="1165225"/>
              </a:xfrm>
              <a:custGeom>
                <a:rect b="b" l="l" r="r" t="t"/>
                <a:pathLst>
                  <a:path extrusionOk="0" h="46609" w="21043">
                    <a:moveTo>
                      <a:pt x="13100" y="0"/>
                    </a:moveTo>
                    <a:cubicBezTo>
                      <a:pt x="8049" y="11310"/>
                      <a:pt x="1" y="25409"/>
                      <a:pt x="4104" y="37455"/>
                    </a:cubicBezTo>
                    <a:cubicBezTo>
                      <a:pt x="5682" y="42084"/>
                      <a:pt x="7576" y="44504"/>
                      <a:pt x="8523" y="46608"/>
                    </a:cubicBezTo>
                    <a:cubicBezTo>
                      <a:pt x="9891" y="44767"/>
                      <a:pt x="12205" y="42716"/>
                      <a:pt x="14678" y="38455"/>
                    </a:cubicBezTo>
                    <a:cubicBezTo>
                      <a:pt x="21043" y="27460"/>
                      <a:pt x="15888" y="12047"/>
                      <a:pt x="13100"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a:off x="14060125" y="3774188"/>
                <a:ext cx="136475" cy="148675"/>
              </a:xfrm>
              <a:custGeom>
                <a:rect b="b" l="l" r="r" t="t"/>
                <a:pathLst>
                  <a:path extrusionOk="0" h="5947" w="5459">
                    <a:moveTo>
                      <a:pt x="3109" y="0"/>
                    </a:moveTo>
                    <a:cubicBezTo>
                      <a:pt x="1229" y="0"/>
                      <a:pt x="164" y="4055"/>
                      <a:pt x="164" y="4055"/>
                    </a:cubicBezTo>
                    <a:cubicBezTo>
                      <a:pt x="1" y="4711"/>
                      <a:pt x="101" y="4925"/>
                      <a:pt x="303" y="4925"/>
                    </a:cubicBezTo>
                    <a:cubicBezTo>
                      <a:pt x="685" y="4925"/>
                      <a:pt x="1426" y="4161"/>
                      <a:pt x="1427" y="4160"/>
                    </a:cubicBezTo>
                    <a:lnTo>
                      <a:pt x="1427" y="4160"/>
                    </a:lnTo>
                    <a:cubicBezTo>
                      <a:pt x="270" y="5896"/>
                      <a:pt x="2637" y="5896"/>
                      <a:pt x="2637" y="5896"/>
                    </a:cubicBezTo>
                    <a:cubicBezTo>
                      <a:pt x="2637" y="5896"/>
                      <a:pt x="2885" y="5947"/>
                      <a:pt x="3191" y="5947"/>
                    </a:cubicBezTo>
                    <a:cubicBezTo>
                      <a:pt x="3819" y="5947"/>
                      <a:pt x="4693" y="5733"/>
                      <a:pt x="4162" y="4423"/>
                    </a:cubicBezTo>
                    <a:lnTo>
                      <a:pt x="4162" y="4423"/>
                    </a:lnTo>
                    <a:cubicBezTo>
                      <a:pt x="4163" y="4425"/>
                      <a:pt x="4791" y="5390"/>
                      <a:pt x="5163" y="5390"/>
                    </a:cubicBezTo>
                    <a:cubicBezTo>
                      <a:pt x="5340" y="5390"/>
                      <a:pt x="5459" y="5172"/>
                      <a:pt x="5425" y="4528"/>
                    </a:cubicBezTo>
                    <a:cubicBezTo>
                      <a:pt x="5425" y="4528"/>
                      <a:pt x="5109" y="215"/>
                      <a:pt x="3216" y="4"/>
                    </a:cubicBezTo>
                    <a:cubicBezTo>
                      <a:pt x="3180" y="2"/>
                      <a:pt x="3144" y="0"/>
                      <a:pt x="3109"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a:off x="14060275" y="4001588"/>
                <a:ext cx="106550" cy="101725"/>
              </a:xfrm>
              <a:custGeom>
                <a:rect b="b" l="l" r="r" t="t"/>
                <a:pathLst>
                  <a:path extrusionOk="0" h="4069" w="4262">
                    <a:moveTo>
                      <a:pt x="2128" y="0"/>
                    </a:moveTo>
                    <a:cubicBezTo>
                      <a:pt x="1100" y="0"/>
                      <a:pt x="205" y="808"/>
                      <a:pt x="106" y="1850"/>
                    </a:cubicBezTo>
                    <a:cubicBezTo>
                      <a:pt x="1" y="2955"/>
                      <a:pt x="790" y="3954"/>
                      <a:pt x="1894" y="4060"/>
                    </a:cubicBezTo>
                    <a:cubicBezTo>
                      <a:pt x="1964" y="4066"/>
                      <a:pt x="2033" y="4069"/>
                      <a:pt x="2100" y="4069"/>
                    </a:cubicBezTo>
                    <a:cubicBezTo>
                      <a:pt x="3163" y="4069"/>
                      <a:pt x="4008" y="3310"/>
                      <a:pt x="4156" y="2271"/>
                    </a:cubicBezTo>
                    <a:cubicBezTo>
                      <a:pt x="4262" y="1114"/>
                      <a:pt x="3420" y="114"/>
                      <a:pt x="2315" y="9"/>
                    </a:cubicBezTo>
                    <a:cubicBezTo>
                      <a:pt x="2253" y="3"/>
                      <a:pt x="2190" y="0"/>
                      <a:pt x="2128"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a:off x="14011625" y="4118538"/>
                <a:ext cx="173600" cy="165250"/>
              </a:xfrm>
              <a:custGeom>
                <a:rect b="b" l="l" r="r" t="t"/>
                <a:pathLst>
                  <a:path extrusionOk="0" h="6610" w="6944">
                    <a:moveTo>
                      <a:pt x="3497" y="0"/>
                    </a:moveTo>
                    <a:cubicBezTo>
                      <a:pt x="1826" y="0"/>
                      <a:pt x="360" y="1271"/>
                      <a:pt x="211" y="3011"/>
                    </a:cubicBezTo>
                    <a:cubicBezTo>
                      <a:pt x="0" y="4800"/>
                      <a:pt x="1368" y="6431"/>
                      <a:pt x="3157" y="6588"/>
                    </a:cubicBezTo>
                    <a:cubicBezTo>
                      <a:pt x="3282" y="6603"/>
                      <a:pt x="3407" y="6610"/>
                      <a:pt x="3530" y="6610"/>
                    </a:cubicBezTo>
                    <a:cubicBezTo>
                      <a:pt x="5207" y="6610"/>
                      <a:pt x="6590" y="5309"/>
                      <a:pt x="6786" y="3643"/>
                    </a:cubicBezTo>
                    <a:cubicBezTo>
                      <a:pt x="6944" y="1801"/>
                      <a:pt x="5629" y="223"/>
                      <a:pt x="3788" y="13"/>
                    </a:cubicBezTo>
                    <a:cubicBezTo>
                      <a:pt x="3690" y="4"/>
                      <a:pt x="3593" y="0"/>
                      <a:pt x="349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a:off x="13951125" y="4298413"/>
                <a:ext cx="252525" cy="240575"/>
              </a:xfrm>
              <a:custGeom>
                <a:rect b="b" l="l" r="r" t="t"/>
                <a:pathLst>
                  <a:path extrusionOk="0" h="9623" w="10101">
                    <a:moveTo>
                      <a:pt x="5048" y="1"/>
                    </a:moveTo>
                    <a:cubicBezTo>
                      <a:pt x="2614" y="1"/>
                      <a:pt x="511" y="1868"/>
                      <a:pt x="263" y="4338"/>
                    </a:cubicBezTo>
                    <a:cubicBezTo>
                      <a:pt x="0" y="7021"/>
                      <a:pt x="1947" y="9336"/>
                      <a:pt x="4577" y="9599"/>
                    </a:cubicBezTo>
                    <a:cubicBezTo>
                      <a:pt x="4740" y="9615"/>
                      <a:pt x="4902" y="9623"/>
                      <a:pt x="5062" y="9623"/>
                    </a:cubicBezTo>
                    <a:cubicBezTo>
                      <a:pt x="7534" y="9623"/>
                      <a:pt x="9591" y="7756"/>
                      <a:pt x="9838" y="5285"/>
                    </a:cubicBezTo>
                    <a:cubicBezTo>
                      <a:pt x="10101" y="2655"/>
                      <a:pt x="8154" y="288"/>
                      <a:pt x="5524" y="25"/>
                    </a:cubicBezTo>
                    <a:cubicBezTo>
                      <a:pt x="5364" y="9"/>
                      <a:pt x="5205" y="1"/>
                      <a:pt x="5048"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a:off x="13974800" y="4557763"/>
                <a:ext cx="163100" cy="155875"/>
              </a:xfrm>
              <a:custGeom>
                <a:rect b="b" l="l" r="r" t="t"/>
                <a:pathLst>
                  <a:path extrusionOk="0" h="6235" w="6524">
                    <a:moveTo>
                      <a:pt x="3284" y="1"/>
                    </a:moveTo>
                    <a:cubicBezTo>
                      <a:pt x="1673" y="1"/>
                      <a:pt x="307" y="1214"/>
                      <a:pt x="158" y="2802"/>
                    </a:cubicBezTo>
                    <a:cubicBezTo>
                      <a:pt x="0" y="4538"/>
                      <a:pt x="1263" y="6063"/>
                      <a:pt x="2946" y="6221"/>
                    </a:cubicBezTo>
                    <a:cubicBezTo>
                      <a:pt x="3045" y="6230"/>
                      <a:pt x="3142" y="6235"/>
                      <a:pt x="3239" y="6235"/>
                    </a:cubicBezTo>
                    <a:cubicBezTo>
                      <a:pt x="4851" y="6235"/>
                      <a:pt x="6217" y="5021"/>
                      <a:pt x="6366" y="3433"/>
                    </a:cubicBezTo>
                    <a:cubicBezTo>
                      <a:pt x="6523" y="1697"/>
                      <a:pt x="5261" y="172"/>
                      <a:pt x="3577" y="14"/>
                    </a:cubicBezTo>
                    <a:cubicBezTo>
                      <a:pt x="3479" y="5"/>
                      <a:pt x="3381" y="1"/>
                      <a:pt x="3284" y="1"/>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7" name="Google Shape;577;p31"/>
          <p:cNvSpPr txBox="1"/>
          <p:nvPr>
            <p:ph type="title"/>
          </p:nvPr>
        </p:nvSpPr>
        <p:spPr>
          <a:xfrm>
            <a:off x="2362775" y="570600"/>
            <a:ext cx="4324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SEGMENT INSIGHTS: Q1s &amp; Q2s</a:t>
            </a:r>
            <a:endParaRPr/>
          </a:p>
          <a:p>
            <a:pPr indent="0" lvl="0" marL="0" rtl="0" algn="ctr">
              <a:spcBef>
                <a:spcPts val="0"/>
              </a:spcBef>
              <a:spcAft>
                <a:spcPts val="0"/>
              </a:spcAft>
              <a:buClr>
                <a:schemeClr val="dk1"/>
              </a:buClr>
              <a:buSzPts val="1100"/>
              <a:buFont typeface="Arial"/>
              <a:buNone/>
            </a:pPr>
            <a:r>
              <a:rPr lang="en"/>
              <a:t>(CONTINUED)</a:t>
            </a:r>
            <a:endParaRPr/>
          </a:p>
        </p:txBody>
      </p:sp>
      <p:graphicFrame>
        <p:nvGraphicFramePr>
          <p:cNvPr id="578" name="Google Shape;578;p31"/>
          <p:cNvGraphicFramePr/>
          <p:nvPr/>
        </p:nvGraphicFramePr>
        <p:xfrm>
          <a:off x="293250" y="2662350"/>
          <a:ext cx="3000000" cy="3000000"/>
        </p:xfrm>
        <a:graphic>
          <a:graphicData uri="http://schemas.openxmlformats.org/drawingml/2006/table">
            <a:tbl>
              <a:tblPr>
                <a:noFill/>
                <a:tableStyleId>{69B264EC-F856-4FD5-909C-E1A850CD5158}</a:tableStyleId>
              </a:tblPr>
              <a:tblGrid>
                <a:gridCol w="1126100"/>
                <a:gridCol w="718850"/>
                <a:gridCol w="790850"/>
                <a:gridCol w="947675"/>
                <a:gridCol w="809700"/>
              </a:tblGrid>
              <a:tr h="921150">
                <a:tc>
                  <a:txBody>
                    <a:bodyPr/>
                    <a:lstStyle/>
                    <a:p>
                      <a:pPr indent="0" lvl="0" marL="0" rtl="0" algn="l">
                        <a:lnSpc>
                          <a:spcPct val="100000"/>
                        </a:lnSpc>
                        <a:spcBef>
                          <a:spcPts val="1200"/>
                        </a:spcBef>
                        <a:spcAft>
                          <a:spcPts val="0"/>
                        </a:spcAft>
                        <a:buNone/>
                      </a:pPr>
                      <a:r>
                        <a:rPr b="1" lang="en" sz="1000"/>
                        <a:t> </a:t>
                      </a:r>
                      <a:endParaRPr b="1" sz="10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b="1" lang="en" sz="1000"/>
                        <a:t>Tenure</a:t>
                      </a:r>
                      <a:endParaRPr b="1" sz="1000"/>
                    </a:p>
                    <a:p>
                      <a:pPr indent="0" lvl="0" marL="0" rtl="0" algn="ctr">
                        <a:lnSpc>
                          <a:spcPct val="100000"/>
                        </a:lnSpc>
                        <a:spcBef>
                          <a:spcPts val="1200"/>
                        </a:spcBef>
                        <a:spcAft>
                          <a:spcPts val="0"/>
                        </a:spcAft>
                        <a:buNone/>
                      </a:pPr>
                      <a:r>
                        <a:rPr b="1" lang="en" sz="1000"/>
                        <a:t>(Days)</a:t>
                      </a:r>
                      <a:endParaRPr b="1" sz="1000"/>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b="1" lang="en" sz="1000"/>
                        <a:t>Total Orders</a:t>
                      </a:r>
                      <a:endParaRPr b="1" sz="1000"/>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b="1" lang="en" sz="1000"/>
                        <a:t>Total Dollars Spent Lifetime</a:t>
                      </a:r>
                      <a:endParaRPr b="1" sz="1000"/>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0"/>
                        </a:spcAft>
                        <a:buNone/>
                      </a:pPr>
                      <a:r>
                        <a:rPr b="1" lang="en" sz="1000"/>
                        <a:t>Average Order Price</a:t>
                      </a:r>
                      <a:endParaRPr b="1" sz="1000"/>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44000">
                <a:tc>
                  <a:txBody>
                    <a:bodyPr/>
                    <a:lstStyle/>
                    <a:p>
                      <a:pPr indent="0" lvl="0" marL="0" rtl="0" algn="l">
                        <a:lnSpc>
                          <a:spcPct val="100000"/>
                        </a:lnSpc>
                        <a:spcBef>
                          <a:spcPts val="1200"/>
                        </a:spcBef>
                        <a:spcAft>
                          <a:spcPts val="0"/>
                        </a:spcAft>
                        <a:buNone/>
                      </a:pPr>
                      <a:r>
                        <a:rPr b="1" lang="en" sz="1000"/>
                        <a:t>Not Retained- 0</a:t>
                      </a:r>
                      <a:endParaRPr b="1" sz="10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0"/>
                        </a:spcAft>
                        <a:buNone/>
                      </a:pPr>
                      <a:r>
                        <a:rPr lang="en" sz="1000"/>
                        <a:t>241</a:t>
                      </a:r>
                      <a:endParaRPr sz="10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0"/>
                        </a:spcAft>
                        <a:buNone/>
                      </a:pPr>
                      <a:r>
                        <a:rPr lang="en" sz="1000"/>
                        <a:t>10.6</a:t>
                      </a:r>
                      <a:endParaRPr sz="10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0"/>
                        </a:spcAft>
                        <a:buNone/>
                      </a:pPr>
                      <a:r>
                        <a:rPr lang="en" sz="1000"/>
                        <a:t>$902</a:t>
                      </a:r>
                      <a:endParaRPr sz="10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0"/>
                        </a:spcAft>
                        <a:buNone/>
                      </a:pPr>
                      <a:r>
                        <a:rPr lang="en" sz="1000"/>
                        <a:t>$73.30</a:t>
                      </a:r>
                      <a:endParaRPr sz="10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9025">
                <a:tc>
                  <a:txBody>
                    <a:bodyPr/>
                    <a:lstStyle/>
                    <a:p>
                      <a:pPr indent="0" lvl="0" marL="0" rtl="0" algn="l">
                        <a:lnSpc>
                          <a:spcPct val="100000"/>
                        </a:lnSpc>
                        <a:spcBef>
                          <a:spcPts val="1200"/>
                        </a:spcBef>
                        <a:spcAft>
                          <a:spcPts val="0"/>
                        </a:spcAft>
                        <a:buNone/>
                      </a:pPr>
                      <a:r>
                        <a:rPr b="1" lang="en" sz="1000"/>
                        <a:t>Retained - 1</a:t>
                      </a:r>
                      <a:endParaRPr b="1" sz="10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0"/>
                        </a:spcAft>
                        <a:buNone/>
                      </a:pPr>
                      <a:r>
                        <a:rPr lang="en" sz="1000"/>
                        <a:t>236</a:t>
                      </a:r>
                      <a:endParaRPr sz="10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0"/>
                        </a:spcAft>
                        <a:buNone/>
                      </a:pPr>
                      <a:r>
                        <a:rPr lang="en" sz="1000"/>
                        <a:t>10.5</a:t>
                      </a:r>
                      <a:endParaRPr sz="10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0"/>
                        </a:spcAft>
                        <a:buNone/>
                      </a:pPr>
                      <a:r>
                        <a:rPr lang="en" sz="1000"/>
                        <a:t>$906</a:t>
                      </a:r>
                      <a:endParaRPr sz="10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0"/>
                        </a:spcAft>
                        <a:buNone/>
                      </a:pPr>
                      <a:r>
                        <a:rPr lang="en" sz="1000"/>
                        <a:t>$73.00</a:t>
                      </a:r>
                      <a:endParaRPr sz="10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579" name="Google Shape;579;p31"/>
          <p:cNvPicPr preferRelativeResize="0"/>
          <p:nvPr/>
        </p:nvPicPr>
        <p:blipFill>
          <a:blip r:embed="rId3">
            <a:alphaModFix/>
          </a:blip>
          <a:stretch>
            <a:fillRect/>
          </a:stretch>
        </p:blipFill>
        <p:spPr>
          <a:xfrm>
            <a:off x="293238" y="1646963"/>
            <a:ext cx="8624624" cy="869475"/>
          </a:xfrm>
          <a:prstGeom prst="rect">
            <a:avLst/>
          </a:prstGeom>
          <a:noFill/>
          <a:ln cap="flat" cmpd="sng" w="9525">
            <a:solidFill>
              <a:schemeClr val="dk2"/>
            </a:solidFill>
            <a:prstDash val="solid"/>
            <a:round/>
            <a:headEnd len="sm" w="sm" type="none"/>
            <a:tailEnd len="sm" w="sm" type="none"/>
          </a:ln>
        </p:spPr>
      </p:pic>
      <p:pic>
        <p:nvPicPr>
          <p:cNvPr id="580" name="Google Shape;580;p31"/>
          <p:cNvPicPr preferRelativeResize="0"/>
          <p:nvPr/>
        </p:nvPicPr>
        <p:blipFill>
          <a:blip r:embed="rId4">
            <a:alphaModFix/>
          </a:blip>
          <a:stretch>
            <a:fillRect/>
          </a:stretch>
        </p:blipFill>
        <p:spPr>
          <a:xfrm>
            <a:off x="4800600" y="2662350"/>
            <a:ext cx="4125750" cy="2254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grpSp>
        <p:nvGrpSpPr>
          <p:cNvPr id="585" name="Google Shape;585;p32"/>
          <p:cNvGrpSpPr/>
          <p:nvPr/>
        </p:nvGrpSpPr>
        <p:grpSpPr>
          <a:xfrm>
            <a:off x="1357306" y="2156325"/>
            <a:ext cx="6156866" cy="1958475"/>
            <a:chOff x="1603847" y="1756275"/>
            <a:chExt cx="5930328" cy="1958475"/>
          </a:xfrm>
        </p:grpSpPr>
        <p:cxnSp>
          <p:nvCxnSpPr>
            <p:cNvPr id="586" name="Google Shape;586;p32"/>
            <p:cNvCxnSpPr/>
            <p:nvPr/>
          </p:nvCxnSpPr>
          <p:spPr>
            <a:xfrm rot="10800000">
              <a:off x="1603847" y="2876550"/>
              <a:ext cx="1800" cy="838200"/>
            </a:xfrm>
            <a:prstGeom prst="straightConnector1">
              <a:avLst/>
            </a:prstGeom>
            <a:noFill/>
            <a:ln cap="flat" cmpd="sng" w="19050">
              <a:solidFill>
                <a:schemeClr val="dk2"/>
              </a:solidFill>
              <a:prstDash val="solid"/>
              <a:round/>
              <a:headEnd len="med" w="med" type="none"/>
              <a:tailEnd len="med" w="med" type="none"/>
            </a:ln>
          </p:spPr>
        </p:cxnSp>
        <p:cxnSp>
          <p:nvCxnSpPr>
            <p:cNvPr id="587" name="Google Shape;587;p32"/>
            <p:cNvCxnSpPr/>
            <p:nvPr/>
          </p:nvCxnSpPr>
          <p:spPr>
            <a:xfrm rot="10800000">
              <a:off x="3007383" y="1756275"/>
              <a:ext cx="3300" cy="1129800"/>
            </a:xfrm>
            <a:prstGeom prst="straightConnector1">
              <a:avLst/>
            </a:prstGeom>
            <a:noFill/>
            <a:ln cap="flat" cmpd="sng" w="19050">
              <a:solidFill>
                <a:schemeClr val="dk2"/>
              </a:solidFill>
              <a:prstDash val="solid"/>
              <a:round/>
              <a:headEnd len="med" w="med" type="none"/>
              <a:tailEnd len="med" w="med" type="none"/>
            </a:ln>
          </p:spPr>
        </p:cxnSp>
        <p:cxnSp>
          <p:nvCxnSpPr>
            <p:cNvPr id="588" name="Google Shape;588;p32"/>
            <p:cNvCxnSpPr/>
            <p:nvPr/>
          </p:nvCxnSpPr>
          <p:spPr>
            <a:xfrm rot="10800000">
              <a:off x="4505750" y="2876600"/>
              <a:ext cx="6900" cy="634800"/>
            </a:xfrm>
            <a:prstGeom prst="straightConnector1">
              <a:avLst/>
            </a:prstGeom>
            <a:noFill/>
            <a:ln cap="flat" cmpd="sng" w="19050">
              <a:solidFill>
                <a:schemeClr val="dk2"/>
              </a:solidFill>
              <a:prstDash val="solid"/>
              <a:round/>
              <a:headEnd len="med" w="med" type="none"/>
              <a:tailEnd len="med" w="med" type="none"/>
            </a:ln>
          </p:spPr>
        </p:cxnSp>
        <p:cxnSp>
          <p:nvCxnSpPr>
            <p:cNvPr id="589" name="Google Shape;589;p32"/>
            <p:cNvCxnSpPr/>
            <p:nvPr/>
          </p:nvCxnSpPr>
          <p:spPr>
            <a:xfrm flipH="1" rot="10800000">
              <a:off x="6012355" y="1884675"/>
              <a:ext cx="5100" cy="1001400"/>
            </a:xfrm>
            <a:prstGeom prst="straightConnector1">
              <a:avLst/>
            </a:prstGeom>
            <a:noFill/>
            <a:ln cap="flat" cmpd="sng" w="19050">
              <a:solidFill>
                <a:schemeClr val="dk2"/>
              </a:solidFill>
              <a:prstDash val="solid"/>
              <a:round/>
              <a:headEnd len="med" w="med" type="none"/>
              <a:tailEnd len="med" w="med" type="none"/>
            </a:ln>
          </p:spPr>
        </p:cxnSp>
        <p:cxnSp>
          <p:nvCxnSpPr>
            <p:cNvPr id="590" name="Google Shape;590;p32"/>
            <p:cNvCxnSpPr/>
            <p:nvPr/>
          </p:nvCxnSpPr>
          <p:spPr>
            <a:xfrm>
              <a:off x="1604975" y="2733675"/>
              <a:ext cx="5929200" cy="0"/>
            </a:xfrm>
            <a:prstGeom prst="straightConnector1">
              <a:avLst/>
            </a:prstGeom>
            <a:noFill/>
            <a:ln cap="flat" cmpd="sng" w="19050">
              <a:solidFill>
                <a:schemeClr val="dk2"/>
              </a:solidFill>
              <a:prstDash val="solid"/>
              <a:round/>
              <a:headEnd len="med" w="med" type="none"/>
              <a:tailEnd len="med" w="med" type="none"/>
            </a:ln>
          </p:spPr>
        </p:cxnSp>
      </p:grpSp>
      <p:grpSp>
        <p:nvGrpSpPr>
          <p:cNvPr id="591" name="Google Shape;591;p32"/>
          <p:cNvGrpSpPr/>
          <p:nvPr/>
        </p:nvGrpSpPr>
        <p:grpSpPr>
          <a:xfrm>
            <a:off x="7058071" y="2188948"/>
            <a:ext cx="1942667" cy="1728023"/>
            <a:chOff x="6467523" y="2016189"/>
            <a:chExt cx="2017727" cy="1794789"/>
          </a:xfrm>
        </p:grpSpPr>
        <p:sp>
          <p:nvSpPr>
            <p:cNvPr id="592" name="Google Shape;592;p32"/>
            <p:cNvSpPr/>
            <p:nvPr/>
          </p:nvSpPr>
          <p:spPr>
            <a:xfrm>
              <a:off x="6467523" y="2016189"/>
              <a:ext cx="2017727" cy="1794789"/>
            </a:xfrm>
            <a:custGeom>
              <a:rect b="b" l="l" r="r" t="t"/>
              <a:pathLst>
                <a:path extrusionOk="0" h="100464" w="112943">
                  <a:moveTo>
                    <a:pt x="56489" y="0"/>
                  </a:moveTo>
                  <a:cubicBezTo>
                    <a:pt x="41875" y="0"/>
                    <a:pt x="27381" y="6348"/>
                    <a:pt x="17465" y="18564"/>
                  </a:cubicBezTo>
                  <a:cubicBezTo>
                    <a:pt x="0" y="40132"/>
                    <a:pt x="3262" y="71747"/>
                    <a:pt x="24830" y="89212"/>
                  </a:cubicBezTo>
                  <a:cubicBezTo>
                    <a:pt x="34130" y="96784"/>
                    <a:pt x="45317" y="100464"/>
                    <a:pt x="56437" y="100464"/>
                  </a:cubicBezTo>
                  <a:cubicBezTo>
                    <a:pt x="71043" y="100464"/>
                    <a:pt x="85533" y="94115"/>
                    <a:pt x="95478" y="81900"/>
                  </a:cubicBezTo>
                  <a:cubicBezTo>
                    <a:pt x="112943" y="60332"/>
                    <a:pt x="109681" y="28716"/>
                    <a:pt x="88113" y="11252"/>
                  </a:cubicBezTo>
                  <a:cubicBezTo>
                    <a:pt x="78813" y="3680"/>
                    <a:pt x="67616" y="0"/>
                    <a:pt x="56489" y="0"/>
                  </a:cubicBezTo>
                  <a:close/>
                </a:path>
              </a:pathLst>
            </a:cu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2"/>
            <p:cNvSpPr/>
            <p:nvPr/>
          </p:nvSpPr>
          <p:spPr>
            <a:xfrm>
              <a:off x="6607545" y="2140668"/>
              <a:ext cx="1737675" cy="1545430"/>
            </a:xfrm>
            <a:custGeom>
              <a:rect b="b" l="l" r="r" t="t"/>
              <a:pathLst>
                <a:path extrusionOk="0" h="86506" w="97267">
                  <a:moveTo>
                    <a:pt x="48645" y="0"/>
                  </a:moveTo>
                  <a:cubicBezTo>
                    <a:pt x="36059" y="0"/>
                    <a:pt x="23586" y="5473"/>
                    <a:pt x="15045" y="16015"/>
                  </a:cubicBezTo>
                  <a:cubicBezTo>
                    <a:pt x="0" y="34531"/>
                    <a:pt x="2841" y="61781"/>
                    <a:pt x="21358" y="76826"/>
                  </a:cubicBezTo>
                  <a:cubicBezTo>
                    <a:pt x="29391" y="83334"/>
                    <a:pt x="39048" y="86505"/>
                    <a:pt x="48639" y="86505"/>
                  </a:cubicBezTo>
                  <a:cubicBezTo>
                    <a:pt x="61219" y="86505"/>
                    <a:pt x="73685" y="81050"/>
                    <a:pt x="82222" y="70513"/>
                  </a:cubicBezTo>
                  <a:cubicBezTo>
                    <a:pt x="97267" y="51944"/>
                    <a:pt x="94426" y="24747"/>
                    <a:pt x="75909" y="9702"/>
                  </a:cubicBezTo>
                  <a:cubicBezTo>
                    <a:pt x="67881" y="3175"/>
                    <a:pt x="58230" y="0"/>
                    <a:pt x="48645" y="0"/>
                  </a:cubicBezTo>
                  <a:close/>
                </a:path>
              </a:pathLst>
            </a:custGeom>
            <a:solidFill>
              <a:srgbClr val="C4B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2"/>
            <p:cNvSpPr/>
            <p:nvPr/>
          </p:nvSpPr>
          <p:spPr>
            <a:xfrm>
              <a:off x="6689294" y="2213412"/>
              <a:ext cx="1574174" cy="1399937"/>
            </a:xfrm>
            <a:custGeom>
              <a:rect b="b" l="l" r="r" t="t"/>
              <a:pathLst>
                <a:path extrusionOk="0" h="78362" w="88115">
                  <a:moveTo>
                    <a:pt x="44061" y="0"/>
                  </a:moveTo>
                  <a:cubicBezTo>
                    <a:pt x="32659" y="0"/>
                    <a:pt x="21362" y="4962"/>
                    <a:pt x="13626" y="14520"/>
                  </a:cubicBezTo>
                  <a:cubicBezTo>
                    <a:pt x="1" y="31301"/>
                    <a:pt x="2579" y="55973"/>
                    <a:pt x="19359" y="69597"/>
                  </a:cubicBezTo>
                  <a:cubicBezTo>
                    <a:pt x="26617" y="75490"/>
                    <a:pt x="35350" y="78362"/>
                    <a:pt x="44032" y="78362"/>
                  </a:cubicBezTo>
                  <a:cubicBezTo>
                    <a:pt x="55424" y="78362"/>
                    <a:pt x="66727" y="73417"/>
                    <a:pt x="74489" y="63863"/>
                  </a:cubicBezTo>
                  <a:cubicBezTo>
                    <a:pt x="88114" y="47083"/>
                    <a:pt x="85536" y="22411"/>
                    <a:pt x="68756" y="8786"/>
                  </a:cubicBezTo>
                  <a:cubicBezTo>
                    <a:pt x="61480" y="2875"/>
                    <a:pt x="52741" y="0"/>
                    <a:pt x="44061" y="0"/>
                  </a:cubicBezTo>
                  <a:close/>
                </a:path>
              </a:pathLst>
            </a:custGeom>
            <a:solidFill>
              <a:srgbClr val="E3DE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2"/>
            <p:cNvSpPr/>
            <p:nvPr/>
          </p:nvSpPr>
          <p:spPr>
            <a:xfrm>
              <a:off x="7155416" y="2893814"/>
              <a:ext cx="798833" cy="394173"/>
            </a:xfrm>
            <a:custGeom>
              <a:rect b="b" l="l" r="r" t="t"/>
              <a:pathLst>
                <a:path extrusionOk="0" h="22064" w="44715">
                  <a:moveTo>
                    <a:pt x="9417" y="0"/>
                  </a:moveTo>
                  <a:lnTo>
                    <a:pt x="1526" y="5418"/>
                  </a:lnTo>
                  <a:cubicBezTo>
                    <a:pt x="1263" y="9048"/>
                    <a:pt x="1" y="13625"/>
                    <a:pt x="3315" y="14414"/>
                  </a:cubicBezTo>
                  <a:cubicBezTo>
                    <a:pt x="3677" y="14500"/>
                    <a:pt x="4022" y="14537"/>
                    <a:pt x="4353" y="14537"/>
                  </a:cubicBezTo>
                  <a:cubicBezTo>
                    <a:pt x="6224" y="14537"/>
                    <a:pt x="7646" y="13366"/>
                    <a:pt x="9138" y="13366"/>
                  </a:cubicBezTo>
                  <a:cubicBezTo>
                    <a:pt x="9799" y="13366"/>
                    <a:pt x="10473" y="13595"/>
                    <a:pt x="11206" y="14256"/>
                  </a:cubicBezTo>
                  <a:cubicBezTo>
                    <a:pt x="12793" y="15716"/>
                    <a:pt x="13978" y="16851"/>
                    <a:pt x="15292" y="16851"/>
                  </a:cubicBezTo>
                  <a:cubicBezTo>
                    <a:pt x="16156" y="16851"/>
                    <a:pt x="17076" y="16360"/>
                    <a:pt x="18202" y="15150"/>
                  </a:cubicBezTo>
                  <a:cubicBezTo>
                    <a:pt x="18984" y="14296"/>
                    <a:pt x="19698" y="13932"/>
                    <a:pt x="20389" y="13932"/>
                  </a:cubicBezTo>
                  <a:cubicBezTo>
                    <a:pt x="22206" y="13932"/>
                    <a:pt x="23858" y="16456"/>
                    <a:pt x="26146" y="19201"/>
                  </a:cubicBezTo>
                  <a:cubicBezTo>
                    <a:pt x="27682" y="21018"/>
                    <a:pt x="28806" y="22064"/>
                    <a:pt x="29993" y="22064"/>
                  </a:cubicBezTo>
                  <a:cubicBezTo>
                    <a:pt x="31245" y="22064"/>
                    <a:pt x="32565" y="20900"/>
                    <a:pt x="34510" y="18254"/>
                  </a:cubicBezTo>
                  <a:cubicBezTo>
                    <a:pt x="38277" y="13138"/>
                    <a:pt x="39947" y="10489"/>
                    <a:pt x="41229" y="10489"/>
                  </a:cubicBezTo>
                  <a:cubicBezTo>
                    <a:pt x="41397" y="10489"/>
                    <a:pt x="41558" y="10535"/>
                    <a:pt x="41717" y="10626"/>
                  </a:cubicBezTo>
                  <a:cubicBezTo>
                    <a:pt x="41831" y="10695"/>
                    <a:pt x="41947" y="10726"/>
                    <a:pt x="42066" y="10726"/>
                  </a:cubicBezTo>
                  <a:cubicBezTo>
                    <a:pt x="43311" y="10726"/>
                    <a:pt x="44715" y="7260"/>
                    <a:pt x="44715" y="7260"/>
                  </a:cubicBezTo>
                  <a:lnTo>
                    <a:pt x="44189" y="5050"/>
                  </a:lnTo>
                  <a:lnTo>
                    <a:pt x="9417" y="0"/>
                  </a:lnTo>
                  <a:close/>
                </a:path>
              </a:pathLst>
            </a:custGeom>
            <a:solidFill>
              <a:srgbClr val="BBE9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2"/>
            <p:cNvSpPr/>
            <p:nvPr/>
          </p:nvSpPr>
          <p:spPr>
            <a:xfrm>
              <a:off x="7209742" y="2789486"/>
              <a:ext cx="681478" cy="423043"/>
            </a:xfrm>
            <a:custGeom>
              <a:rect b="b" l="l" r="r" t="t"/>
              <a:pathLst>
                <a:path extrusionOk="0" h="23680" w="38146">
                  <a:moveTo>
                    <a:pt x="12952" y="1"/>
                  </a:moveTo>
                  <a:lnTo>
                    <a:pt x="853" y="10417"/>
                  </a:lnTo>
                  <a:cubicBezTo>
                    <a:pt x="512" y="12586"/>
                    <a:pt x="0" y="16129"/>
                    <a:pt x="1818" y="16129"/>
                  </a:cubicBezTo>
                  <a:cubicBezTo>
                    <a:pt x="2248" y="16129"/>
                    <a:pt x="2810" y="15930"/>
                    <a:pt x="3536" y="15467"/>
                  </a:cubicBezTo>
                  <a:cubicBezTo>
                    <a:pt x="4608" y="14767"/>
                    <a:pt x="5478" y="14484"/>
                    <a:pt x="6217" y="14484"/>
                  </a:cubicBezTo>
                  <a:cubicBezTo>
                    <a:pt x="8089" y="14484"/>
                    <a:pt x="9122" y="16296"/>
                    <a:pt x="10479" y="17729"/>
                  </a:cubicBezTo>
                  <a:cubicBezTo>
                    <a:pt x="11122" y="18389"/>
                    <a:pt x="11662" y="18717"/>
                    <a:pt x="12201" y="18717"/>
                  </a:cubicBezTo>
                  <a:cubicBezTo>
                    <a:pt x="13293" y="18717"/>
                    <a:pt x="14381" y="17372"/>
                    <a:pt x="16319" y="14730"/>
                  </a:cubicBezTo>
                  <a:cubicBezTo>
                    <a:pt x="16929" y="13923"/>
                    <a:pt x="17501" y="13591"/>
                    <a:pt x="18044" y="13591"/>
                  </a:cubicBezTo>
                  <a:cubicBezTo>
                    <a:pt x="20119" y="13591"/>
                    <a:pt x="21763" y="18450"/>
                    <a:pt x="23473" y="20201"/>
                  </a:cubicBezTo>
                  <a:cubicBezTo>
                    <a:pt x="24584" y="21340"/>
                    <a:pt x="25765" y="23679"/>
                    <a:pt x="27563" y="23679"/>
                  </a:cubicBezTo>
                  <a:cubicBezTo>
                    <a:pt x="29255" y="23679"/>
                    <a:pt x="31492" y="21609"/>
                    <a:pt x="34730" y="14520"/>
                  </a:cubicBezTo>
                  <a:cubicBezTo>
                    <a:pt x="37707" y="8005"/>
                    <a:pt x="38146" y="6198"/>
                    <a:pt x="37718" y="6198"/>
                  </a:cubicBezTo>
                  <a:cubicBezTo>
                    <a:pt x="37185" y="6198"/>
                    <a:pt x="35309" y="8996"/>
                    <a:pt x="35309" y="8996"/>
                  </a:cubicBezTo>
                  <a:lnTo>
                    <a:pt x="12952" y="1"/>
                  </a:lnTo>
                  <a:close/>
                </a:path>
              </a:pathLst>
            </a:custGeom>
            <a:solidFill>
              <a:srgbClr val="A7E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p:nvPr/>
          </p:nvSpPr>
          <p:spPr>
            <a:xfrm>
              <a:off x="7658196" y="2889312"/>
              <a:ext cx="482123" cy="346420"/>
            </a:xfrm>
            <a:custGeom>
              <a:rect b="b" l="l" r="r" t="t"/>
              <a:pathLst>
                <a:path extrusionOk="0" h="19391" w="26987">
                  <a:moveTo>
                    <a:pt x="9672" y="1"/>
                  </a:moveTo>
                  <a:cubicBezTo>
                    <a:pt x="4487" y="1"/>
                    <a:pt x="2336" y="3279"/>
                    <a:pt x="1421" y="5986"/>
                  </a:cubicBezTo>
                  <a:cubicBezTo>
                    <a:pt x="158" y="9511"/>
                    <a:pt x="1" y="15192"/>
                    <a:pt x="9627" y="18559"/>
                  </a:cubicBezTo>
                  <a:cubicBezTo>
                    <a:pt x="11310" y="19146"/>
                    <a:pt x="13015" y="19391"/>
                    <a:pt x="14661" y="19391"/>
                  </a:cubicBezTo>
                  <a:cubicBezTo>
                    <a:pt x="20527" y="19391"/>
                    <a:pt x="25634" y="16286"/>
                    <a:pt x="26250" y="14561"/>
                  </a:cubicBezTo>
                  <a:cubicBezTo>
                    <a:pt x="26987" y="12351"/>
                    <a:pt x="23252" y="3777"/>
                    <a:pt x="15677" y="1146"/>
                  </a:cubicBezTo>
                  <a:cubicBezTo>
                    <a:pt x="13321" y="340"/>
                    <a:pt x="11340" y="1"/>
                    <a:pt x="9672" y="1"/>
                  </a:cubicBezTo>
                  <a:close/>
                </a:path>
              </a:pathLst>
            </a:custGeom>
            <a:solidFill>
              <a:srgbClr val="B3E7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2"/>
            <p:cNvSpPr/>
            <p:nvPr/>
          </p:nvSpPr>
          <p:spPr>
            <a:xfrm>
              <a:off x="7684510" y="2909410"/>
              <a:ext cx="430439" cy="308582"/>
            </a:xfrm>
            <a:custGeom>
              <a:rect b="b" l="l" r="r" t="t"/>
              <a:pathLst>
                <a:path extrusionOk="0" h="17273" w="24094">
                  <a:moveTo>
                    <a:pt x="8633" y="0"/>
                  </a:moveTo>
                  <a:cubicBezTo>
                    <a:pt x="4020" y="0"/>
                    <a:pt x="2111" y="2908"/>
                    <a:pt x="1316" y="5334"/>
                  </a:cubicBezTo>
                  <a:cubicBezTo>
                    <a:pt x="211" y="8491"/>
                    <a:pt x="0" y="13541"/>
                    <a:pt x="8628" y="16539"/>
                  </a:cubicBezTo>
                  <a:cubicBezTo>
                    <a:pt x="10113" y="17057"/>
                    <a:pt x="11623" y="17273"/>
                    <a:pt x="13083" y="17273"/>
                  </a:cubicBezTo>
                  <a:cubicBezTo>
                    <a:pt x="18296" y="17273"/>
                    <a:pt x="22875" y="14524"/>
                    <a:pt x="23410" y="12962"/>
                  </a:cubicBezTo>
                  <a:cubicBezTo>
                    <a:pt x="24094" y="11016"/>
                    <a:pt x="20727" y="3388"/>
                    <a:pt x="13993" y="1021"/>
                  </a:cubicBezTo>
                  <a:cubicBezTo>
                    <a:pt x="11890" y="303"/>
                    <a:pt x="10121" y="0"/>
                    <a:pt x="863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7764383" y="2982725"/>
              <a:ext cx="212415" cy="156730"/>
            </a:xfrm>
            <a:custGeom>
              <a:rect b="b" l="l" r="r" t="t"/>
              <a:pathLst>
                <a:path extrusionOk="0" h="8773" w="11890">
                  <a:moveTo>
                    <a:pt x="5086" y="1"/>
                  </a:moveTo>
                  <a:cubicBezTo>
                    <a:pt x="3072" y="1"/>
                    <a:pt x="1332" y="971"/>
                    <a:pt x="790" y="2598"/>
                  </a:cubicBezTo>
                  <a:cubicBezTo>
                    <a:pt x="1" y="4808"/>
                    <a:pt x="1684" y="7385"/>
                    <a:pt x="4578" y="8385"/>
                  </a:cubicBezTo>
                  <a:cubicBezTo>
                    <a:pt x="5327" y="8648"/>
                    <a:pt x="6083" y="8773"/>
                    <a:pt x="6805" y="8773"/>
                  </a:cubicBezTo>
                  <a:cubicBezTo>
                    <a:pt x="8818" y="8773"/>
                    <a:pt x="10558" y="7802"/>
                    <a:pt x="11101" y="6175"/>
                  </a:cubicBezTo>
                  <a:cubicBezTo>
                    <a:pt x="11890" y="3966"/>
                    <a:pt x="10206" y="1388"/>
                    <a:pt x="7313" y="389"/>
                  </a:cubicBezTo>
                  <a:cubicBezTo>
                    <a:pt x="6564" y="125"/>
                    <a:pt x="5807" y="1"/>
                    <a:pt x="508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6818990" y="2839363"/>
              <a:ext cx="482123" cy="369055"/>
            </a:xfrm>
            <a:custGeom>
              <a:rect b="b" l="l" r="r" t="t"/>
              <a:pathLst>
                <a:path extrusionOk="0" h="20658" w="26987">
                  <a:moveTo>
                    <a:pt x="16447" y="0"/>
                  </a:moveTo>
                  <a:cubicBezTo>
                    <a:pt x="14340" y="0"/>
                    <a:pt x="11750" y="751"/>
                    <a:pt x="8575" y="2732"/>
                  </a:cubicBezTo>
                  <a:cubicBezTo>
                    <a:pt x="1684" y="6993"/>
                    <a:pt x="0" y="16094"/>
                    <a:pt x="1210" y="18093"/>
                  </a:cubicBezTo>
                  <a:cubicBezTo>
                    <a:pt x="1966" y="19290"/>
                    <a:pt x="5496" y="20657"/>
                    <a:pt x="9675" y="20657"/>
                  </a:cubicBezTo>
                  <a:cubicBezTo>
                    <a:pt x="12474" y="20657"/>
                    <a:pt x="15564" y="20044"/>
                    <a:pt x="18307" y="18356"/>
                  </a:cubicBezTo>
                  <a:cubicBezTo>
                    <a:pt x="26987" y="12990"/>
                    <a:pt x="25514" y="7467"/>
                    <a:pt x="23567" y="4258"/>
                  </a:cubicBezTo>
                  <a:cubicBezTo>
                    <a:pt x="22300" y="2256"/>
                    <a:pt x="20101" y="0"/>
                    <a:pt x="16447" y="0"/>
                  </a:cubicBezTo>
                  <a:close/>
                </a:path>
              </a:pathLst>
            </a:custGeom>
            <a:solidFill>
              <a:srgbClr val="B3E7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6842482" y="2860944"/>
              <a:ext cx="430439" cy="329377"/>
            </a:xfrm>
            <a:custGeom>
              <a:rect b="b" l="l" r="r" t="t"/>
              <a:pathLst>
                <a:path extrusionOk="0" h="18437" w="24094">
                  <a:moveTo>
                    <a:pt x="14693" y="0"/>
                  </a:moveTo>
                  <a:cubicBezTo>
                    <a:pt x="12818" y="0"/>
                    <a:pt x="10510" y="667"/>
                    <a:pt x="7681" y="2419"/>
                  </a:cubicBezTo>
                  <a:cubicBezTo>
                    <a:pt x="1579" y="6259"/>
                    <a:pt x="0" y="14360"/>
                    <a:pt x="1105" y="16149"/>
                  </a:cubicBezTo>
                  <a:cubicBezTo>
                    <a:pt x="1765" y="17217"/>
                    <a:pt x="4905" y="18436"/>
                    <a:pt x="8627" y="18436"/>
                  </a:cubicBezTo>
                  <a:cubicBezTo>
                    <a:pt x="11134" y="18436"/>
                    <a:pt x="13905" y="17883"/>
                    <a:pt x="16361" y="16359"/>
                  </a:cubicBezTo>
                  <a:cubicBezTo>
                    <a:pt x="24094" y="11572"/>
                    <a:pt x="22778" y="6680"/>
                    <a:pt x="20990" y="3839"/>
                  </a:cubicBezTo>
                  <a:cubicBezTo>
                    <a:pt x="19889" y="2004"/>
                    <a:pt x="17942" y="0"/>
                    <a:pt x="1469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2"/>
            <p:cNvSpPr/>
            <p:nvPr/>
          </p:nvSpPr>
          <p:spPr>
            <a:xfrm>
              <a:off x="6965587" y="2937921"/>
              <a:ext cx="210539" cy="164572"/>
            </a:xfrm>
            <a:custGeom>
              <a:rect b="b" l="l" r="r" t="t"/>
              <a:pathLst>
                <a:path extrusionOk="0" h="9212" w="11785">
                  <a:moveTo>
                    <a:pt x="7066" y="1"/>
                  </a:moveTo>
                  <a:cubicBezTo>
                    <a:pt x="5970" y="1"/>
                    <a:pt x="4783" y="329"/>
                    <a:pt x="3683" y="1003"/>
                  </a:cubicBezTo>
                  <a:cubicBezTo>
                    <a:pt x="1105" y="2634"/>
                    <a:pt x="1" y="5527"/>
                    <a:pt x="1263" y="7473"/>
                  </a:cubicBezTo>
                  <a:cubicBezTo>
                    <a:pt x="1957" y="8619"/>
                    <a:pt x="3273" y="9212"/>
                    <a:pt x="4755" y="9212"/>
                  </a:cubicBezTo>
                  <a:cubicBezTo>
                    <a:pt x="5858" y="9212"/>
                    <a:pt x="7054" y="8883"/>
                    <a:pt x="8154" y="8210"/>
                  </a:cubicBezTo>
                  <a:cubicBezTo>
                    <a:pt x="10680" y="6579"/>
                    <a:pt x="11784" y="3686"/>
                    <a:pt x="10574" y="1739"/>
                  </a:cubicBezTo>
                  <a:cubicBezTo>
                    <a:pt x="9851" y="594"/>
                    <a:pt x="8539" y="1"/>
                    <a:pt x="706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2"/>
            <p:cNvSpPr/>
            <p:nvPr/>
          </p:nvSpPr>
          <p:spPr>
            <a:xfrm>
              <a:off x="6774811" y="2544315"/>
              <a:ext cx="392851" cy="304402"/>
            </a:xfrm>
            <a:custGeom>
              <a:rect b="b" l="l" r="r" t="t"/>
              <a:pathLst>
                <a:path extrusionOk="0" h="17039" w="21990">
                  <a:moveTo>
                    <a:pt x="12653" y="0"/>
                  </a:moveTo>
                  <a:cubicBezTo>
                    <a:pt x="10604" y="0"/>
                    <a:pt x="8531" y="561"/>
                    <a:pt x="6682" y="1731"/>
                  </a:cubicBezTo>
                  <a:cubicBezTo>
                    <a:pt x="1526" y="5045"/>
                    <a:pt x="1" y="11884"/>
                    <a:pt x="3315" y="17039"/>
                  </a:cubicBezTo>
                  <a:lnTo>
                    <a:pt x="21990" y="5098"/>
                  </a:lnTo>
                  <a:cubicBezTo>
                    <a:pt x="19898" y="1792"/>
                    <a:pt x="16314" y="0"/>
                    <a:pt x="12653" y="0"/>
                  </a:cubicBezTo>
                  <a:close/>
                </a:path>
              </a:pathLst>
            </a:custGeom>
            <a:solidFill>
              <a:srgbClr val="CE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2"/>
            <p:cNvSpPr/>
            <p:nvPr/>
          </p:nvSpPr>
          <p:spPr>
            <a:xfrm>
              <a:off x="6849056" y="2610949"/>
              <a:ext cx="255648" cy="197355"/>
            </a:xfrm>
            <a:custGeom>
              <a:rect b="b" l="l" r="r" t="t"/>
              <a:pathLst>
                <a:path extrusionOk="0" h="11047" w="14310">
                  <a:moveTo>
                    <a:pt x="8490" y="0"/>
                  </a:moveTo>
                  <a:cubicBezTo>
                    <a:pt x="7160" y="0"/>
                    <a:pt x="5821" y="435"/>
                    <a:pt x="4577" y="1210"/>
                  </a:cubicBezTo>
                  <a:cubicBezTo>
                    <a:pt x="1368" y="3262"/>
                    <a:pt x="1" y="6891"/>
                    <a:pt x="2684" y="11047"/>
                  </a:cubicBezTo>
                  <a:lnTo>
                    <a:pt x="14309" y="3630"/>
                  </a:lnTo>
                  <a:cubicBezTo>
                    <a:pt x="12666" y="1085"/>
                    <a:pt x="10590" y="0"/>
                    <a:pt x="8490" y="0"/>
                  </a:cubicBezTo>
                  <a:close/>
                </a:path>
              </a:pathLst>
            </a:custGeom>
            <a:solidFill>
              <a:srgbClr val="EA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2"/>
            <p:cNvSpPr/>
            <p:nvPr/>
          </p:nvSpPr>
          <p:spPr>
            <a:xfrm>
              <a:off x="6901685" y="2655896"/>
              <a:ext cx="167306" cy="129861"/>
            </a:xfrm>
            <a:custGeom>
              <a:rect b="b" l="l" r="r" t="t"/>
              <a:pathLst>
                <a:path extrusionOk="0" h="7269" w="9365">
                  <a:moveTo>
                    <a:pt x="5564" y="0"/>
                  </a:moveTo>
                  <a:cubicBezTo>
                    <a:pt x="4693" y="0"/>
                    <a:pt x="3814" y="289"/>
                    <a:pt x="2999" y="798"/>
                  </a:cubicBezTo>
                  <a:cubicBezTo>
                    <a:pt x="895" y="2166"/>
                    <a:pt x="1" y="4533"/>
                    <a:pt x="1737" y="7269"/>
                  </a:cubicBezTo>
                  <a:lnTo>
                    <a:pt x="9364" y="2429"/>
                  </a:lnTo>
                  <a:cubicBezTo>
                    <a:pt x="8301" y="721"/>
                    <a:pt x="6941" y="0"/>
                    <a:pt x="5564" y="0"/>
                  </a:cubicBezTo>
                  <a:close/>
                </a:path>
              </a:pathLst>
            </a:custGeom>
            <a:solidFill>
              <a:srgbClr val="F1B9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6890413" y="2597318"/>
              <a:ext cx="38070" cy="29620"/>
            </a:xfrm>
            <a:custGeom>
              <a:rect b="b" l="l" r="r" t="t"/>
              <a:pathLst>
                <a:path extrusionOk="0" h="1658" w="2131">
                  <a:moveTo>
                    <a:pt x="1469" y="0"/>
                  </a:moveTo>
                  <a:cubicBezTo>
                    <a:pt x="1366" y="0"/>
                    <a:pt x="1246" y="40"/>
                    <a:pt x="1105" y="132"/>
                  </a:cubicBezTo>
                  <a:cubicBezTo>
                    <a:pt x="0" y="816"/>
                    <a:pt x="2052" y="1657"/>
                    <a:pt x="2052" y="1657"/>
                  </a:cubicBezTo>
                  <a:cubicBezTo>
                    <a:pt x="2052" y="1657"/>
                    <a:pt x="2131" y="0"/>
                    <a:pt x="1469"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6941148" y="2575738"/>
              <a:ext cx="43215" cy="31460"/>
            </a:xfrm>
            <a:custGeom>
              <a:rect b="b" l="l" r="r" t="t"/>
              <a:pathLst>
                <a:path extrusionOk="0" h="1761" w="2419">
                  <a:moveTo>
                    <a:pt x="1473" y="1"/>
                  </a:moveTo>
                  <a:cubicBezTo>
                    <a:pt x="1411" y="1"/>
                    <a:pt x="1341" y="8"/>
                    <a:pt x="1264" y="25"/>
                  </a:cubicBezTo>
                  <a:cubicBezTo>
                    <a:pt x="1" y="288"/>
                    <a:pt x="1632" y="1761"/>
                    <a:pt x="1632" y="1761"/>
                  </a:cubicBezTo>
                  <a:cubicBezTo>
                    <a:pt x="1632" y="1761"/>
                    <a:pt x="2419" y="1"/>
                    <a:pt x="1473"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2"/>
            <p:cNvSpPr/>
            <p:nvPr/>
          </p:nvSpPr>
          <p:spPr>
            <a:xfrm>
              <a:off x="7002245" y="2574005"/>
              <a:ext cx="43251" cy="31317"/>
            </a:xfrm>
            <a:custGeom>
              <a:rect b="b" l="l" r="r" t="t"/>
              <a:pathLst>
                <a:path extrusionOk="0" h="1753" w="2421">
                  <a:moveTo>
                    <a:pt x="981" y="1"/>
                  </a:moveTo>
                  <a:cubicBezTo>
                    <a:pt x="0" y="1"/>
                    <a:pt x="947" y="1752"/>
                    <a:pt x="947" y="1752"/>
                  </a:cubicBezTo>
                  <a:cubicBezTo>
                    <a:pt x="947" y="1752"/>
                    <a:pt x="2420" y="174"/>
                    <a:pt x="1158" y="16"/>
                  </a:cubicBezTo>
                  <a:cubicBezTo>
                    <a:pt x="1093" y="6"/>
                    <a:pt x="1034" y="1"/>
                    <a:pt x="981"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2"/>
            <p:cNvSpPr/>
            <p:nvPr/>
          </p:nvSpPr>
          <p:spPr>
            <a:xfrm>
              <a:off x="7060823" y="2591316"/>
              <a:ext cx="39178" cy="29977"/>
            </a:xfrm>
            <a:custGeom>
              <a:rect b="b" l="l" r="r" t="t"/>
              <a:pathLst>
                <a:path extrusionOk="0" h="1678" w="2193">
                  <a:moveTo>
                    <a:pt x="736" y="1"/>
                  </a:moveTo>
                  <a:cubicBezTo>
                    <a:pt x="0" y="1"/>
                    <a:pt x="246" y="1678"/>
                    <a:pt x="246" y="1678"/>
                  </a:cubicBezTo>
                  <a:cubicBezTo>
                    <a:pt x="246" y="1678"/>
                    <a:pt x="2192" y="731"/>
                    <a:pt x="1088" y="100"/>
                  </a:cubicBezTo>
                  <a:cubicBezTo>
                    <a:pt x="951" y="31"/>
                    <a:pt x="834" y="1"/>
                    <a:pt x="736"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2"/>
            <p:cNvSpPr/>
            <p:nvPr/>
          </p:nvSpPr>
          <p:spPr>
            <a:xfrm>
              <a:off x="7102805" y="2627331"/>
              <a:ext cx="39482" cy="25922"/>
            </a:xfrm>
            <a:custGeom>
              <a:rect b="b" l="l" r="r" t="t"/>
              <a:pathLst>
                <a:path extrusionOk="0" h="1451" w="2210">
                  <a:moveTo>
                    <a:pt x="926" y="0"/>
                  </a:moveTo>
                  <a:cubicBezTo>
                    <a:pt x="318" y="0"/>
                    <a:pt x="0" y="1450"/>
                    <a:pt x="0" y="1450"/>
                  </a:cubicBezTo>
                  <a:cubicBezTo>
                    <a:pt x="0" y="1450"/>
                    <a:pt x="2209" y="1187"/>
                    <a:pt x="1368" y="240"/>
                  </a:cubicBezTo>
                  <a:cubicBezTo>
                    <a:pt x="1207" y="70"/>
                    <a:pt x="1059" y="0"/>
                    <a:pt x="926"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a:off x="6850932" y="2634316"/>
              <a:ext cx="39500" cy="24564"/>
            </a:xfrm>
            <a:custGeom>
              <a:rect b="b" l="l" r="r" t="t"/>
              <a:pathLst>
                <a:path extrusionOk="0" h="1375" w="2211">
                  <a:moveTo>
                    <a:pt x="1224" y="1"/>
                  </a:moveTo>
                  <a:cubicBezTo>
                    <a:pt x="1087" y="1"/>
                    <a:pt x="941" y="78"/>
                    <a:pt x="790" y="270"/>
                  </a:cubicBezTo>
                  <a:cubicBezTo>
                    <a:pt x="1" y="1322"/>
                    <a:pt x="2210" y="1375"/>
                    <a:pt x="2210" y="1375"/>
                  </a:cubicBezTo>
                  <a:cubicBezTo>
                    <a:pt x="2210" y="1375"/>
                    <a:pt x="1798" y="1"/>
                    <a:pt x="1224"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6834175" y="2684264"/>
              <a:ext cx="33693" cy="21152"/>
            </a:xfrm>
            <a:custGeom>
              <a:rect b="b" l="l" r="r" t="t"/>
              <a:pathLst>
                <a:path extrusionOk="0" h="1184" w="1886">
                  <a:moveTo>
                    <a:pt x="627" y="0"/>
                  </a:moveTo>
                  <a:cubicBezTo>
                    <a:pt x="449" y="0"/>
                    <a:pt x="296" y="114"/>
                    <a:pt x="202" y="420"/>
                  </a:cubicBezTo>
                  <a:cubicBezTo>
                    <a:pt x="0" y="1026"/>
                    <a:pt x="380" y="1184"/>
                    <a:pt x="830" y="1184"/>
                  </a:cubicBezTo>
                  <a:cubicBezTo>
                    <a:pt x="1317" y="1184"/>
                    <a:pt x="1886" y="999"/>
                    <a:pt x="1886" y="999"/>
                  </a:cubicBezTo>
                  <a:cubicBezTo>
                    <a:pt x="1886" y="999"/>
                    <a:pt x="1151" y="0"/>
                    <a:pt x="627"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6830870" y="2740948"/>
              <a:ext cx="32300" cy="20527"/>
            </a:xfrm>
            <a:custGeom>
              <a:rect b="b" l="l" r="r" t="t"/>
              <a:pathLst>
                <a:path extrusionOk="0" h="1149" w="1808">
                  <a:moveTo>
                    <a:pt x="505" y="1"/>
                  </a:moveTo>
                  <a:cubicBezTo>
                    <a:pt x="217" y="1"/>
                    <a:pt x="1" y="151"/>
                    <a:pt x="19" y="614"/>
                  </a:cubicBezTo>
                  <a:cubicBezTo>
                    <a:pt x="36" y="1012"/>
                    <a:pt x="220" y="1149"/>
                    <a:pt x="465" y="1149"/>
                  </a:cubicBezTo>
                  <a:cubicBezTo>
                    <a:pt x="995" y="1149"/>
                    <a:pt x="1808" y="509"/>
                    <a:pt x="1808" y="509"/>
                  </a:cubicBezTo>
                  <a:cubicBezTo>
                    <a:pt x="1808" y="509"/>
                    <a:pt x="1035" y="1"/>
                    <a:pt x="505"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6840642" y="2796239"/>
              <a:ext cx="34747" cy="21170"/>
            </a:xfrm>
            <a:custGeom>
              <a:rect b="b" l="l" r="r" t="t"/>
              <a:pathLst>
                <a:path extrusionOk="0" h="1185" w="1945">
                  <a:moveTo>
                    <a:pt x="1071" y="1"/>
                  </a:moveTo>
                  <a:cubicBezTo>
                    <a:pt x="536" y="1"/>
                    <a:pt x="1" y="144"/>
                    <a:pt x="261" y="780"/>
                  </a:cubicBezTo>
                  <a:cubicBezTo>
                    <a:pt x="389" y="1073"/>
                    <a:pt x="553" y="1184"/>
                    <a:pt x="729" y="1184"/>
                  </a:cubicBezTo>
                  <a:cubicBezTo>
                    <a:pt x="1280" y="1184"/>
                    <a:pt x="1945" y="96"/>
                    <a:pt x="1945" y="96"/>
                  </a:cubicBezTo>
                  <a:cubicBezTo>
                    <a:pt x="1945" y="96"/>
                    <a:pt x="1508" y="1"/>
                    <a:pt x="1071"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7727743" y="2287871"/>
              <a:ext cx="400355" cy="661416"/>
            </a:xfrm>
            <a:custGeom>
              <a:rect b="b" l="l" r="r" t="t"/>
              <a:pathLst>
                <a:path extrusionOk="0" h="37023" w="22410">
                  <a:moveTo>
                    <a:pt x="717" y="1"/>
                  </a:moveTo>
                  <a:cubicBezTo>
                    <a:pt x="450" y="1"/>
                    <a:pt x="263" y="42"/>
                    <a:pt x="263" y="42"/>
                  </a:cubicBezTo>
                  <a:lnTo>
                    <a:pt x="0" y="1409"/>
                  </a:lnTo>
                  <a:lnTo>
                    <a:pt x="15045" y="32709"/>
                  </a:lnTo>
                  <a:lnTo>
                    <a:pt x="19938" y="37023"/>
                  </a:lnTo>
                  <a:cubicBezTo>
                    <a:pt x="20832" y="35708"/>
                    <a:pt x="22410" y="34761"/>
                    <a:pt x="21042" y="31657"/>
                  </a:cubicBezTo>
                  <a:cubicBezTo>
                    <a:pt x="19675" y="28553"/>
                    <a:pt x="18044" y="28396"/>
                    <a:pt x="17360" y="25134"/>
                  </a:cubicBezTo>
                  <a:cubicBezTo>
                    <a:pt x="16676" y="21873"/>
                    <a:pt x="16308" y="19979"/>
                    <a:pt x="14309" y="18874"/>
                  </a:cubicBezTo>
                  <a:cubicBezTo>
                    <a:pt x="12310" y="17822"/>
                    <a:pt x="12152" y="14771"/>
                    <a:pt x="11521" y="10510"/>
                  </a:cubicBezTo>
                  <a:cubicBezTo>
                    <a:pt x="10890" y="6302"/>
                    <a:pt x="10311" y="4881"/>
                    <a:pt x="7418" y="3934"/>
                  </a:cubicBezTo>
                  <a:cubicBezTo>
                    <a:pt x="4209" y="2830"/>
                    <a:pt x="2841" y="2619"/>
                    <a:pt x="2420" y="1146"/>
                  </a:cubicBezTo>
                  <a:cubicBezTo>
                    <a:pt x="2105" y="164"/>
                    <a:pt x="1251" y="1"/>
                    <a:pt x="717" y="1"/>
                  </a:cubicBezTo>
                  <a:close/>
                </a:path>
              </a:pathLst>
            </a:custGeom>
            <a:solidFill>
              <a:srgbClr val="BBE9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7682635" y="2380641"/>
              <a:ext cx="416344" cy="538576"/>
            </a:xfrm>
            <a:custGeom>
              <a:rect b="b" l="l" r="r" t="t"/>
              <a:pathLst>
                <a:path extrusionOk="0" h="30147" w="23305">
                  <a:moveTo>
                    <a:pt x="7373" y="1"/>
                  </a:moveTo>
                  <a:cubicBezTo>
                    <a:pt x="7042" y="1"/>
                    <a:pt x="6689" y="19"/>
                    <a:pt x="6313" y="56"/>
                  </a:cubicBezTo>
                  <a:cubicBezTo>
                    <a:pt x="0" y="688"/>
                    <a:pt x="4840" y="1950"/>
                    <a:pt x="4840" y="1950"/>
                  </a:cubicBezTo>
                  <a:lnTo>
                    <a:pt x="13257" y="24465"/>
                  </a:lnTo>
                  <a:lnTo>
                    <a:pt x="21147" y="30146"/>
                  </a:lnTo>
                  <a:cubicBezTo>
                    <a:pt x="21937" y="29410"/>
                    <a:pt x="23304" y="27937"/>
                    <a:pt x="20990" y="25780"/>
                  </a:cubicBezTo>
                  <a:cubicBezTo>
                    <a:pt x="18728" y="23676"/>
                    <a:pt x="18728" y="21414"/>
                    <a:pt x="18254" y="18994"/>
                  </a:cubicBezTo>
                  <a:cubicBezTo>
                    <a:pt x="17833" y="16522"/>
                    <a:pt x="17149" y="16154"/>
                    <a:pt x="14940" y="15364"/>
                  </a:cubicBezTo>
                  <a:cubicBezTo>
                    <a:pt x="12678" y="14575"/>
                    <a:pt x="13309" y="9788"/>
                    <a:pt x="12783" y="7053"/>
                  </a:cubicBezTo>
                  <a:cubicBezTo>
                    <a:pt x="12338" y="4481"/>
                    <a:pt x="12591" y="1"/>
                    <a:pt x="7373" y="1"/>
                  </a:cubicBezTo>
                  <a:close/>
                </a:path>
              </a:pathLst>
            </a:custGeom>
            <a:solidFill>
              <a:srgbClr val="A7E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6920479" y="2685176"/>
              <a:ext cx="191727" cy="742452"/>
            </a:xfrm>
            <a:custGeom>
              <a:rect b="b" l="l" r="r" t="t"/>
              <a:pathLst>
                <a:path extrusionOk="0" h="41559" w="10732">
                  <a:moveTo>
                    <a:pt x="3946" y="1"/>
                  </a:moveTo>
                  <a:cubicBezTo>
                    <a:pt x="2263" y="895"/>
                    <a:pt x="1" y="1158"/>
                    <a:pt x="158" y="4525"/>
                  </a:cubicBezTo>
                  <a:cubicBezTo>
                    <a:pt x="316" y="7944"/>
                    <a:pt x="2157" y="8681"/>
                    <a:pt x="1474" y="11942"/>
                  </a:cubicBezTo>
                  <a:cubicBezTo>
                    <a:pt x="790" y="15256"/>
                    <a:pt x="316" y="17150"/>
                    <a:pt x="2157" y="18886"/>
                  </a:cubicBezTo>
                  <a:cubicBezTo>
                    <a:pt x="3999" y="20622"/>
                    <a:pt x="2736" y="23515"/>
                    <a:pt x="1526" y="27671"/>
                  </a:cubicBezTo>
                  <a:cubicBezTo>
                    <a:pt x="316" y="31879"/>
                    <a:pt x="316" y="33352"/>
                    <a:pt x="3262" y="35351"/>
                  </a:cubicBezTo>
                  <a:cubicBezTo>
                    <a:pt x="6524" y="37561"/>
                    <a:pt x="7944" y="38245"/>
                    <a:pt x="7786" y="39770"/>
                  </a:cubicBezTo>
                  <a:cubicBezTo>
                    <a:pt x="7681" y="41243"/>
                    <a:pt x="9785" y="41559"/>
                    <a:pt x="9785" y="41559"/>
                  </a:cubicBezTo>
                  <a:lnTo>
                    <a:pt x="10732" y="40349"/>
                  </a:lnTo>
                  <a:lnTo>
                    <a:pt x="7628" y="5735"/>
                  </a:lnTo>
                  <a:lnTo>
                    <a:pt x="3946" y="1"/>
                  </a:lnTo>
                  <a:close/>
                </a:path>
              </a:pathLst>
            </a:custGeom>
            <a:solidFill>
              <a:srgbClr val="BBE9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6928000" y="2720887"/>
              <a:ext cx="236658" cy="606695"/>
            </a:xfrm>
            <a:custGeom>
              <a:rect b="b" l="l" r="r" t="t"/>
              <a:pathLst>
                <a:path extrusionOk="0" h="33960" w="13247">
                  <a:moveTo>
                    <a:pt x="4262" y="1"/>
                  </a:moveTo>
                  <a:cubicBezTo>
                    <a:pt x="2999" y="422"/>
                    <a:pt x="737" y="1263"/>
                    <a:pt x="2420" y="4104"/>
                  </a:cubicBezTo>
                  <a:cubicBezTo>
                    <a:pt x="4104" y="6945"/>
                    <a:pt x="3052" y="8996"/>
                    <a:pt x="2473" y="11469"/>
                  </a:cubicBezTo>
                  <a:cubicBezTo>
                    <a:pt x="1842" y="13888"/>
                    <a:pt x="2473" y="14467"/>
                    <a:pt x="4735" y="16045"/>
                  </a:cubicBezTo>
                  <a:cubicBezTo>
                    <a:pt x="6944" y="17571"/>
                    <a:pt x="3998" y="21779"/>
                    <a:pt x="3367" y="24567"/>
                  </a:cubicBezTo>
                  <a:cubicBezTo>
                    <a:pt x="2683" y="27303"/>
                    <a:pt x="1" y="31722"/>
                    <a:pt x="7681" y="33405"/>
                  </a:cubicBezTo>
                  <a:cubicBezTo>
                    <a:pt x="9441" y="33805"/>
                    <a:pt x="10526" y="33960"/>
                    <a:pt x="11154" y="33960"/>
                  </a:cubicBezTo>
                  <a:cubicBezTo>
                    <a:pt x="13247" y="33960"/>
                    <a:pt x="10258" y="32248"/>
                    <a:pt x="10258" y="32248"/>
                  </a:cubicBezTo>
                  <a:lnTo>
                    <a:pt x="10837" y="8155"/>
                  </a:lnTo>
                  <a:lnTo>
                    <a:pt x="4262" y="1"/>
                  </a:lnTo>
                  <a:close/>
                </a:path>
              </a:pathLst>
            </a:custGeom>
            <a:solidFill>
              <a:srgbClr val="A7E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7665717" y="2750952"/>
              <a:ext cx="500917" cy="660219"/>
            </a:xfrm>
            <a:custGeom>
              <a:rect b="b" l="l" r="r" t="t"/>
              <a:pathLst>
                <a:path extrusionOk="0" h="36956" w="28039">
                  <a:moveTo>
                    <a:pt x="19239" y="0"/>
                  </a:moveTo>
                  <a:cubicBezTo>
                    <a:pt x="17968" y="0"/>
                    <a:pt x="8259" y="20201"/>
                    <a:pt x="8259" y="20201"/>
                  </a:cubicBezTo>
                  <a:lnTo>
                    <a:pt x="0" y="33773"/>
                  </a:lnTo>
                  <a:cubicBezTo>
                    <a:pt x="0" y="33773"/>
                    <a:pt x="684" y="35352"/>
                    <a:pt x="1368" y="35509"/>
                  </a:cubicBezTo>
                  <a:cubicBezTo>
                    <a:pt x="2052" y="35667"/>
                    <a:pt x="3051" y="36193"/>
                    <a:pt x="4209" y="36825"/>
                  </a:cubicBezTo>
                  <a:cubicBezTo>
                    <a:pt x="4366" y="36914"/>
                    <a:pt x="4494" y="36955"/>
                    <a:pt x="4598" y="36955"/>
                  </a:cubicBezTo>
                  <a:cubicBezTo>
                    <a:pt x="5225" y="36955"/>
                    <a:pt x="4960" y="35473"/>
                    <a:pt x="4735" y="34300"/>
                  </a:cubicBezTo>
                  <a:cubicBezTo>
                    <a:pt x="4530" y="33131"/>
                    <a:pt x="5203" y="32834"/>
                    <a:pt x="6129" y="32834"/>
                  </a:cubicBezTo>
                  <a:cubicBezTo>
                    <a:pt x="7094" y="32834"/>
                    <a:pt x="8333" y="33157"/>
                    <a:pt x="9141" y="33157"/>
                  </a:cubicBezTo>
                  <a:cubicBezTo>
                    <a:pt x="9548" y="33157"/>
                    <a:pt x="9846" y="33074"/>
                    <a:pt x="9943" y="32827"/>
                  </a:cubicBezTo>
                  <a:cubicBezTo>
                    <a:pt x="10364" y="31564"/>
                    <a:pt x="8996" y="29670"/>
                    <a:pt x="10837" y="29197"/>
                  </a:cubicBezTo>
                  <a:cubicBezTo>
                    <a:pt x="12626" y="28723"/>
                    <a:pt x="14835" y="28303"/>
                    <a:pt x="13257" y="26251"/>
                  </a:cubicBezTo>
                  <a:cubicBezTo>
                    <a:pt x="12188" y="24862"/>
                    <a:pt x="12905" y="24486"/>
                    <a:pt x="13969" y="24486"/>
                  </a:cubicBezTo>
                  <a:cubicBezTo>
                    <a:pt x="14476" y="24486"/>
                    <a:pt x="15062" y="24571"/>
                    <a:pt x="15571" y="24673"/>
                  </a:cubicBezTo>
                  <a:cubicBezTo>
                    <a:pt x="15685" y="24692"/>
                    <a:pt x="15797" y="24701"/>
                    <a:pt x="15907" y="24701"/>
                  </a:cubicBezTo>
                  <a:cubicBezTo>
                    <a:pt x="17324" y="24701"/>
                    <a:pt x="18355" y="23188"/>
                    <a:pt x="16939" y="21674"/>
                  </a:cubicBezTo>
                  <a:cubicBezTo>
                    <a:pt x="15466" y="19991"/>
                    <a:pt x="18044" y="18886"/>
                    <a:pt x="18780" y="18623"/>
                  </a:cubicBezTo>
                  <a:cubicBezTo>
                    <a:pt x="21989" y="17466"/>
                    <a:pt x="21568" y="13889"/>
                    <a:pt x="21200" y="12784"/>
                  </a:cubicBezTo>
                  <a:cubicBezTo>
                    <a:pt x="20779" y="11522"/>
                    <a:pt x="21989" y="9417"/>
                    <a:pt x="23304" y="8576"/>
                  </a:cubicBezTo>
                  <a:cubicBezTo>
                    <a:pt x="28039" y="5630"/>
                    <a:pt x="20464" y="212"/>
                    <a:pt x="19254" y="1"/>
                  </a:cubicBezTo>
                  <a:cubicBezTo>
                    <a:pt x="19249" y="1"/>
                    <a:pt x="19244" y="0"/>
                    <a:pt x="19239" y="0"/>
                  </a:cubicBezTo>
                  <a:close/>
                </a:path>
              </a:pathLst>
            </a:custGeom>
            <a:solidFill>
              <a:srgbClr val="86B9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7645977" y="2786681"/>
              <a:ext cx="453932" cy="595994"/>
            </a:xfrm>
            <a:custGeom>
              <a:rect b="b" l="l" r="r" t="t"/>
              <a:pathLst>
                <a:path extrusionOk="0" h="33361" w="25409">
                  <a:moveTo>
                    <a:pt x="15204" y="0"/>
                  </a:moveTo>
                  <a:lnTo>
                    <a:pt x="5682" y="9153"/>
                  </a:lnTo>
                  <a:lnTo>
                    <a:pt x="1" y="30669"/>
                  </a:lnTo>
                  <a:cubicBezTo>
                    <a:pt x="765" y="31073"/>
                    <a:pt x="3027" y="33360"/>
                    <a:pt x="3768" y="33360"/>
                  </a:cubicBezTo>
                  <a:cubicBezTo>
                    <a:pt x="3894" y="33360"/>
                    <a:pt x="3976" y="33294"/>
                    <a:pt x="3999" y="33141"/>
                  </a:cubicBezTo>
                  <a:cubicBezTo>
                    <a:pt x="4209" y="32089"/>
                    <a:pt x="3367" y="29932"/>
                    <a:pt x="4051" y="29248"/>
                  </a:cubicBezTo>
                  <a:cubicBezTo>
                    <a:pt x="4193" y="29095"/>
                    <a:pt x="4417" y="29038"/>
                    <a:pt x="4693" y="29038"/>
                  </a:cubicBezTo>
                  <a:cubicBezTo>
                    <a:pt x="5534" y="29038"/>
                    <a:pt x="6855" y="29575"/>
                    <a:pt x="7798" y="29575"/>
                  </a:cubicBezTo>
                  <a:cubicBezTo>
                    <a:pt x="8032" y="29575"/>
                    <a:pt x="8243" y="29542"/>
                    <a:pt x="8417" y="29459"/>
                  </a:cubicBezTo>
                  <a:cubicBezTo>
                    <a:pt x="9522" y="28985"/>
                    <a:pt x="7102" y="25040"/>
                    <a:pt x="7155" y="24251"/>
                  </a:cubicBezTo>
                  <a:cubicBezTo>
                    <a:pt x="7155" y="24151"/>
                    <a:pt x="7233" y="24109"/>
                    <a:pt x="7370" y="24109"/>
                  </a:cubicBezTo>
                  <a:cubicBezTo>
                    <a:pt x="8093" y="24109"/>
                    <a:pt x="10462" y="25273"/>
                    <a:pt x="11730" y="25273"/>
                  </a:cubicBezTo>
                  <a:cubicBezTo>
                    <a:pt x="11999" y="25273"/>
                    <a:pt x="12219" y="25220"/>
                    <a:pt x="12363" y="25093"/>
                  </a:cubicBezTo>
                  <a:cubicBezTo>
                    <a:pt x="13257" y="24251"/>
                    <a:pt x="9522" y="20779"/>
                    <a:pt x="10416" y="20621"/>
                  </a:cubicBezTo>
                  <a:cubicBezTo>
                    <a:pt x="10464" y="20610"/>
                    <a:pt x="10520" y="20605"/>
                    <a:pt x="10584" y="20605"/>
                  </a:cubicBezTo>
                  <a:cubicBezTo>
                    <a:pt x="11548" y="20605"/>
                    <a:pt x="14264" y="21803"/>
                    <a:pt x="15493" y="21803"/>
                  </a:cubicBezTo>
                  <a:cubicBezTo>
                    <a:pt x="15714" y="21803"/>
                    <a:pt x="15887" y="21764"/>
                    <a:pt x="15993" y="21673"/>
                  </a:cubicBezTo>
                  <a:cubicBezTo>
                    <a:pt x="16676" y="20989"/>
                    <a:pt x="16834" y="19832"/>
                    <a:pt x="13047" y="16728"/>
                  </a:cubicBezTo>
                  <a:cubicBezTo>
                    <a:pt x="11508" y="15467"/>
                    <a:pt x="12053" y="15170"/>
                    <a:pt x="13331" y="15170"/>
                  </a:cubicBezTo>
                  <a:cubicBezTo>
                    <a:pt x="14470" y="15170"/>
                    <a:pt x="16190" y="15406"/>
                    <a:pt x="17537" y="15406"/>
                  </a:cubicBezTo>
                  <a:cubicBezTo>
                    <a:pt x="18399" y="15406"/>
                    <a:pt x="19107" y="15309"/>
                    <a:pt x="19412" y="14993"/>
                  </a:cubicBezTo>
                  <a:cubicBezTo>
                    <a:pt x="20674" y="13572"/>
                    <a:pt x="21674" y="12783"/>
                    <a:pt x="19517" y="10363"/>
                  </a:cubicBezTo>
                  <a:cubicBezTo>
                    <a:pt x="17360" y="7943"/>
                    <a:pt x="15572" y="6523"/>
                    <a:pt x="16729" y="6102"/>
                  </a:cubicBezTo>
                  <a:cubicBezTo>
                    <a:pt x="16926" y="6022"/>
                    <a:pt x="17232" y="5991"/>
                    <a:pt x="17612" y="5991"/>
                  </a:cubicBezTo>
                  <a:cubicBezTo>
                    <a:pt x="18765" y="5991"/>
                    <a:pt x="20594" y="6271"/>
                    <a:pt x="22072" y="6271"/>
                  </a:cubicBezTo>
                  <a:cubicBezTo>
                    <a:pt x="22968" y="6271"/>
                    <a:pt x="23735" y="6169"/>
                    <a:pt x="24146" y="5839"/>
                  </a:cubicBezTo>
                  <a:cubicBezTo>
                    <a:pt x="25409" y="4787"/>
                    <a:pt x="25304" y="3209"/>
                    <a:pt x="24094" y="1999"/>
                  </a:cubicBezTo>
                  <a:cubicBezTo>
                    <a:pt x="22936" y="789"/>
                    <a:pt x="15204" y="0"/>
                    <a:pt x="15204" y="0"/>
                  </a:cubicBezTo>
                  <a:close/>
                </a:path>
              </a:pathLst>
            </a:custGeom>
            <a:solidFill>
              <a:srgbClr val="78A5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7365932" y="3189792"/>
              <a:ext cx="465205" cy="413610"/>
            </a:xfrm>
            <a:custGeom>
              <a:rect b="b" l="l" r="r" t="t"/>
              <a:pathLst>
                <a:path extrusionOk="0" h="23152" w="26040">
                  <a:moveTo>
                    <a:pt x="13028" y="0"/>
                  </a:moveTo>
                  <a:cubicBezTo>
                    <a:pt x="10506" y="0"/>
                    <a:pt x="7968" y="825"/>
                    <a:pt x="5840" y="2528"/>
                  </a:cubicBezTo>
                  <a:cubicBezTo>
                    <a:pt x="842" y="6473"/>
                    <a:pt x="0" y="13785"/>
                    <a:pt x="3946" y="18783"/>
                  </a:cubicBezTo>
                  <a:cubicBezTo>
                    <a:pt x="6241" y="21652"/>
                    <a:pt x="9612" y="23151"/>
                    <a:pt x="13012" y="23151"/>
                  </a:cubicBezTo>
                  <a:cubicBezTo>
                    <a:pt x="15534" y="23151"/>
                    <a:pt x="18073" y="22326"/>
                    <a:pt x="20201" y="20624"/>
                  </a:cubicBezTo>
                  <a:cubicBezTo>
                    <a:pt x="25251" y="16678"/>
                    <a:pt x="26040" y="9419"/>
                    <a:pt x="22094" y="4369"/>
                  </a:cubicBezTo>
                  <a:cubicBezTo>
                    <a:pt x="19799" y="1500"/>
                    <a:pt x="16429" y="0"/>
                    <a:pt x="13028" y="0"/>
                  </a:cubicBezTo>
                  <a:close/>
                </a:path>
              </a:pathLst>
            </a:custGeom>
            <a:solidFill>
              <a:srgbClr val="B482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7413862" y="3232970"/>
              <a:ext cx="369341" cy="327430"/>
            </a:xfrm>
            <a:custGeom>
              <a:rect b="b" l="l" r="r" t="t"/>
              <a:pathLst>
                <a:path extrusionOk="0" h="18328" w="20674">
                  <a:moveTo>
                    <a:pt x="10362" y="0"/>
                  </a:moveTo>
                  <a:cubicBezTo>
                    <a:pt x="8358" y="0"/>
                    <a:pt x="6336" y="657"/>
                    <a:pt x="4630" y="2004"/>
                  </a:cubicBezTo>
                  <a:cubicBezTo>
                    <a:pt x="684" y="5161"/>
                    <a:pt x="0" y="10895"/>
                    <a:pt x="3157" y="14840"/>
                  </a:cubicBezTo>
                  <a:cubicBezTo>
                    <a:pt x="4973" y="17141"/>
                    <a:pt x="7662" y="18327"/>
                    <a:pt x="10369" y="18327"/>
                  </a:cubicBezTo>
                  <a:cubicBezTo>
                    <a:pt x="12365" y="18327"/>
                    <a:pt x="14370" y="17683"/>
                    <a:pt x="16045" y="16366"/>
                  </a:cubicBezTo>
                  <a:cubicBezTo>
                    <a:pt x="19990" y="13209"/>
                    <a:pt x="20674" y="7423"/>
                    <a:pt x="17518" y="3477"/>
                  </a:cubicBezTo>
                  <a:cubicBezTo>
                    <a:pt x="15708" y="1186"/>
                    <a:pt x="13052" y="0"/>
                    <a:pt x="10362"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7464598" y="3278060"/>
              <a:ext cx="267868" cy="237122"/>
            </a:xfrm>
            <a:custGeom>
              <a:rect b="b" l="l" r="r" t="t"/>
              <a:pathLst>
                <a:path extrusionOk="0" h="13273" w="14994">
                  <a:moveTo>
                    <a:pt x="7490" y="1"/>
                  </a:moveTo>
                  <a:cubicBezTo>
                    <a:pt x="6047" y="1"/>
                    <a:pt x="4594" y="468"/>
                    <a:pt x="3368" y="1427"/>
                  </a:cubicBezTo>
                  <a:cubicBezTo>
                    <a:pt x="474" y="3689"/>
                    <a:pt x="1" y="7897"/>
                    <a:pt x="2316" y="10790"/>
                  </a:cubicBezTo>
                  <a:cubicBezTo>
                    <a:pt x="3615" y="12422"/>
                    <a:pt x="5539" y="13273"/>
                    <a:pt x="7489" y="13273"/>
                  </a:cubicBezTo>
                  <a:cubicBezTo>
                    <a:pt x="8935" y="13273"/>
                    <a:pt x="10395" y="12805"/>
                    <a:pt x="11627" y="11843"/>
                  </a:cubicBezTo>
                  <a:cubicBezTo>
                    <a:pt x="14520" y="9581"/>
                    <a:pt x="14993" y="5372"/>
                    <a:pt x="12731" y="2532"/>
                  </a:cubicBezTo>
                  <a:cubicBezTo>
                    <a:pt x="11398" y="864"/>
                    <a:pt x="9453" y="1"/>
                    <a:pt x="7490" y="1"/>
                  </a:cubicBezTo>
                  <a:close/>
                </a:path>
              </a:pathLst>
            </a:custGeom>
            <a:solidFill>
              <a:srgbClr val="FAD1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7621538" y="3323989"/>
              <a:ext cx="85538" cy="54756"/>
            </a:xfrm>
            <a:custGeom>
              <a:rect b="b" l="l" r="r" t="t"/>
              <a:pathLst>
                <a:path extrusionOk="0" h="3065" w="4788">
                  <a:moveTo>
                    <a:pt x="2376" y="0"/>
                  </a:moveTo>
                  <a:cubicBezTo>
                    <a:pt x="1105" y="0"/>
                    <a:pt x="1" y="3064"/>
                    <a:pt x="1" y="3064"/>
                  </a:cubicBezTo>
                  <a:cubicBezTo>
                    <a:pt x="1" y="3064"/>
                    <a:pt x="4788" y="2486"/>
                    <a:pt x="3210" y="487"/>
                  </a:cubicBezTo>
                  <a:cubicBezTo>
                    <a:pt x="2930" y="142"/>
                    <a:pt x="2649" y="0"/>
                    <a:pt x="2376" y="0"/>
                  </a:cubicBezTo>
                  <a:close/>
                </a:path>
              </a:pathLst>
            </a:custGeom>
            <a:solidFill>
              <a:srgbClr val="96D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7621538" y="3323989"/>
              <a:ext cx="85538" cy="54756"/>
            </a:xfrm>
            <a:custGeom>
              <a:rect b="b" l="l" r="r" t="t"/>
              <a:pathLst>
                <a:path extrusionOk="0" h="3065" w="4788">
                  <a:moveTo>
                    <a:pt x="2376" y="0"/>
                  </a:moveTo>
                  <a:cubicBezTo>
                    <a:pt x="1105" y="0"/>
                    <a:pt x="1" y="3064"/>
                    <a:pt x="1" y="3064"/>
                  </a:cubicBezTo>
                  <a:cubicBezTo>
                    <a:pt x="1" y="3064"/>
                    <a:pt x="4788" y="2486"/>
                    <a:pt x="3210" y="487"/>
                  </a:cubicBezTo>
                  <a:cubicBezTo>
                    <a:pt x="2930" y="142"/>
                    <a:pt x="2649" y="0"/>
                    <a:pt x="2376"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7628130" y="3392785"/>
              <a:ext cx="75087" cy="40857"/>
            </a:xfrm>
            <a:custGeom>
              <a:rect b="b" l="l" r="r" t="t"/>
              <a:pathLst>
                <a:path extrusionOk="0" h="2287" w="4203">
                  <a:moveTo>
                    <a:pt x="2607" y="1"/>
                  </a:moveTo>
                  <a:cubicBezTo>
                    <a:pt x="1447" y="1"/>
                    <a:pt x="0" y="528"/>
                    <a:pt x="0" y="528"/>
                  </a:cubicBezTo>
                  <a:cubicBezTo>
                    <a:pt x="0" y="528"/>
                    <a:pt x="1842" y="2286"/>
                    <a:pt x="3046" y="2286"/>
                  </a:cubicBezTo>
                  <a:cubicBezTo>
                    <a:pt x="3495" y="2286"/>
                    <a:pt x="3855" y="2042"/>
                    <a:pt x="3998" y="1370"/>
                  </a:cubicBezTo>
                  <a:cubicBezTo>
                    <a:pt x="4202" y="304"/>
                    <a:pt x="3487" y="1"/>
                    <a:pt x="2607"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7608640" y="3422887"/>
              <a:ext cx="78695" cy="67423"/>
            </a:xfrm>
            <a:custGeom>
              <a:rect b="b" l="l" r="r" t="t"/>
              <a:pathLst>
                <a:path extrusionOk="0" h="3774" w="4405">
                  <a:moveTo>
                    <a:pt x="250" y="1"/>
                  </a:moveTo>
                  <a:cubicBezTo>
                    <a:pt x="249" y="1"/>
                    <a:pt x="1" y="3774"/>
                    <a:pt x="1528" y="3774"/>
                  </a:cubicBezTo>
                  <a:cubicBezTo>
                    <a:pt x="1721" y="3774"/>
                    <a:pt x="1942" y="3713"/>
                    <a:pt x="2196" y="3578"/>
                  </a:cubicBezTo>
                  <a:cubicBezTo>
                    <a:pt x="4405" y="2368"/>
                    <a:pt x="250" y="1"/>
                    <a:pt x="250"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7519120" y="3424763"/>
              <a:ext cx="81143" cy="69709"/>
            </a:xfrm>
            <a:custGeom>
              <a:rect b="b" l="l" r="r" t="t"/>
              <a:pathLst>
                <a:path extrusionOk="0" h="3902" w="4542">
                  <a:moveTo>
                    <a:pt x="3840" y="1"/>
                  </a:moveTo>
                  <a:lnTo>
                    <a:pt x="3840" y="1"/>
                  </a:lnTo>
                  <a:cubicBezTo>
                    <a:pt x="3839" y="1"/>
                    <a:pt x="0" y="2842"/>
                    <a:pt x="2367" y="3788"/>
                  </a:cubicBezTo>
                  <a:cubicBezTo>
                    <a:pt x="2569" y="3866"/>
                    <a:pt x="2747" y="3902"/>
                    <a:pt x="2903" y="3902"/>
                  </a:cubicBezTo>
                  <a:cubicBezTo>
                    <a:pt x="4541" y="3902"/>
                    <a:pt x="3840" y="1"/>
                    <a:pt x="3840"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a:off x="7493896" y="3401485"/>
              <a:ext cx="76927" cy="42179"/>
            </a:xfrm>
            <a:custGeom>
              <a:rect b="b" l="l" r="r" t="t"/>
              <a:pathLst>
                <a:path extrusionOk="0" h="2361" w="4306">
                  <a:moveTo>
                    <a:pt x="2210" y="0"/>
                  </a:moveTo>
                  <a:cubicBezTo>
                    <a:pt x="1082" y="0"/>
                    <a:pt x="0" y="302"/>
                    <a:pt x="413" y="1567"/>
                  </a:cubicBezTo>
                  <a:cubicBezTo>
                    <a:pt x="604" y="2143"/>
                    <a:pt x="933" y="2361"/>
                    <a:pt x="1321" y="2361"/>
                  </a:cubicBezTo>
                  <a:cubicBezTo>
                    <a:pt x="2528" y="2361"/>
                    <a:pt x="4305" y="252"/>
                    <a:pt x="4305" y="252"/>
                  </a:cubicBezTo>
                  <a:cubicBezTo>
                    <a:pt x="4305" y="252"/>
                    <a:pt x="3239" y="0"/>
                    <a:pt x="2210"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a:off x="7488107" y="3332225"/>
              <a:ext cx="85520" cy="49325"/>
            </a:xfrm>
            <a:custGeom>
              <a:rect b="b" l="l" r="r" t="t"/>
              <a:pathLst>
                <a:path extrusionOk="0" h="2761" w="4787">
                  <a:moveTo>
                    <a:pt x="2181" y="0"/>
                  </a:moveTo>
                  <a:cubicBezTo>
                    <a:pt x="1875" y="0"/>
                    <a:pt x="1578" y="173"/>
                    <a:pt x="1315" y="604"/>
                  </a:cubicBezTo>
                  <a:cubicBezTo>
                    <a:pt x="0" y="2761"/>
                    <a:pt x="4787" y="2761"/>
                    <a:pt x="4787" y="2761"/>
                  </a:cubicBezTo>
                  <a:cubicBezTo>
                    <a:pt x="4787" y="2761"/>
                    <a:pt x="3407" y="0"/>
                    <a:pt x="2181"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a:off x="7538843" y="3294692"/>
              <a:ext cx="86645" cy="72764"/>
            </a:xfrm>
            <a:custGeom>
              <a:rect b="b" l="l" r="r" t="t"/>
              <a:pathLst>
                <a:path extrusionOk="0" h="4073" w="4850">
                  <a:moveTo>
                    <a:pt x="2802" y="1"/>
                  </a:moveTo>
                  <a:cubicBezTo>
                    <a:pt x="2717" y="1"/>
                    <a:pt x="2625" y="8"/>
                    <a:pt x="2526" y="22"/>
                  </a:cubicBezTo>
                  <a:cubicBezTo>
                    <a:pt x="1" y="391"/>
                    <a:pt x="3104" y="4073"/>
                    <a:pt x="3104" y="4073"/>
                  </a:cubicBezTo>
                  <a:cubicBezTo>
                    <a:pt x="3104" y="4073"/>
                    <a:pt x="4850" y="1"/>
                    <a:pt x="2802"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a:off x="7090871" y="2189098"/>
              <a:ext cx="736520" cy="576968"/>
            </a:xfrm>
            <a:custGeom>
              <a:rect b="b" l="l" r="r" t="t"/>
              <a:pathLst>
                <a:path extrusionOk="0" h="32296" w="41227">
                  <a:moveTo>
                    <a:pt x="20547" y="1"/>
                  </a:moveTo>
                  <a:cubicBezTo>
                    <a:pt x="19851" y="1"/>
                    <a:pt x="19265" y="1315"/>
                    <a:pt x="19238" y="4361"/>
                  </a:cubicBezTo>
                  <a:cubicBezTo>
                    <a:pt x="19238" y="6657"/>
                    <a:pt x="18822" y="7419"/>
                    <a:pt x="18268" y="7419"/>
                  </a:cubicBezTo>
                  <a:cubicBezTo>
                    <a:pt x="17401" y="7419"/>
                    <a:pt x="16195" y="5552"/>
                    <a:pt x="15713" y="4782"/>
                  </a:cubicBezTo>
                  <a:cubicBezTo>
                    <a:pt x="14777" y="3197"/>
                    <a:pt x="13932" y="2591"/>
                    <a:pt x="13192" y="2591"/>
                  </a:cubicBezTo>
                  <a:cubicBezTo>
                    <a:pt x="11352" y="2591"/>
                    <a:pt x="10159" y="6333"/>
                    <a:pt x="9821" y="8096"/>
                  </a:cubicBezTo>
                  <a:cubicBezTo>
                    <a:pt x="9464" y="9848"/>
                    <a:pt x="8407" y="10700"/>
                    <a:pt x="7290" y="10700"/>
                  </a:cubicBezTo>
                  <a:cubicBezTo>
                    <a:pt x="6597" y="10700"/>
                    <a:pt x="5882" y="10371"/>
                    <a:pt x="5297" y="9726"/>
                  </a:cubicBezTo>
                  <a:cubicBezTo>
                    <a:pt x="4664" y="9030"/>
                    <a:pt x="4126" y="8717"/>
                    <a:pt x="3671" y="8717"/>
                  </a:cubicBezTo>
                  <a:cubicBezTo>
                    <a:pt x="1" y="8717"/>
                    <a:pt x="1702" y="28995"/>
                    <a:pt x="2404" y="31663"/>
                  </a:cubicBezTo>
                  <a:cubicBezTo>
                    <a:pt x="2521" y="32107"/>
                    <a:pt x="3095" y="32296"/>
                    <a:pt x="3990" y="32296"/>
                  </a:cubicBezTo>
                  <a:cubicBezTo>
                    <a:pt x="9136" y="32296"/>
                    <a:pt x="24866" y="26034"/>
                    <a:pt x="24866" y="26034"/>
                  </a:cubicBezTo>
                  <a:lnTo>
                    <a:pt x="40700" y="24351"/>
                  </a:lnTo>
                  <a:cubicBezTo>
                    <a:pt x="40700" y="24351"/>
                    <a:pt x="41226" y="20353"/>
                    <a:pt x="40858" y="18617"/>
                  </a:cubicBezTo>
                  <a:cubicBezTo>
                    <a:pt x="40437" y="16881"/>
                    <a:pt x="40017" y="13882"/>
                    <a:pt x="39596" y="10358"/>
                  </a:cubicBezTo>
                  <a:cubicBezTo>
                    <a:pt x="39451" y="9280"/>
                    <a:pt x="39262" y="8851"/>
                    <a:pt x="39048" y="8851"/>
                  </a:cubicBezTo>
                  <a:cubicBezTo>
                    <a:pt x="38563" y="8851"/>
                    <a:pt x="37950" y="11057"/>
                    <a:pt x="37439" y="12883"/>
                  </a:cubicBezTo>
                  <a:cubicBezTo>
                    <a:pt x="37183" y="13756"/>
                    <a:pt x="36915" y="14124"/>
                    <a:pt x="36642" y="14124"/>
                  </a:cubicBezTo>
                  <a:cubicBezTo>
                    <a:pt x="35170" y="14124"/>
                    <a:pt x="33524" y="3430"/>
                    <a:pt x="32490" y="3430"/>
                  </a:cubicBezTo>
                  <a:cubicBezTo>
                    <a:pt x="32455" y="3430"/>
                    <a:pt x="32422" y="3442"/>
                    <a:pt x="32389" y="3466"/>
                  </a:cubicBezTo>
                  <a:cubicBezTo>
                    <a:pt x="31485" y="4165"/>
                    <a:pt x="31094" y="7915"/>
                    <a:pt x="30138" y="7915"/>
                  </a:cubicBezTo>
                  <a:cubicBezTo>
                    <a:pt x="29871" y="7915"/>
                    <a:pt x="29559" y="7622"/>
                    <a:pt x="29180" y="6886"/>
                  </a:cubicBezTo>
                  <a:cubicBezTo>
                    <a:pt x="28136" y="4798"/>
                    <a:pt x="26971" y="2306"/>
                    <a:pt x="26186" y="2306"/>
                  </a:cubicBezTo>
                  <a:cubicBezTo>
                    <a:pt x="25705" y="2306"/>
                    <a:pt x="25367" y="3242"/>
                    <a:pt x="25287" y="5781"/>
                  </a:cubicBezTo>
                  <a:cubicBezTo>
                    <a:pt x="25216" y="8032"/>
                    <a:pt x="24974" y="8893"/>
                    <a:pt x="24648" y="8893"/>
                  </a:cubicBezTo>
                  <a:cubicBezTo>
                    <a:pt x="24012" y="8893"/>
                    <a:pt x="23054" y="5633"/>
                    <a:pt x="22394" y="2993"/>
                  </a:cubicBezTo>
                  <a:cubicBezTo>
                    <a:pt x="21916" y="1106"/>
                    <a:pt x="21185" y="1"/>
                    <a:pt x="20547" y="1"/>
                  </a:cubicBezTo>
                  <a:close/>
                </a:path>
              </a:pathLst>
            </a:custGeom>
            <a:solidFill>
              <a:srgbClr val="86B9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a:off x="7131156" y="2295517"/>
              <a:ext cx="687767" cy="750562"/>
            </a:xfrm>
            <a:custGeom>
              <a:rect b="b" l="l" r="r" t="t"/>
              <a:pathLst>
                <a:path extrusionOk="0" h="42013" w="38498">
                  <a:moveTo>
                    <a:pt x="19609" y="1"/>
                  </a:moveTo>
                  <a:cubicBezTo>
                    <a:pt x="18770" y="1"/>
                    <a:pt x="18128" y="2535"/>
                    <a:pt x="18771" y="14027"/>
                  </a:cubicBezTo>
                  <a:cubicBezTo>
                    <a:pt x="18929" y="16852"/>
                    <a:pt x="18830" y="17966"/>
                    <a:pt x="18558" y="17966"/>
                  </a:cubicBezTo>
                  <a:cubicBezTo>
                    <a:pt x="17562" y="17966"/>
                    <a:pt x="14250" y="3074"/>
                    <a:pt x="12722" y="2454"/>
                  </a:cubicBezTo>
                  <a:cubicBezTo>
                    <a:pt x="12115" y="2192"/>
                    <a:pt x="11565" y="1914"/>
                    <a:pt x="11094" y="1914"/>
                  </a:cubicBezTo>
                  <a:cubicBezTo>
                    <a:pt x="10056" y="1914"/>
                    <a:pt x="9407" y="3269"/>
                    <a:pt x="9407" y="9135"/>
                  </a:cubicBezTo>
                  <a:cubicBezTo>
                    <a:pt x="9407" y="16549"/>
                    <a:pt x="9690" y="22109"/>
                    <a:pt x="8948" y="22109"/>
                  </a:cubicBezTo>
                  <a:cubicBezTo>
                    <a:pt x="8843" y="22109"/>
                    <a:pt x="8717" y="21996"/>
                    <a:pt x="8566" y="21760"/>
                  </a:cubicBezTo>
                  <a:cubicBezTo>
                    <a:pt x="7356" y="19866"/>
                    <a:pt x="4463" y="6820"/>
                    <a:pt x="2727" y="5505"/>
                  </a:cubicBezTo>
                  <a:cubicBezTo>
                    <a:pt x="2423" y="5275"/>
                    <a:pt x="2142" y="5166"/>
                    <a:pt x="1885" y="5166"/>
                  </a:cubicBezTo>
                  <a:cubicBezTo>
                    <a:pt x="673" y="5166"/>
                    <a:pt x="0" y="7602"/>
                    <a:pt x="44" y="11292"/>
                  </a:cubicBezTo>
                  <a:cubicBezTo>
                    <a:pt x="96" y="15763"/>
                    <a:pt x="5462" y="34333"/>
                    <a:pt x="5462" y="34333"/>
                  </a:cubicBezTo>
                  <a:lnTo>
                    <a:pt x="19192" y="42013"/>
                  </a:lnTo>
                  <a:lnTo>
                    <a:pt x="38498" y="22444"/>
                  </a:lnTo>
                  <a:cubicBezTo>
                    <a:pt x="38147" y="19987"/>
                    <a:pt x="38035" y="9690"/>
                    <a:pt x="37251" y="9690"/>
                  </a:cubicBezTo>
                  <a:cubicBezTo>
                    <a:pt x="37212" y="9690"/>
                    <a:pt x="37172" y="9715"/>
                    <a:pt x="37130" y="9766"/>
                  </a:cubicBezTo>
                  <a:cubicBezTo>
                    <a:pt x="36275" y="10823"/>
                    <a:pt x="35516" y="15583"/>
                    <a:pt x="34531" y="15583"/>
                  </a:cubicBezTo>
                  <a:cubicBezTo>
                    <a:pt x="34486" y="15583"/>
                    <a:pt x="34441" y="15574"/>
                    <a:pt x="34395" y="15553"/>
                  </a:cubicBezTo>
                  <a:cubicBezTo>
                    <a:pt x="33395" y="15079"/>
                    <a:pt x="32396" y="7083"/>
                    <a:pt x="31239" y="5348"/>
                  </a:cubicBezTo>
                  <a:cubicBezTo>
                    <a:pt x="31153" y="5225"/>
                    <a:pt x="31069" y="5167"/>
                    <a:pt x="30986" y="5167"/>
                  </a:cubicBezTo>
                  <a:cubicBezTo>
                    <a:pt x="29897" y="5167"/>
                    <a:pt x="29045" y="15049"/>
                    <a:pt x="28556" y="16026"/>
                  </a:cubicBezTo>
                  <a:cubicBezTo>
                    <a:pt x="28535" y="16071"/>
                    <a:pt x="28512" y="16092"/>
                    <a:pt x="28487" y="16092"/>
                  </a:cubicBezTo>
                  <a:cubicBezTo>
                    <a:pt x="27904" y="16092"/>
                    <a:pt x="26401" y="3893"/>
                    <a:pt x="25189" y="3086"/>
                  </a:cubicBezTo>
                  <a:cubicBezTo>
                    <a:pt x="25149" y="3060"/>
                    <a:pt x="25112" y="3048"/>
                    <a:pt x="25075" y="3048"/>
                  </a:cubicBezTo>
                  <a:cubicBezTo>
                    <a:pt x="23971" y="3048"/>
                    <a:pt x="24231" y="14286"/>
                    <a:pt x="23635" y="14286"/>
                  </a:cubicBezTo>
                  <a:cubicBezTo>
                    <a:pt x="23596" y="14286"/>
                    <a:pt x="23553" y="14237"/>
                    <a:pt x="23506" y="14133"/>
                  </a:cubicBezTo>
                  <a:cubicBezTo>
                    <a:pt x="22664" y="12449"/>
                    <a:pt x="20981" y="771"/>
                    <a:pt x="19981" y="140"/>
                  </a:cubicBezTo>
                  <a:cubicBezTo>
                    <a:pt x="19855" y="53"/>
                    <a:pt x="19730" y="1"/>
                    <a:pt x="19609" y="1"/>
                  </a:cubicBezTo>
                  <a:close/>
                </a:path>
              </a:pathLst>
            </a:custGeom>
            <a:solidFill>
              <a:srgbClr val="78A5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a:off x="7050176" y="2490114"/>
              <a:ext cx="679477" cy="376737"/>
            </a:xfrm>
            <a:custGeom>
              <a:rect b="b" l="l" r="r" t="t"/>
              <a:pathLst>
                <a:path extrusionOk="0" h="21088" w="38034">
                  <a:moveTo>
                    <a:pt x="36082" y="0"/>
                  </a:moveTo>
                  <a:cubicBezTo>
                    <a:pt x="35630" y="0"/>
                    <a:pt x="34995" y="991"/>
                    <a:pt x="34456" y="1819"/>
                  </a:cubicBezTo>
                  <a:cubicBezTo>
                    <a:pt x="34104" y="2367"/>
                    <a:pt x="33707" y="2566"/>
                    <a:pt x="33291" y="2566"/>
                  </a:cubicBezTo>
                  <a:cubicBezTo>
                    <a:pt x="32197" y="2566"/>
                    <a:pt x="30978" y="1189"/>
                    <a:pt x="30132" y="1189"/>
                  </a:cubicBezTo>
                  <a:cubicBezTo>
                    <a:pt x="30004" y="1189"/>
                    <a:pt x="29884" y="1220"/>
                    <a:pt x="29775" y="1293"/>
                  </a:cubicBezTo>
                  <a:cubicBezTo>
                    <a:pt x="28784" y="1987"/>
                    <a:pt x="28539" y="3521"/>
                    <a:pt x="27195" y="3521"/>
                  </a:cubicBezTo>
                  <a:cubicBezTo>
                    <a:pt x="27113" y="3521"/>
                    <a:pt x="27026" y="3515"/>
                    <a:pt x="26934" y="3503"/>
                  </a:cubicBezTo>
                  <a:cubicBezTo>
                    <a:pt x="26335" y="3425"/>
                    <a:pt x="25708" y="3327"/>
                    <a:pt x="25149" y="3327"/>
                  </a:cubicBezTo>
                  <a:cubicBezTo>
                    <a:pt x="24185" y="3327"/>
                    <a:pt x="23423" y="3619"/>
                    <a:pt x="23357" y="4818"/>
                  </a:cubicBezTo>
                  <a:cubicBezTo>
                    <a:pt x="23284" y="5665"/>
                    <a:pt x="22922" y="5955"/>
                    <a:pt x="22455" y="5955"/>
                  </a:cubicBezTo>
                  <a:cubicBezTo>
                    <a:pt x="21907" y="5955"/>
                    <a:pt x="21214" y="5555"/>
                    <a:pt x="20674" y="5186"/>
                  </a:cubicBezTo>
                  <a:cubicBezTo>
                    <a:pt x="20438" y="5029"/>
                    <a:pt x="20141" y="4953"/>
                    <a:pt x="19828" y="4953"/>
                  </a:cubicBezTo>
                  <a:cubicBezTo>
                    <a:pt x="18883" y="4953"/>
                    <a:pt x="17794" y="5644"/>
                    <a:pt x="17833" y="6869"/>
                  </a:cubicBezTo>
                  <a:cubicBezTo>
                    <a:pt x="17878" y="8204"/>
                    <a:pt x="16079" y="8410"/>
                    <a:pt x="15077" y="8410"/>
                  </a:cubicBezTo>
                  <a:cubicBezTo>
                    <a:pt x="14894" y="8410"/>
                    <a:pt x="14738" y="8403"/>
                    <a:pt x="14624" y="8395"/>
                  </a:cubicBezTo>
                  <a:cubicBezTo>
                    <a:pt x="14510" y="8387"/>
                    <a:pt x="14397" y="8383"/>
                    <a:pt x="14285" y="8383"/>
                  </a:cubicBezTo>
                  <a:cubicBezTo>
                    <a:pt x="11483" y="8383"/>
                    <a:pt x="9716" y="10847"/>
                    <a:pt x="9311" y="11656"/>
                  </a:cubicBezTo>
                  <a:cubicBezTo>
                    <a:pt x="8838" y="12656"/>
                    <a:pt x="6628" y="13760"/>
                    <a:pt x="5208" y="13971"/>
                  </a:cubicBezTo>
                  <a:cubicBezTo>
                    <a:pt x="0" y="14550"/>
                    <a:pt x="2104" y="20599"/>
                    <a:pt x="2841" y="21073"/>
                  </a:cubicBezTo>
                  <a:cubicBezTo>
                    <a:pt x="2857" y="21082"/>
                    <a:pt x="2882" y="21087"/>
                    <a:pt x="2914" y="21087"/>
                  </a:cubicBezTo>
                  <a:cubicBezTo>
                    <a:pt x="4439" y="21087"/>
                    <a:pt x="23199" y="10446"/>
                    <a:pt x="23199" y="10446"/>
                  </a:cubicBezTo>
                  <a:lnTo>
                    <a:pt x="37560" y="3608"/>
                  </a:lnTo>
                  <a:cubicBezTo>
                    <a:pt x="37560" y="3608"/>
                    <a:pt x="38034" y="2293"/>
                    <a:pt x="37613" y="1977"/>
                  </a:cubicBezTo>
                  <a:cubicBezTo>
                    <a:pt x="37244" y="1661"/>
                    <a:pt x="36824" y="1030"/>
                    <a:pt x="36403" y="241"/>
                  </a:cubicBezTo>
                  <a:cubicBezTo>
                    <a:pt x="36313" y="73"/>
                    <a:pt x="36204" y="0"/>
                    <a:pt x="36082" y="0"/>
                  </a:cubicBezTo>
                  <a:close/>
                </a:path>
              </a:pathLst>
            </a:custGeom>
            <a:solidFill>
              <a:srgbClr val="86B9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a:off x="7094337" y="2520090"/>
              <a:ext cx="628741" cy="350243"/>
            </a:xfrm>
            <a:custGeom>
              <a:rect b="b" l="l" r="r" t="t"/>
              <a:pathLst>
                <a:path extrusionOk="0" h="19605" w="35194">
                  <a:moveTo>
                    <a:pt x="34025" y="0"/>
                  </a:moveTo>
                  <a:cubicBezTo>
                    <a:pt x="33962" y="0"/>
                    <a:pt x="33896" y="28"/>
                    <a:pt x="33826" y="89"/>
                  </a:cubicBezTo>
                  <a:cubicBezTo>
                    <a:pt x="33036" y="772"/>
                    <a:pt x="32353" y="2508"/>
                    <a:pt x="31406" y="2771"/>
                  </a:cubicBezTo>
                  <a:cubicBezTo>
                    <a:pt x="31329" y="2797"/>
                    <a:pt x="31252" y="2809"/>
                    <a:pt x="31174" y="2809"/>
                  </a:cubicBezTo>
                  <a:cubicBezTo>
                    <a:pt x="30296" y="2809"/>
                    <a:pt x="29370" y="1299"/>
                    <a:pt x="28355" y="1299"/>
                  </a:cubicBezTo>
                  <a:cubicBezTo>
                    <a:pt x="27250" y="1299"/>
                    <a:pt x="26566" y="4770"/>
                    <a:pt x="26093" y="5244"/>
                  </a:cubicBezTo>
                  <a:cubicBezTo>
                    <a:pt x="26054" y="5287"/>
                    <a:pt x="26007" y="5307"/>
                    <a:pt x="25954" y="5307"/>
                  </a:cubicBezTo>
                  <a:cubicBezTo>
                    <a:pt x="25395" y="5307"/>
                    <a:pt x="24097" y="3116"/>
                    <a:pt x="23019" y="3116"/>
                  </a:cubicBezTo>
                  <a:cubicBezTo>
                    <a:pt x="22956" y="3116"/>
                    <a:pt x="22893" y="3124"/>
                    <a:pt x="22831" y="3140"/>
                  </a:cubicBezTo>
                  <a:cubicBezTo>
                    <a:pt x="21691" y="3451"/>
                    <a:pt x="22185" y="6824"/>
                    <a:pt x="21496" y="6824"/>
                  </a:cubicBezTo>
                  <a:cubicBezTo>
                    <a:pt x="21485" y="6824"/>
                    <a:pt x="21474" y="6824"/>
                    <a:pt x="21463" y="6822"/>
                  </a:cubicBezTo>
                  <a:cubicBezTo>
                    <a:pt x="20714" y="6672"/>
                    <a:pt x="19158" y="4435"/>
                    <a:pt x="18238" y="4435"/>
                  </a:cubicBezTo>
                  <a:cubicBezTo>
                    <a:pt x="18189" y="4435"/>
                    <a:pt x="18142" y="4442"/>
                    <a:pt x="18097" y="4455"/>
                  </a:cubicBezTo>
                  <a:cubicBezTo>
                    <a:pt x="17202" y="4665"/>
                    <a:pt x="16361" y="5454"/>
                    <a:pt x="17150" y="8716"/>
                  </a:cubicBezTo>
                  <a:cubicBezTo>
                    <a:pt x="17376" y="9594"/>
                    <a:pt x="17203" y="9908"/>
                    <a:pt x="16793" y="9908"/>
                  </a:cubicBezTo>
                  <a:cubicBezTo>
                    <a:pt x="15766" y="9908"/>
                    <a:pt x="13256" y="7936"/>
                    <a:pt x="11848" y="7936"/>
                  </a:cubicBezTo>
                  <a:cubicBezTo>
                    <a:pt x="11731" y="7936"/>
                    <a:pt x="11621" y="7950"/>
                    <a:pt x="11521" y="7979"/>
                  </a:cubicBezTo>
                  <a:cubicBezTo>
                    <a:pt x="9733" y="8558"/>
                    <a:pt x="8523" y="8821"/>
                    <a:pt x="8575" y="11136"/>
                  </a:cubicBezTo>
                  <a:cubicBezTo>
                    <a:pt x="8679" y="13411"/>
                    <a:pt x="9087" y="14924"/>
                    <a:pt x="8001" y="14924"/>
                  </a:cubicBezTo>
                  <a:cubicBezTo>
                    <a:pt x="7982" y="14924"/>
                    <a:pt x="7963" y="14924"/>
                    <a:pt x="7944" y="14923"/>
                  </a:cubicBezTo>
                  <a:cubicBezTo>
                    <a:pt x="6910" y="14874"/>
                    <a:pt x="4400" y="12842"/>
                    <a:pt x="2789" y="12842"/>
                  </a:cubicBezTo>
                  <a:cubicBezTo>
                    <a:pt x="2679" y="12842"/>
                    <a:pt x="2574" y="12851"/>
                    <a:pt x="2473" y="12872"/>
                  </a:cubicBezTo>
                  <a:cubicBezTo>
                    <a:pt x="895" y="13240"/>
                    <a:pt x="1" y="14345"/>
                    <a:pt x="106" y="15554"/>
                  </a:cubicBezTo>
                  <a:cubicBezTo>
                    <a:pt x="211" y="16712"/>
                    <a:pt x="5314" y="19605"/>
                    <a:pt x="5314" y="19605"/>
                  </a:cubicBezTo>
                  <a:lnTo>
                    <a:pt x="17834" y="16133"/>
                  </a:lnTo>
                  <a:lnTo>
                    <a:pt x="35193" y="2982"/>
                  </a:lnTo>
                  <a:cubicBezTo>
                    <a:pt x="34860" y="2459"/>
                    <a:pt x="34613" y="0"/>
                    <a:pt x="34025" y="0"/>
                  </a:cubicBezTo>
                  <a:close/>
                </a:path>
              </a:pathLst>
            </a:custGeom>
            <a:solidFill>
              <a:srgbClr val="78A5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a:off x="7683564" y="2934223"/>
              <a:ext cx="316729" cy="508009"/>
            </a:xfrm>
            <a:custGeom>
              <a:rect b="b" l="l" r="r" t="t"/>
              <a:pathLst>
                <a:path extrusionOk="0" h="28436" w="17729">
                  <a:moveTo>
                    <a:pt x="4630" y="0"/>
                  </a:moveTo>
                  <a:lnTo>
                    <a:pt x="1" y="28249"/>
                  </a:lnTo>
                  <a:cubicBezTo>
                    <a:pt x="778" y="28375"/>
                    <a:pt x="1550" y="28436"/>
                    <a:pt x="2313" y="28436"/>
                  </a:cubicBezTo>
                  <a:cubicBezTo>
                    <a:pt x="9195" y="28436"/>
                    <a:pt x="15277" y="23469"/>
                    <a:pt x="16414" y="16413"/>
                  </a:cubicBezTo>
                  <a:cubicBezTo>
                    <a:pt x="17729" y="8627"/>
                    <a:pt x="12416" y="1263"/>
                    <a:pt x="4630" y="0"/>
                  </a:cubicBezTo>
                  <a:close/>
                </a:path>
              </a:pathLst>
            </a:custGeom>
            <a:solidFill>
              <a:srgbClr val="CE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a:off x="7699552" y="3030066"/>
              <a:ext cx="204876" cy="316336"/>
            </a:xfrm>
            <a:custGeom>
              <a:rect b="b" l="l" r="r" t="t"/>
              <a:pathLst>
                <a:path extrusionOk="0" h="17707" w="11468">
                  <a:moveTo>
                    <a:pt x="2841" y="1"/>
                  </a:moveTo>
                  <a:lnTo>
                    <a:pt x="0" y="17518"/>
                  </a:lnTo>
                  <a:cubicBezTo>
                    <a:pt x="767" y="17646"/>
                    <a:pt x="1493" y="17707"/>
                    <a:pt x="2179" y="17707"/>
                  </a:cubicBezTo>
                  <a:cubicBezTo>
                    <a:pt x="7140" y="17707"/>
                    <a:pt x="9986" y="14511"/>
                    <a:pt x="10679" y="10259"/>
                  </a:cubicBezTo>
                  <a:cubicBezTo>
                    <a:pt x="11468" y="5419"/>
                    <a:pt x="9153" y="1000"/>
                    <a:pt x="2841" y="1"/>
                  </a:cubicBezTo>
                  <a:close/>
                </a:path>
              </a:pathLst>
            </a:custGeom>
            <a:solidFill>
              <a:srgbClr val="EA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7708002" y="3083641"/>
              <a:ext cx="135345" cy="208002"/>
            </a:xfrm>
            <a:custGeom>
              <a:rect b="b" l="l" r="r" t="t"/>
              <a:pathLst>
                <a:path extrusionOk="0" h="11643" w="7576">
                  <a:moveTo>
                    <a:pt x="1894" y="0"/>
                  </a:moveTo>
                  <a:lnTo>
                    <a:pt x="1" y="11521"/>
                  </a:lnTo>
                  <a:cubicBezTo>
                    <a:pt x="504" y="11604"/>
                    <a:pt x="980" y="11643"/>
                    <a:pt x="1431" y="11643"/>
                  </a:cubicBezTo>
                  <a:cubicBezTo>
                    <a:pt x="4702" y="11643"/>
                    <a:pt x="6587" y="9554"/>
                    <a:pt x="7050" y="6734"/>
                  </a:cubicBezTo>
                  <a:cubicBezTo>
                    <a:pt x="7576" y="3577"/>
                    <a:pt x="6050" y="684"/>
                    <a:pt x="1894" y="0"/>
                  </a:cubicBezTo>
                  <a:close/>
                </a:path>
              </a:pathLst>
            </a:custGeom>
            <a:solidFill>
              <a:srgbClr val="F1B9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7899725" y="3206870"/>
              <a:ext cx="42269" cy="26369"/>
            </a:xfrm>
            <a:custGeom>
              <a:rect b="b" l="l" r="r" t="t"/>
              <a:pathLst>
                <a:path extrusionOk="0" h="1476" w="2366">
                  <a:moveTo>
                    <a:pt x="1605" y="1"/>
                  </a:moveTo>
                  <a:cubicBezTo>
                    <a:pt x="932" y="1"/>
                    <a:pt x="0" y="467"/>
                    <a:pt x="0" y="467"/>
                  </a:cubicBezTo>
                  <a:cubicBezTo>
                    <a:pt x="0" y="467"/>
                    <a:pt x="1009" y="1475"/>
                    <a:pt x="1687" y="1475"/>
                  </a:cubicBezTo>
                  <a:cubicBezTo>
                    <a:pt x="1964" y="1475"/>
                    <a:pt x="2186" y="1308"/>
                    <a:pt x="2262" y="835"/>
                  </a:cubicBezTo>
                  <a:cubicBezTo>
                    <a:pt x="2365" y="195"/>
                    <a:pt x="2039" y="1"/>
                    <a:pt x="1605"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7879984" y="3272933"/>
              <a:ext cx="46431" cy="28405"/>
            </a:xfrm>
            <a:custGeom>
              <a:rect b="b" l="l" r="r" t="t"/>
              <a:pathLst>
                <a:path extrusionOk="0" h="1590" w="2599">
                  <a:moveTo>
                    <a:pt x="619" y="1"/>
                  </a:moveTo>
                  <a:cubicBezTo>
                    <a:pt x="269" y="1"/>
                    <a:pt x="0" y="30"/>
                    <a:pt x="0" y="30"/>
                  </a:cubicBezTo>
                  <a:cubicBezTo>
                    <a:pt x="0" y="30"/>
                    <a:pt x="732" y="1590"/>
                    <a:pt x="1454" y="1590"/>
                  </a:cubicBezTo>
                  <a:cubicBezTo>
                    <a:pt x="1660" y="1590"/>
                    <a:pt x="1865" y="1462"/>
                    <a:pt x="2052" y="1135"/>
                  </a:cubicBezTo>
                  <a:cubicBezTo>
                    <a:pt x="2598" y="152"/>
                    <a:pt x="1405" y="1"/>
                    <a:pt x="619"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7840504" y="3321399"/>
              <a:ext cx="49825" cy="35587"/>
            </a:xfrm>
            <a:custGeom>
              <a:rect b="b" l="l" r="r" t="t"/>
              <a:pathLst>
                <a:path extrusionOk="0" h="1992" w="2789">
                  <a:moveTo>
                    <a:pt x="1" y="0"/>
                  </a:moveTo>
                  <a:cubicBezTo>
                    <a:pt x="1" y="1"/>
                    <a:pt x="185" y="1991"/>
                    <a:pt x="986" y="1991"/>
                  </a:cubicBezTo>
                  <a:cubicBezTo>
                    <a:pt x="1142" y="1991"/>
                    <a:pt x="1321" y="1916"/>
                    <a:pt x="1526" y="1736"/>
                  </a:cubicBezTo>
                  <a:cubicBezTo>
                    <a:pt x="2789" y="684"/>
                    <a:pt x="2" y="0"/>
                    <a:pt x="1"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7775244" y="3352412"/>
              <a:ext cx="53059" cy="39982"/>
            </a:xfrm>
            <a:custGeom>
              <a:rect b="b" l="l" r="r" t="t"/>
              <a:pathLst>
                <a:path extrusionOk="0" h="2238" w="2970">
                  <a:moveTo>
                    <a:pt x="603" y="0"/>
                  </a:moveTo>
                  <a:cubicBezTo>
                    <a:pt x="603" y="1"/>
                    <a:pt x="1" y="2237"/>
                    <a:pt x="1014" y="2237"/>
                  </a:cubicBezTo>
                  <a:cubicBezTo>
                    <a:pt x="1121" y="2237"/>
                    <a:pt x="1246" y="2212"/>
                    <a:pt x="1392" y="2157"/>
                  </a:cubicBezTo>
                  <a:cubicBezTo>
                    <a:pt x="2970" y="1578"/>
                    <a:pt x="603" y="1"/>
                    <a:pt x="603"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7693907" y="3361808"/>
              <a:ext cx="59222" cy="41357"/>
            </a:xfrm>
            <a:custGeom>
              <a:rect b="b" l="l" r="r" t="t"/>
              <a:pathLst>
                <a:path extrusionOk="0" h="2315" w="3315">
                  <a:moveTo>
                    <a:pt x="1631" y="0"/>
                  </a:moveTo>
                  <a:cubicBezTo>
                    <a:pt x="1631" y="0"/>
                    <a:pt x="1" y="2315"/>
                    <a:pt x="1631" y="2315"/>
                  </a:cubicBezTo>
                  <a:cubicBezTo>
                    <a:pt x="3315" y="2315"/>
                    <a:pt x="1631" y="0"/>
                    <a:pt x="1631"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a:off x="7900654" y="3132536"/>
              <a:ext cx="42697" cy="26494"/>
            </a:xfrm>
            <a:custGeom>
              <a:rect b="b" l="l" r="r" t="t"/>
              <a:pathLst>
                <a:path extrusionOk="0" h="1483" w="2390">
                  <a:moveTo>
                    <a:pt x="1680" y="0"/>
                  </a:moveTo>
                  <a:cubicBezTo>
                    <a:pt x="997" y="0"/>
                    <a:pt x="1" y="1051"/>
                    <a:pt x="1" y="1051"/>
                  </a:cubicBezTo>
                  <a:cubicBezTo>
                    <a:pt x="1" y="1051"/>
                    <a:pt x="921" y="1483"/>
                    <a:pt x="1594" y="1483"/>
                  </a:cubicBezTo>
                  <a:cubicBezTo>
                    <a:pt x="2048" y="1483"/>
                    <a:pt x="2390" y="1287"/>
                    <a:pt x="2263" y="630"/>
                  </a:cubicBezTo>
                  <a:cubicBezTo>
                    <a:pt x="2173" y="166"/>
                    <a:pt x="1951" y="0"/>
                    <a:pt x="1680"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a:off x="7878109" y="3064848"/>
              <a:ext cx="46806" cy="29477"/>
            </a:xfrm>
            <a:custGeom>
              <a:rect b="b" l="l" r="r" t="t"/>
              <a:pathLst>
                <a:path extrusionOk="0" h="1650" w="2620">
                  <a:moveTo>
                    <a:pt x="1434" y="0"/>
                  </a:moveTo>
                  <a:cubicBezTo>
                    <a:pt x="718" y="0"/>
                    <a:pt x="0" y="1631"/>
                    <a:pt x="0" y="1631"/>
                  </a:cubicBezTo>
                  <a:cubicBezTo>
                    <a:pt x="0" y="1631"/>
                    <a:pt x="197" y="1649"/>
                    <a:pt x="471" y="1649"/>
                  </a:cubicBezTo>
                  <a:cubicBezTo>
                    <a:pt x="1240" y="1649"/>
                    <a:pt x="2619" y="1506"/>
                    <a:pt x="1999" y="421"/>
                  </a:cubicBezTo>
                  <a:cubicBezTo>
                    <a:pt x="1820" y="119"/>
                    <a:pt x="1627" y="0"/>
                    <a:pt x="1434"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a:off x="7835805" y="3010862"/>
              <a:ext cx="48897" cy="36141"/>
            </a:xfrm>
            <a:custGeom>
              <a:rect b="b" l="l" r="r" t="t"/>
              <a:pathLst>
                <a:path extrusionOk="0" h="2023" w="2737">
                  <a:moveTo>
                    <a:pt x="938" y="0"/>
                  </a:moveTo>
                  <a:cubicBezTo>
                    <a:pt x="113" y="0"/>
                    <a:pt x="1" y="2023"/>
                    <a:pt x="1" y="2023"/>
                  </a:cubicBezTo>
                  <a:cubicBezTo>
                    <a:pt x="1" y="2023"/>
                    <a:pt x="2736" y="1286"/>
                    <a:pt x="1474" y="234"/>
                  </a:cubicBezTo>
                  <a:cubicBezTo>
                    <a:pt x="1268" y="70"/>
                    <a:pt x="1091" y="0"/>
                    <a:pt x="938"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a:off x="7766920" y="2977187"/>
              <a:ext cx="53881" cy="40679"/>
            </a:xfrm>
            <a:custGeom>
              <a:rect b="b" l="l" r="r" t="t"/>
              <a:pathLst>
                <a:path extrusionOk="0" h="2277" w="3016">
                  <a:moveTo>
                    <a:pt x="1075" y="0"/>
                  </a:moveTo>
                  <a:cubicBezTo>
                    <a:pt x="0" y="0"/>
                    <a:pt x="701" y="2277"/>
                    <a:pt x="701" y="2277"/>
                  </a:cubicBezTo>
                  <a:cubicBezTo>
                    <a:pt x="701" y="2277"/>
                    <a:pt x="3015" y="646"/>
                    <a:pt x="1437" y="68"/>
                  </a:cubicBezTo>
                  <a:cubicBezTo>
                    <a:pt x="1299" y="21"/>
                    <a:pt x="1179" y="0"/>
                    <a:pt x="1075"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a:off x="7617786" y="2726317"/>
              <a:ext cx="404124" cy="358211"/>
            </a:xfrm>
            <a:custGeom>
              <a:rect b="b" l="l" r="r" t="t"/>
              <a:pathLst>
                <a:path extrusionOk="0" h="20051" w="22621">
                  <a:moveTo>
                    <a:pt x="11326" y="1"/>
                  </a:moveTo>
                  <a:cubicBezTo>
                    <a:pt x="9141" y="1"/>
                    <a:pt x="6941" y="713"/>
                    <a:pt x="5103" y="2169"/>
                  </a:cubicBezTo>
                  <a:cubicBezTo>
                    <a:pt x="737" y="5589"/>
                    <a:pt x="1" y="11901"/>
                    <a:pt x="3472" y="16267"/>
                  </a:cubicBezTo>
                  <a:cubicBezTo>
                    <a:pt x="5442" y="18752"/>
                    <a:pt x="8372" y="20050"/>
                    <a:pt x="11337" y="20050"/>
                  </a:cubicBezTo>
                  <a:cubicBezTo>
                    <a:pt x="13519" y="20050"/>
                    <a:pt x="15720" y="19348"/>
                    <a:pt x="17571" y="17898"/>
                  </a:cubicBezTo>
                  <a:cubicBezTo>
                    <a:pt x="21884" y="14426"/>
                    <a:pt x="22621" y="8114"/>
                    <a:pt x="19149" y="3800"/>
                  </a:cubicBezTo>
                  <a:cubicBezTo>
                    <a:pt x="17186" y="1294"/>
                    <a:pt x="14270" y="1"/>
                    <a:pt x="11326" y="1"/>
                  </a:cubicBezTo>
                  <a:close/>
                </a:path>
              </a:pathLst>
            </a:custGeom>
            <a:solidFill>
              <a:srgbClr val="B482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a:off x="7660072" y="2763315"/>
              <a:ext cx="319551" cy="283553"/>
            </a:xfrm>
            <a:custGeom>
              <a:rect b="b" l="l" r="r" t="t"/>
              <a:pathLst>
                <a:path extrusionOk="0" h="15872" w="17887">
                  <a:moveTo>
                    <a:pt x="8927" y="1"/>
                  </a:moveTo>
                  <a:cubicBezTo>
                    <a:pt x="7195" y="1"/>
                    <a:pt x="5454" y="565"/>
                    <a:pt x="3999" y="1729"/>
                  </a:cubicBezTo>
                  <a:cubicBezTo>
                    <a:pt x="579" y="4464"/>
                    <a:pt x="1" y="9462"/>
                    <a:pt x="2736" y="12881"/>
                  </a:cubicBezTo>
                  <a:cubicBezTo>
                    <a:pt x="4307" y="14845"/>
                    <a:pt x="6625" y="15872"/>
                    <a:pt x="8961" y="15872"/>
                  </a:cubicBezTo>
                  <a:cubicBezTo>
                    <a:pt x="10692" y="15872"/>
                    <a:pt x="12433" y="15308"/>
                    <a:pt x="13888" y="14144"/>
                  </a:cubicBezTo>
                  <a:cubicBezTo>
                    <a:pt x="17308" y="11461"/>
                    <a:pt x="17886" y="6463"/>
                    <a:pt x="15151" y="2992"/>
                  </a:cubicBezTo>
                  <a:cubicBezTo>
                    <a:pt x="13580" y="1028"/>
                    <a:pt x="11262" y="1"/>
                    <a:pt x="8927"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a:off x="7704251" y="2802598"/>
              <a:ext cx="231191" cy="205858"/>
            </a:xfrm>
            <a:custGeom>
              <a:rect b="b" l="l" r="r" t="t"/>
              <a:pathLst>
                <a:path extrusionOk="0" h="11523" w="12941">
                  <a:moveTo>
                    <a:pt x="6476" y="0"/>
                  </a:moveTo>
                  <a:cubicBezTo>
                    <a:pt x="5215" y="0"/>
                    <a:pt x="3949" y="413"/>
                    <a:pt x="2893" y="1266"/>
                  </a:cubicBezTo>
                  <a:cubicBezTo>
                    <a:pt x="421" y="3212"/>
                    <a:pt x="0" y="6842"/>
                    <a:pt x="1947" y="9314"/>
                  </a:cubicBezTo>
                  <a:cubicBezTo>
                    <a:pt x="3096" y="10767"/>
                    <a:pt x="4786" y="11523"/>
                    <a:pt x="6484" y="11523"/>
                  </a:cubicBezTo>
                  <a:cubicBezTo>
                    <a:pt x="7738" y="11523"/>
                    <a:pt x="8997" y="11111"/>
                    <a:pt x="10048" y="10261"/>
                  </a:cubicBezTo>
                  <a:cubicBezTo>
                    <a:pt x="12520" y="8262"/>
                    <a:pt x="12941" y="4633"/>
                    <a:pt x="10995" y="2160"/>
                  </a:cubicBezTo>
                  <a:cubicBezTo>
                    <a:pt x="9849" y="743"/>
                    <a:pt x="8168" y="0"/>
                    <a:pt x="6476" y="0"/>
                  </a:cubicBezTo>
                  <a:close/>
                </a:path>
              </a:pathLst>
            </a:custGeom>
            <a:solidFill>
              <a:srgbClr val="FAD1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a:off x="7840504" y="2842097"/>
              <a:ext cx="73318" cy="47021"/>
            </a:xfrm>
            <a:custGeom>
              <a:rect b="b" l="l" r="r" t="t"/>
              <a:pathLst>
                <a:path extrusionOk="0" h="2632" w="4104">
                  <a:moveTo>
                    <a:pt x="2015" y="0"/>
                  </a:moveTo>
                  <a:cubicBezTo>
                    <a:pt x="926" y="0"/>
                    <a:pt x="1" y="2632"/>
                    <a:pt x="1" y="2632"/>
                  </a:cubicBezTo>
                  <a:cubicBezTo>
                    <a:pt x="1" y="2632"/>
                    <a:pt x="4104" y="2159"/>
                    <a:pt x="2736" y="423"/>
                  </a:cubicBezTo>
                  <a:cubicBezTo>
                    <a:pt x="2493" y="123"/>
                    <a:pt x="2250" y="0"/>
                    <a:pt x="2015" y="0"/>
                  </a:cubicBezTo>
                  <a:close/>
                </a:path>
              </a:pathLst>
            </a:custGeom>
            <a:solidFill>
              <a:srgbClr val="96D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a:off x="7840504" y="2842097"/>
              <a:ext cx="73318" cy="47021"/>
            </a:xfrm>
            <a:custGeom>
              <a:rect b="b" l="l" r="r" t="t"/>
              <a:pathLst>
                <a:path extrusionOk="0" h="2632" w="4104">
                  <a:moveTo>
                    <a:pt x="2015" y="0"/>
                  </a:moveTo>
                  <a:cubicBezTo>
                    <a:pt x="926" y="0"/>
                    <a:pt x="1" y="2632"/>
                    <a:pt x="1" y="2632"/>
                  </a:cubicBezTo>
                  <a:cubicBezTo>
                    <a:pt x="1" y="2632"/>
                    <a:pt x="4104" y="2159"/>
                    <a:pt x="2736" y="423"/>
                  </a:cubicBezTo>
                  <a:cubicBezTo>
                    <a:pt x="2493" y="123"/>
                    <a:pt x="2250" y="0"/>
                    <a:pt x="2015"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a:off x="7845202" y="2902353"/>
              <a:ext cx="65243" cy="35051"/>
            </a:xfrm>
            <a:custGeom>
              <a:rect b="b" l="l" r="r" t="t"/>
              <a:pathLst>
                <a:path extrusionOk="0" h="1962" w="3652">
                  <a:moveTo>
                    <a:pt x="2299" y="0"/>
                  </a:moveTo>
                  <a:cubicBezTo>
                    <a:pt x="1286" y="0"/>
                    <a:pt x="1" y="469"/>
                    <a:pt x="1" y="469"/>
                  </a:cubicBezTo>
                  <a:cubicBezTo>
                    <a:pt x="1" y="469"/>
                    <a:pt x="1576" y="1961"/>
                    <a:pt x="2624" y="1961"/>
                  </a:cubicBezTo>
                  <a:cubicBezTo>
                    <a:pt x="3021" y="1961"/>
                    <a:pt x="3343" y="1746"/>
                    <a:pt x="3473" y="1153"/>
                  </a:cubicBezTo>
                  <a:cubicBezTo>
                    <a:pt x="3652" y="257"/>
                    <a:pt x="3050" y="0"/>
                    <a:pt x="2299"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a:off x="7829088" y="2927631"/>
              <a:ext cx="67816" cy="58526"/>
            </a:xfrm>
            <a:custGeom>
              <a:rect b="b" l="l" r="r" t="t"/>
              <a:pathLst>
                <a:path extrusionOk="0" h="3276" w="3796">
                  <a:moveTo>
                    <a:pt x="166" y="1"/>
                  </a:moveTo>
                  <a:cubicBezTo>
                    <a:pt x="166" y="1"/>
                    <a:pt x="1" y="3275"/>
                    <a:pt x="1288" y="3275"/>
                  </a:cubicBezTo>
                  <a:cubicBezTo>
                    <a:pt x="1451" y="3275"/>
                    <a:pt x="1637" y="3223"/>
                    <a:pt x="1850" y="3105"/>
                  </a:cubicBezTo>
                  <a:cubicBezTo>
                    <a:pt x="3796" y="2105"/>
                    <a:pt x="167" y="1"/>
                    <a:pt x="166"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a:off x="7751235" y="2929525"/>
              <a:ext cx="70138" cy="60098"/>
            </a:xfrm>
            <a:custGeom>
              <a:rect b="b" l="l" r="r" t="t"/>
              <a:pathLst>
                <a:path extrusionOk="0" h="3364" w="3926">
                  <a:moveTo>
                    <a:pt x="3315" y="0"/>
                  </a:moveTo>
                  <a:lnTo>
                    <a:pt x="3315" y="0"/>
                  </a:lnTo>
                  <a:cubicBezTo>
                    <a:pt x="3314" y="1"/>
                    <a:pt x="1" y="2473"/>
                    <a:pt x="1999" y="3262"/>
                  </a:cubicBezTo>
                  <a:cubicBezTo>
                    <a:pt x="2182" y="3332"/>
                    <a:pt x="2342" y="3364"/>
                    <a:pt x="2482" y="3364"/>
                  </a:cubicBezTo>
                  <a:cubicBezTo>
                    <a:pt x="3926" y="3364"/>
                    <a:pt x="3315" y="1"/>
                    <a:pt x="3315"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a:off x="7729350" y="2909642"/>
              <a:ext cx="66065" cy="36427"/>
            </a:xfrm>
            <a:custGeom>
              <a:rect b="b" l="l" r="r" t="t"/>
              <a:pathLst>
                <a:path extrusionOk="0" h="2039" w="3698">
                  <a:moveTo>
                    <a:pt x="1875" y="1"/>
                  </a:moveTo>
                  <a:cubicBezTo>
                    <a:pt x="912" y="1"/>
                    <a:pt x="1" y="257"/>
                    <a:pt x="384" y="1324"/>
                  </a:cubicBezTo>
                  <a:cubicBezTo>
                    <a:pt x="553" y="1843"/>
                    <a:pt x="840" y="2039"/>
                    <a:pt x="1177" y="2039"/>
                  </a:cubicBezTo>
                  <a:cubicBezTo>
                    <a:pt x="2206" y="2039"/>
                    <a:pt x="3698" y="219"/>
                    <a:pt x="3698" y="219"/>
                  </a:cubicBezTo>
                  <a:cubicBezTo>
                    <a:pt x="3698" y="219"/>
                    <a:pt x="2765" y="1"/>
                    <a:pt x="1875"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a:off x="7723973" y="2849457"/>
              <a:ext cx="74265" cy="42483"/>
            </a:xfrm>
            <a:custGeom>
              <a:rect b="b" l="l" r="r" t="t"/>
              <a:pathLst>
                <a:path extrusionOk="0" h="2378" w="4157">
                  <a:moveTo>
                    <a:pt x="1903" y="1"/>
                  </a:moveTo>
                  <a:cubicBezTo>
                    <a:pt x="1637" y="1"/>
                    <a:pt x="1382" y="154"/>
                    <a:pt x="1158" y="537"/>
                  </a:cubicBezTo>
                  <a:cubicBezTo>
                    <a:pt x="1" y="2378"/>
                    <a:pt x="4157" y="2378"/>
                    <a:pt x="4157" y="2378"/>
                  </a:cubicBezTo>
                  <a:cubicBezTo>
                    <a:pt x="4157" y="2378"/>
                    <a:pt x="2951" y="1"/>
                    <a:pt x="1903"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a:off x="7768152" y="2817354"/>
              <a:ext cx="74783" cy="62367"/>
            </a:xfrm>
            <a:custGeom>
              <a:rect b="b" l="l" r="r" t="t"/>
              <a:pathLst>
                <a:path extrusionOk="0" h="3491" w="4186">
                  <a:moveTo>
                    <a:pt x="2398" y="0"/>
                  </a:moveTo>
                  <a:cubicBezTo>
                    <a:pt x="2324" y="0"/>
                    <a:pt x="2243" y="6"/>
                    <a:pt x="2157" y="19"/>
                  </a:cubicBezTo>
                  <a:cubicBezTo>
                    <a:pt x="0" y="335"/>
                    <a:pt x="2683" y="3491"/>
                    <a:pt x="2683" y="3491"/>
                  </a:cubicBezTo>
                  <a:cubicBezTo>
                    <a:pt x="2683" y="3491"/>
                    <a:pt x="4186" y="0"/>
                    <a:pt x="2398"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a:off x="7578323" y="2491883"/>
              <a:ext cx="483999" cy="418863"/>
            </a:xfrm>
            <a:custGeom>
              <a:rect b="b" l="l" r="r" t="t"/>
              <a:pathLst>
                <a:path extrusionOk="0" h="23446" w="27092">
                  <a:moveTo>
                    <a:pt x="11002" y="0"/>
                  </a:moveTo>
                  <a:cubicBezTo>
                    <a:pt x="6884" y="0"/>
                    <a:pt x="2804" y="1768"/>
                    <a:pt x="0" y="5192"/>
                  </a:cubicBezTo>
                  <a:lnTo>
                    <a:pt x="22042" y="23446"/>
                  </a:lnTo>
                  <a:cubicBezTo>
                    <a:pt x="27092" y="17344"/>
                    <a:pt x="26250" y="8296"/>
                    <a:pt x="20148" y="3298"/>
                  </a:cubicBezTo>
                  <a:cubicBezTo>
                    <a:pt x="17470" y="1082"/>
                    <a:pt x="14224" y="0"/>
                    <a:pt x="11002" y="0"/>
                  </a:cubicBezTo>
                  <a:close/>
                </a:path>
              </a:pathLst>
            </a:custGeom>
            <a:solidFill>
              <a:srgbClr val="CE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a:off x="7652551" y="2578275"/>
              <a:ext cx="317675" cy="270440"/>
            </a:xfrm>
            <a:custGeom>
              <a:rect b="b" l="l" r="r" t="t"/>
              <a:pathLst>
                <a:path extrusionOk="0" h="15138" w="17782">
                  <a:moveTo>
                    <a:pt x="7088" y="0"/>
                  </a:moveTo>
                  <a:cubicBezTo>
                    <a:pt x="4690" y="0"/>
                    <a:pt x="2222" y="1151"/>
                    <a:pt x="1" y="3828"/>
                  </a:cubicBezTo>
                  <a:lnTo>
                    <a:pt x="13731" y="15138"/>
                  </a:lnTo>
                  <a:cubicBezTo>
                    <a:pt x="17781" y="10193"/>
                    <a:pt x="16624" y="5354"/>
                    <a:pt x="12837" y="2250"/>
                  </a:cubicBezTo>
                  <a:cubicBezTo>
                    <a:pt x="11099" y="826"/>
                    <a:pt x="9119" y="0"/>
                    <a:pt x="7088" y="0"/>
                  </a:cubicBezTo>
                  <a:close/>
                </a:path>
              </a:pathLst>
            </a:custGeom>
            <a:solidFill>
              <a:srgbClr val="EA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a:off x="7694854" y="2636173"/>
              <a:ext cx="208645" cy="177775"/>
            </a:xfrm>
            <a:custGeom>
              <a:rect b="b" l="l" r="r" t="t"/>
              <a:pathLst>
                <a:path extrusionOk="0" h="9951" w="11679">
                  <a:moveTo>
                    <a:pt x="4660" y="1"/>
                  </a:moveTo>
                  <a:cubicBezTo>
                    <a:pt x="3082" y="1"/>
                    <a:pt x="1456" y="764"/>
                    <a:pt x="0" y="2533"/>
                  </a:cubicBezTo>
                  <a:lnTo>
                    <a:pt x="8996" y="9951"/>
                  </a:lnTo>
                  <a:cubicBezTo>
                    <a:pt x="11678" y="6689"/>
                    <a:pt x="10889" y="3533"/>
                    <a:pt x="8417" y="1481"/>
                  </a:cubicBezTo>
                  <a:cubicBezTo>
                    <a:pt x="7286" y="543"/>
                    <a:pt x="5990" y="1"/>
                    <a:pt x="4660" y="1"/>
                  </a:cubicBezTo>
                  <a:close/>
                </a:path>
              </a:pathLst>
            </a:custGeom>
            <a:solidFill>
              <a:srgbClr val="F1B9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a:off x="7887505" y="2574809"/>
              <a:ext cx="49825" cy="36141"/>
            </a:xfrm>
            <a:custGeom>
              <a:rect b="b" l="l" r="r" t="t"/>
              <a:pathLst>
                <a:path extrusionOk="0" h="2023" w="2789">
                  <a:moveTo>
                    <a:pt x="955" y="1"/>
                  </a:moveTo>
                  <a:cubicBezTo>
                    <a:pt x="150" y="1"/>
                    <a:pt x="0" y="2023"/>
                    <a:pt x="0" y="2023"/>
                  </a:cubicBezTo>
                  <a:cubicBezTo>
                    <a:pt x="0" y="2023"/>
                    <a:pt x="2788" y="1339"/>
                    <a:pt x="1473" y="234"/>
                  </a:cubicBezTo>
                  <a:cubicBezTo>
                    <a:pt x="1276" y="70"/>
                    <a:pt x="1104" y="1"/>
                    <a:pt x="955"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a:off x="7928844" y="2628688"/>
              <a:ext cx="46699" cy="28655"/>
            </a:xfrm>
            <a:custGeom>
              <a:rect b="b" l="l" r="r" t="t"/>
              <a:pathLst>
                <a:path extrusionOk="0" h="1604" w="2614">
                  <a:moveTo>
                    <a:pt x="1425" y="0"/>
                  </a:moveTo>
                  <a:cubicBezTo>
                    <a:pt x="712" y="0"/>
                    <a:pt x="1" y="1585"/>
                    <a:pt x="1" y="1585"/>
                  </a:cubicBezTo>
                  <a:cubicBezTo>
                    <a:pt x="1" y="1585"/>
                    <a:pt x="208" y="1604"/>
                    <a:pt x="494" y="1604"/>
                  </a:cubicBezTo>
                  <a:cubicBezTo>
                    <a:pt x="1267" y="1604"/>
                    <a:pt x="2614" y="1464"/>
                    <a:pt x="2000" y="427"/>
                  </a:cubicBezTo>
                  <a:cubicBezTo>
                    <a:pt x="1818" y="121"/>
                    <a:pt x="1621" y="0"/>
                    <a:pt x="1425"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a:off x="7950460" y="2696484"/>
              <a:ext cx="42697" cy="26494"/>
            </a:xfrm>
            <a:custGeom>
              <a:rect b="b" l="l" r="r" t="t"/>
              <a:pathLst>
                <a:path extrusionOk="0" h="1483" w="2390">
                  <a:moveTo>
                    <a:pt x="1680" y="1"/>
                  </a:moveTo>
                  <a:cubicBezTo>
                    <a:pt x="997" y="1"/>
                    <a:pt x="1" y="1051"/>
                    <a:pt x="1" y="1051"/>
                  </a:cubicBezTo>
                  <a:cubicBezTo>
                    <a:pt x="1" y="1051"/>
                    <a:pt x="921" y="1483"/>
                    <a:pt x="1594" y="1483"/>
                  </a:cubicBezTo>
                  <a:cubicBezTo>
                    <a:pt x="2048" y="1483"/>
                    <a:pt x="2390" y="1287"/>
                    <a:pt x="2263" y="630"/>
                  </a:cubicBezTo>
                  <a:cubicBezTo>
                    <a:pt x="2173" y="167"/>
                    <a:pt x="1951" y="1"/>
                    <a:pt x="1680"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7948584" y="2770103"/>
              <a:ext cx="43251" cy="26905"/>
            </a:xfrm>
            <a:custGeom>
              <a:rect b="b" l="l" r="r" t="t"/>
              <a:pathLst>
                <a:path extrusionOk="0" h="1506" w="2421">
                  <a:moveTo>
                    <a:pt x="1614" y="0"/>
                  </a:moveTo>
                  <a:cubicBezTo>
                    <a:pt x="928" y="0"/>
                    <a:pt x="0" y="455"/>
                    <a:pt x="0" y="455"/>
                  </a:cubicBezTo>
                  <a:cubicBezTo>
                    <a:pt x="0" y="455"/>
                    <a:pt x="1024" y="1505"/>
                    <a:pt x="1722" y="1505"/>
                  </a:cubicBezTo>
                  <a:cubicBezTo>
                    <a:pt x="1999" y="1505"/>
                    <a:pt x="2225" y="1339"/>
                    <a:pt x="2315" y="876"/>
                  </a:cubicBezTo>
                  <a:cubicBezTo>
                    <a:pt x="2420" y="202"/>
                    <a:pt x="2071" y="0"/>
                    <a:pt x="1614"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7925092" y="2837827"/>
              <a:ext cx="46431" cy="28405"/>
            </a:xfrm>
            <a:custGeom>
              <a:rect b="b" l="l" r="r" t="t"/>
              <a:pathLst>
                <a:path extrusionOk="0" h="1590" w="2599">
                  <a:moveTo>
                    <a:pt x="619" y="1"/>
                  </a:moveTo>
                  <a:cubicBezTo>
                    <a:pt x="269" y="1"/>
                    <a:pt x="0" y="30"/>
                    <a:pt x="0" y="30"/>
                  </a:cubicBezTo>
                  <a:cubicBezTo>
                    <a:pt x="0" y="30"/>
                    <a:pt x="732" y="1590"/>
                    <a:pt x="1454" y="1590"/>
                  </a:cubicBezTo>
                  <a:cubicBezTo>
                    <a:pt x="1660" y="1590"/>
                    <a:pt x="1865" y="1462"/>
                    <a:pt x="2052" y="1135"/>
                  </a:cubicBezTo>
                  <a:cubicBezTo>
                    <a:pt x="2598" y="152"/>
                    <a:pt x="1405" y="1"/>
                    <a:pt x="619"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7822353" y="2538116"/>
              <a:ext cx="52952" cy="40893"/>
            </a:xfrm>
            <a:custGeom>
              <a:rect b="b" l="l" r="r" t="t"/>
              <a:pathLst>
                <a:path extrusionOk="0" h="2289" w="2964">
                  <a:moveTo>
                    <a:pt x="1014" y="0"/>
                  </a:moveTo>
                  <a:cubicBezTo>
                    <a:pt x="1" y="0"/>
                    <a:pt x="649" y="2288"/>
                    <a:pt x="649" y="2288"/>
                  </a:cubicBezTo>
                  <a:cubicBezTo>
                    <a:pt x="649" y="2288"/>
                    <a:pt x="2963" y="658"/>
                    <a:pt x="1385" y="79"/>
                  </a:cubicBezTo>
                  <a:cubicBezTo>
                    <a:pt x="1242" y="25"/>
                    <a:pt x="1119" y="0"/>
                    <a:pt x="1014"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p:nvPr/>
          </p:nvSpPr>
          <p:spPr>
            <a:xfrm>
              <a:off x="7741838" y="2527308"/>
              <a:ext cx="60151" cy="41357"/>
            </a:xfrm>
            <a:custGeom>
              <a:rect b="b" l="l" r="r" t="t"/>
              <a:pathLst>
                <a:path extrusionOk="0" h="2315" w="3367">
                  <a:moveTo>
                    <a:pt x="1684" y="0"/>
                  </a:moveTo>
                  <a:cubicBezTo>
                    <a:pt x="0" y="0"/>
                    <a:pt x="1684" y="2315"/>
                    <a:pt x="1684" y="2315"/>
                  </a:cubicBezTo>
                  <a:cubicBezTo>
                    <a:pt x="1684" y="2315"/>
                    <a:pt x="3367" y="0"/>
                    <a:pt x="1684"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7668539" y="2541849"/>
              <a:ext cx="53059" cy="39982"/>
            </a:xfrm>
            <a:custGeom>
              <a:rect b="b" l="l" r="r" t="t"/>
              <a:pathLst>
                <a:path extrusionOk="0" h="2238" w="2970">
                  <a:moveTo>
                    <a:pt x="1918" y="0"/>
                  </a:moveTo>
                  <a:cubicBezTo>
                    <a:pt x="1806" y="0"/>
                    <a:pt x="1677" y="25"/>
                    <a:pt x="1526" y="81"/>
                  </a:cubicBezTo>
                  <a:cubicBezTo>
                    <a:pt x="0" y="659"/>
                    <a:pt x="2367" y="2237"/>
                    <a:pt x="2367" y="2237"/>
                  </a:cubicBezTo>
                  <a:cubicBezTo>
                    <a:pt x="2367" y="2237"/>
                    <a:pt x="2970" y="0"/>
                    <a:pt x="1918"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a:off x="7607443" y="2580079"/>
              <a:ext cx="48897" cy="35569"/>
            </a:xfrm>
            <a:custGeom>
              <a:rect b="b" l="l" r="r" t="t"/>
              <a:pathLst>
                <a:path extrusionOk="0" h="1991" w="2737">
                  <a:moveTo>
                    <a:pt x="1800" y="0"/>
                  </a:moveTo>
                  <a:cubicBezTo>
                    <a:pt x="1647" y="0"/>
                    <a:pt x="1469" y="75"/>
                    <a:pt x="1263" y="255"/>
                  </a:cubicBezTo>
                  <a:cubicBezTo>
                    <a:pt x="1" y="1307"/>
                    <a:pt x="2736" y="1991"/>
                    <a:pt x="2736" y="1991"/>
                  </a:cubicBezTo>
                  <a:cubicBezTo>
                    <a:pt x="2736" y="1991"/>
                    <a:pt x="2589" y="0"/>
                    <a:pt x="1800"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7449574" y="2291515"/>
              <a:ext cx="404124" cy="358658"/>
            </a:xfrm>
            <a:custGeom>
              <a:rect b="b" l="l" r="r" t="t"/>
              <a:pathLst>
                <a:path extrusionOk="0" h="20076" w="22621">
                  <a:moveTo>
                    <a:pt x="11261" y="0"/>
                  </a:moveTo>
                  <a:cubicBezTo>
                    <a:pt x="9076" y="0"/>
                    <a:pt x="6879" y="703"/>
                    <a:pt x="5050" y="2152"/>
                  </a:cubicBezTo>
                  <a:cubicBezTo>
                    <a:pt x="684" y="5624"/>
                    <a:pt x="0" y="11937"/>
                    <a:pt x="3420" y="16303"/>
                  </a:cubicBezTo>
                  <a:cubicBezTo>
                    <a:pt x="5412" y="18778"/>
                    <a:pt x="8340" y="20076"/>
                    <a:pt x="11289" y="20076"/>
                  </a:cubicBezTo>
                  <a:cubicBezTo>
                    <a:pt x="13479" y="20076"/>
                    <a:pt x="15680" y="19361"/>
                    <a:pt x="17518" y="17881"/>
                  </a:cubicBezTo>
                  <a:cubicBezTo>
                    <a:pt x="21884" y="14462"/>
                    <a:pt x="22620" y="8149"/>
                    <a:pt x="19148" y="3783"/>
                  </a:cubicBezTo>
                  <a:cubicBezTo>
                    <a:pt x="17179" y="1298"/>
                    <a:pt x="14231" y="0"/>
                    <a:pt x="11261" y="0"/>
                  </a:cubicBezTo>
                  <a:close/>
                </a:path>
              </a:pathLst>
            </a:custGeom>
            <a:solidFill>
              <a:srgbClr val="B482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p:nvPr/>
          </p:nvSpPr>
          <p:spPr>
            <a:xfrm>
              <a:off x="7490912" y="2329155"/>
              <a:ext cx="320498" cy="283553"/>
            </a:xfrm>
            <a:custGeom>
              <a:rect b="b" l="l" r="r" t="t"/>
              <a:pathLst>
                <a:path extrusionOk="0" h="15872" w="17940">
                  <a:moveTo>
                    <a:pt x="8979" y="0"/>
                  </a:moveTo>
                  <a:cubicBezTo>
                    <a:pt x="7248" y="0"/>
                    <a:pt x="5507" y="564"/>
                    <a:pt x="4051" y="1729"/>
                  </a:cubicBezTo>
                  <a:cubicBezTo>
                    <a:pt x="580" y="4411"/>
                    <a:pt x="1" y="9409"/>
                    <a:pt x="2736" y="12881"/>
                  </a:cubicBezTo>
                  <a:cubicBezTo>
                    <a:pt x="4307" y="14845"/>
                    <a:pt x="6625" y="15872"/>
                    <a:pt x="8971" y="15872"/>
                  </a:cubicBezTo>
                  <a:cubicBezTo>
                    <a:pt x="10709" y="15872"/>
                    <a:pt x="12463" y="15308"/>
                    <a:pt x="13941" y="14143"/>
                  </a:cubicBezTo>
                  <a:cubicBezTo>
                    <a:pt x="17361" y="11408"/>
                    <a:pt x="17939" y="6410"/>
                    <a:pt x="15204" y="2991"/>
                  </a:cubicBezTo>
                  <a:cubicBezTo>
                    <a:pt x="13633" y="1027"/>
                    <a:pt x="11315" y="0"/>
                    <a:pt x="8979"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p:nvPr/>
          </p:nvSpPr>
          <p:spPr>
            <a:xfrm>
              <a:off x="7535091" y="2367564"/>
              <a:ext cx="232138" cy="206037"/>
            </a:xfrm>
            <a:custGeom>
              <a:rect b="b" l="l" r="r" t="t"/>
              <a:pathLst>
                <a:path extrusionOk="0" h="11533" w="12994">
                  <a:moveTo>
                    <a:pt x="6506" y="0"/>
                  </a:moveTo>
                  <a:cubicBezTo>
                    <a:pt x="5256" y="0"/>
                    <a:pt x="3997" y="413"/>
                    <a:pt x="2946" y="1262"/>
                  </a:cubicBezTo>
                  <a:cubicBezTo>
                    <a:pt x="421" y="3261"/>
                    <a:pt x="0" y="6891"/>
                    <a:pt x="1999" y="9363"/>
                  </a:cubicBezTo>
                  <a:cubicBezTo>
                    <a:pt x="3153" y="10790"/>
                    <a:pt x="4831" y="11533"/>
                    <a:pt x="6530" y="11533"/>
                  </a:cubicBezTo>
                  <a:cubicBezTo>
                    <a:pt x="7776" y="11533"/>
                    <a:pt x="9032" y="11133"/>
                    <a:pt x="10100" y="10310"/>
                  </a:cubicBezTo>
                  <a:cubicBezTo>
                    <a:pt x="12573" y="8311"/>
                    <a:pt x="12994" y="4681"/>
                    <a:pt x="10995" y="2209"/>
                  </a:cubicBezTo>
                  <a:cubicBezTo>
                    <a:pt x="9875" y="756"/>
                    <a:pt x="8199" y="0"/>
                    <a:pt x="6506" y="0"/>
                  </a:cubicBezTo>
                  <a:close/>
                </a:path>
              </a:pathLst>
            </a:custGeom>
            <a:solidFill>
              <a:srgbClr val="FAD1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2"/>
            <p:cNvSpPr/>
            <p:nvPr/>
          </p:nvSpPr>
          <p:spPr>
            <a:xfrm>
              <a:off x="7671362" y="2407920"/>
              <a:ext cx="73318" cy="47039"/>
            </a:xfrm>
            <a:custGeom>
              <a:rect b="b" l="l" r="r" t="t"/>
              <a:pathLst>
                <a:path extrusionOk="0" h="2633" w="4104">
                  <a:moveTo>
                    <a:pt x="2062" y="1"/>
                  </a:moveTo>
                  <a:cubicBezTo>
                    <a:pt x="960" y="1"/>
                    <a:pt x="0" y="2633"/>
                    <a:pt x="0" y="2633"/>
                  </a:cubicBezTo>
                  <a:cubicBezTo>
                    <a:pt x="0" y="2633"/>
                    <a:pt x="4103" y="2159"/>
                    <a:pt x="2788" y="423"/>
                  </a:cubicBezTo>
                  <a:cubicBezTo>
                    <a:pt x="2545" y="124"/>
                    <a:pt x="2300" y="1"/>
                    <a:pt x="2062" y="1"/>
                  </a:cubicBezTo>
                  <a:close/>
                </a:path>
              </a:pathLst>
            </a:custGeom>
            <a:solidFill>
              <a:srgbClr val="96D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2"/>
            <p:cNvSpPr/>
            <p:nvPr/>
          </p:nvSpPr>
          <p:spPr>
            <a:xfrm>
              <a:off x="7671362" y="2407920"/>
              <a:ext cx="73318" cy="47039"/>
            </a:xfrm>
            <a:custGeom>
              <a:rect b="b" l="l" r="r" t="t"/>
              <a:pathLst>
                <a:path extrusionOk="0" h="2633" w="4104">
                  <a:moveTo>
                    <a:pt x="2062" y="1"/>
                  </a:moveTo>
                  <a:cubicBezTo>
                    <a:pt x="960" y="1"/>
                    <a:pt x="0" y="2633"/>
                    <a:pt x="0" y="2633"/>
                  </a:cubicBezTo>
                  <a:cubicBezTo>
                    <a:pt x="0" y="2633"/>
                    <a:pt x="4103" y="2159"/>
                    <a:pt x="2788" y="423"/>
                  </a:cubicBezTo>
                  <a:cubicBezTo>
                    <a:pt x="2545" y="124"/>
                    <a:pt x="2300" y="1"/>
                    <a:pt x="2062"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2"/>
            <p:cNvSpPr/>
            <p:nvPr/>
          </p:nvSpPr>
          <p:spPr>
            <a:xfrm>
              <a:off x="7676060" y="2467426"/>
              <a:ext cx="65690" cy="35230"/>
            </a:xfrm>
            <a:custGeom>
              <a:rect b="b" l="l" r="r" t="t"/>
              <a:pathLst>
                <a:path extrusionOk="0" h="1972" w="3677">
                  <a:moveTo>
                    <a:pt x="2288" y="0"/>
                  </a:moveTo>
                  <a:cubicBezTo>
                    <a:pt x="1275" y="0"/>
                    <a:pt x="0" y="459"/>
                    <a:pt x="0" y="459"/>
                  </a:cubicBezTo>
                  <a:cubicBezTo>
                    <a:pt x="0" y="459"/>
                    <a:pt x="1625" y="1972"/>
                    <a:pt x="2667" y="1972"/>
                  </a:cubicBezTo>
                  <a:cubicBezTo>
                    <a:pt x="3052" y="1972"/>
                    <a:pt x="3358" y="1764"/>
                    <a:pt x="3472" y="1195"/>
                  </a:cubicBezTo>
                  <a:cubicBezTo>
                    <a:pt x="3676" y="265"/>
                    <a:pt x="3058" y="0"/>
                    <a:pt x="2288"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2"/>
            <p:cNvSpPr/>
            <p:nvPr/>
          </p:nvSpPr>
          <p:spPr>
            <a:xfrm>
              <a:off x="7660143" y="2493472"/>
              <a:ext cx="67601" cy="58508"/>
            </a:xfrm>
            <a:custGeom>
              <a:rect b="b" l="l" r="r" t="t"/>
              <a:pathLst>
                <a:path extrusionOk="0" h="3275" w="3784">
                  <a:moveTo>
                    <a:pt x="207" y="0"/>
                  </a:moveTo>
                  <a:cubicBezTo>
                    <a:pt x="207" y="1"/>
                    <a:pt x="0" y="3275"/>
                    <a:pt x="1315" y="3275"/>
                  </a:cubicBezTo>
                  <a:cubicBezTo>
                    <a:pt x="1481" y="3275"/>
                    <a:pt x="1672" y="3222"/>
                    <a:pt x="1891" y="3104"/>
                  </a:cubicBezTo>
                  <a:cubicBezTo>
                    <a:pt x="3784" y="2052"/>
                    <a:pt x="208" y="1"/>
                    <a:pt x="207"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2"/>
            <p:cNvSpPr/>
            <p:nvPr/>
          </p:nvSpPr>
          <p:spPr>
            <a:xfrm>
              <a:off x="7582075" y="2494419"/>
              <a:ext cx="71103" cy="61009"/>
            </a:xfrm>
            <a:custGeom>
              <a:rect b="b" l="l" r="r" t="t"/>
              <a:pathLst>
                <a:path extrusionOk="0" h="3415" w="3980">
                  <a:moveTo>
                    <a:pt x="3367" y="0"/>
                  </a:moveTo>
                  <a:cubicBezTo>
                    <a:pt x="3367" y="1"/>
                    <a:pt x="1" y="2473"/>
                    <a:pt x="2052" y="3314"/>
                  </a:cubicBezTo>
                  <a:cubicBezTo>
                    <a:pt x="2232" y="3383"/>
                    <a:pt x="2391" y="3415"/>
                    <a:pt x="2530" y="3415"/>
                  </a:cubicBezTo>
                  <a:cubicBezTo>
                    <a:pt x="3980" y="3415"/>
                    <a:pt x="3367" y="1"/>
                    <a:pt x="3367"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2"/>
            <p:cNvSpPr/>
            <p:nvPr/>
          </p:nvSpPr>
          <p:spPr>
            <a:xfrm>
              <a:off x="7560780" y="2475144"/>
              <a:ext cx="66422" cy="36373"/>
            </a:xfrm>
            <a:custGeom>
              <a:rect b="b" l="l" r="r" t="t"/>
              <a:pathLst>
                <a:path extrusionOk="0" h="2036" w="3718">
                  <a:moveTo>
                    <a:pt x="1849" y="0"/>
                  </a:moveTo>
                  <a:cubicBezTo>
                    <a:pt x="895" y="0"/>
                    <a:pt x="0" y="263"/>
                    <a:pt x="351" y="1342"/>
                  </a:cubicBezTo>
                  <a:cubicBezTo>
                    <a:pt x="519" y="1845"/>
                    <a:pt x="807" y="2035"/>
                    <a:pt x="1146" y="2035"/>
                  </a:cubicBezTo>
                  <a:cubicBezTo>
                    <a:pt x="2189" y="2035"/>
                    <a:pt x="3718" y="237"/>
                    <a:pt x="3718" y="237"/>
                  </a:cubicBezTo>
                  <a:cubicBezTo>
                    <a:pt x="3718" y="237"/>
                    <a:pt x="2756" y="0"/>
                    <a:pt x="1849"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2"/>
            <p:cNvSpPr/>
            <p:nvPr/>
          </p:nvSpPr>
          <p:spPr>
            <a:xfrm>
              <a:off x="7554832" y="2414815"/>
              <a:ext cx="74247" cy="42965"/>
            </a:xfrm>
            <a:custGeom>
              <a:rect b="b" l="l" r="r" t="t"/>
              <a:pathLst>
                <a:path extrusionOk="0" h="2405" w="4156">
                  <a:moveTo>
                    <a:pt x="1905" y="1"/>
                  </a:moveTo>
                  <a:cubicBezTo>
                    <a:pt x="1642" y="1"/>
                    <a:pt x="1386" y="147"/>
                    <a:pt x="1157" y="511"/>
                  </a:cubicBezTo>
                  <a:cubicBezTo>
                    <a:pt x="0" y="2404"/>
                    <a:pt x="4156" y="2404"/>
                    <a:pt x="4156" y="2404"/>
                  </a:cubicBezTo>
                  <a:cubicBezTo>
                    <a:pt x="4156" y="2404"/>
                    <a:pt x="2971" y="1"/>
                    <a:pt x="1905"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2"/>
            <p:cNvSpPr/>
            <p:nvPr/>
          </p:nvSpPr>
          <p:spPr>
            <a:xfrm>
              <a:off x="7599940" y="2382249"/>
              <a:ext cx="74819" cy="63314"/>
            </a:xfrm>
            <a:custGeom>
              <a:rect b="b" l="l" r="r" t="t"/>
              <a:pathLst>
                <a:path extrusionOk="0" h="3544" w="4188">
                  <a:moveTo>
                    <a:pt x="2395" y="1"/>
                  </a:moveTo>
                  <a:cubicBezTo>
                    <a:pt x="2321" y="1"/>
                    <a:pt x="2242" y="7"/>
                    <a:pt x="2157" y="19"/>
                  </a:cubicBezTo>
                  <a:cubicBezTo>
                    <a:pt x="0" y="335"/>
                    <a:pt x="2683" y="3544"/>
                    <a:pt x="2683" y="3544"/>
                  </a:cubicBezTo>
                  <a:cubicBezTo>
                    <a:pt x="2683" y="3544"/>
                    <a:pt x="4187" y="1"/>
                    <a:pt x="2395"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2"/>
            <p:cNvSpPr/>
            <p:nvPr/>
          </p:nvSpPr>
          <p:spPr>
            <a:xfrm>
              <a:off x="6963711" y="2946014"/>
              <a:ext cx="376862" cy="334469"/>
            </a:xfrm>
            <a:custGeom>
              <a:rect b="b" l="l" r="r" t="t"/>
              <a:pathLst>
                <a:path extrusionOk="0" h="18722" w="21095">
                  <a:moveTo>
                    <a:pt x="10540" y="1"/>
                  </a:moveTo>
                  <a:cubicBezTo>
                    <a:pt x="8504" y="1"/>
                    <a:pt x="6454" y="661"/>
                    <a:pt x="4735" y="2023"/>
                  </a:cubicBezTo>
                  <a:cubicBezTo>
                    <a:pt x="684" y="5232"/>
                    <a:pt x="1" y="11124"/>
                    <a:pt x="3209" y="15174"/>
                  </a:cubicBezTo>
                  <a:cubicBezTo>
                    <a:pt x="5087" y="17506"/>
                    <a:pt x="7819" y="18722"/>
                    <a:pt x="10572" y="18722"/>
                  </a:cubicBezTo>
                  <a:cubicBezTo>
                    <a:pt x="12601" y="18722"/>
                    <a:pt x="14642" y="18061"/>
                    <a:pt x="16361" y="16700"/>
                  </a:cubicBezTo>
                  <a:cubicBezTo>
                    <a:pt x="20411" y="13438"/>
                    <a:pt x="21095" y="7599"/>
                    <a:pt x="17886" y="3548"/>
                  </a:cubicBezTo>
                  <a:cubicBezTo>
                    <a:pt x="16039" y="1217"/>
                    <a:pt x="13303" y="1"/>
                    <a:pt x="10540" y="1"/>
                  </a:cubicBezTo>
                  <a:close/>
                </a:path>
              </a:pathLst>
            </a:custGeom>
            <a:solidFill>
              <a:srgbClr val="B482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2"/>
            <p:cNvSpPr/>
            <p:nvPr/>
          </p:nvSpPr>
          <p:spPr>
            <a:xfrm>
              <a:off x="7003174" y="2980510"/>
              <a:ext cx="297935" cy="264902"/>
            </a:xfrm>
            <a:custGeom>
              <a:rect b="b" l="l" r="r" t="t"/>
              <a:pathLst>
                <a:path extrusionOk="0" h="14828" w="16677">
                  <a:moveTo>
                    <a:pt x="8327" y="1"/>
                  </a:moveTo>
                  <a:cubicBezTo>
                    <a:pt x="6716" y="1"/>
                    <a:pt x="5094" y="526"/>
                    <a:pt x="3736" y="1617"/>
                  </a:cubicBezTo>
                  <a:cubicBezTo>
                    <a:pt x="527" y="4143"/>
                    <a:pt x="1" y="8824"/>
                    <a:pt x="2526" y="12033"/>
                  </a:cubicBezTo>
                  <a:cubicBezTo>
                    <a:pt x="4001" y="13870"/>
                    <a:pt x="6149" y="14828"/>
                    <a:pt x="8317" y="14828"/>
                  </a:cubicBezTo>
                  <a:cubicBezTo>
                    <a:pt x="9937" y="14828"/>
                    <a:pt x="11569" y="14293"/>
                    <a:pt x="12942" y="13191"/>
                  </a:cubicBezTo>
                  <a:cubicBezTo>
                    <a:pt x="16151" y="10666"/>
                    <a:pt x="16677" y="5984"/>
                    <a:pt x="14152" y="2827"/>
                  </a:cubicBezTo>
                  <a:cubicBezTo>
                    <a:pt x="12695" y="977"/>
                    <a:pt x="10522" y="1"/>
                    <a:pt x="8327"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2"/>
            <p:cNvSpPr/>
            <p:nvPr/>
          </p:nvSpPr>
          <p:spPr>
            <a:xfrm>
              <a:off x="7044530" y="3016757"/>
              <a:ext cx="216166" cy="192120"/>
            </a:xfrm>
            <a:custGeom>
              <a:rect b="b" l="l" r="r" t="t"/>
              <a:pathLst>
                <a:path extrusionOk="0" h="10754" w="12100">
                  <a:moveTo>
                    <a:pt x="6029" y="0"/>
                  </a:moveTo>
                  <a:cubicBezTo>
                    <a:pt x="4852" y="0"/>
                    <a:pt x="3668" y="384"/>
                    <a:pt x="2683" y="1167"/>
                  </a:cubicBezTo>
                  <a:cubicBezTo>
                    <a:pt x="369" y="3008"/>
                    <a:pt x="1" y="6427"/>
                    <a:pt x="1842" y="8742"/>
                  </a:cubicBezTo>
                  <a:cubicBezTo>
                    <a:pt x="2896" y="10067"/>
                    <a:pt x="4450" y="10754"/>
                    <a:pt x="6020" y="10754"/>
                  </a:cubicBezTo>
                  <a:cubicBezTo>
                    <a:pt x="7193" y="10754"/>
                    <a:pt x="8375" y="10371"/>
                    <a:pt x="9364" y="9583"/>
                  </a:cubicBezTo>
                  <a:cubicBezTo>
                    <a:pt x="11679" y="7742"/>
                    <a:pt x="12100" y="4376"/>
                    <a:pt x="10258" y="2061"/>
                  </a:cubicBezTo>
                  <a:cubicBezTo>
                    <a:pt x="9200" y="700"/>
                    <a:pt x="7621" y="0"/>
                    <a:pt x="6029" y="0"/>
                  </a:cubicBezTo>
                  <a:close/>
                </a:path>
              </a:pathLst>
            </a:custGeom>
            <a:solidFill>
              <a:srgbClr val="FAD1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2"/>
            <p:cNvSpPr/>
            <p:nvPr/>
          </p:nvSpPr>
          <p:spPr>
            <a:xfrm>
              <a:off x="7171404" y="3053987"/>
              <a:ext cx="68619" cy="43769"/>
            </a:xfrm>
            <a:custGeom>
              <a:rect b="b" l="l" r="r" t="t"/>
              <a:pathLst>
                <a:path extrusionOk="0" h="2450" w="3841">
                  <a:moveTo>
                    <a:pt x="1904" y="0"/>
                  </a:moveTo>
                  <a:cubicBezTo>
                    <a:pt x="888" y="0"/>
                    <a:pt x="0" y="2449"/>
                    <a:pt x="0" y="2449"/>
                  </a:cubicBezTo>
                  <a:cubicBezTo>
                    <a:pt x="0" y="2449"/>
                    <a:pt x="3840" y="2029"/>
                    <a:pt x="2578" y="398"/>
                  </a:cubicBezTo>
                  <a:cubicBezTo>
                    <a:pt x="2352" y="116"/>
                    <a:pt x="2125" y="0"/>
                    <a:pt x="1904" y="0"/>
                  </a:cubicBezTo>
                  <a:close/>
                </a:path>
              </a:pathLst>
            </a:custGeom>
            <a:solidFill>
              <a:srgbClr val="96D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2"/>
            <p:cNvSpPr/>
            <p:nvPr/>
          </p:nvSpPr>
          <p:spPr>
            <a:xfrm>
              <a:off x="7171404" y="3053987"/>
              <a:ext cx="68619" cy="43769"/>
            </a:xfrm>
            <a:custGeom>
              <a:rect b="b" l="l" r="r" t="t"/>
              <a:pathLst>
                <a:path extrusionOk="0" h="2450" w="3841">
                  <a:moveTo>
                    <a:pt x="1904" y="0"/>
                  </a:moveTo>
                  <a:cubicBezTo>
                    <a:pt x="888" y="0"/>
                    <a:pt x="0" y="2449"/>
                    <a:pt x="0" y="2449"/>
                  </a:cubicBezTo>
                  <a:cubicBezTo>
                    <a:pt x="0" y="2449"/>
                    <a:pt x="3840" y="2029"/>
                    <a:pt x="2578" y="398"/>
                  </a:cubicBezTo>
                  <a:cubicBezTo>
                    <a:pt x="2352" y="116"/>
                    <a:pt x="2125" y="0"/>
                    <a:pt x="1904"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2"/>
            <p:cNvSpPr/>
            <p:nvPr/>
          </p:nvSpPr>
          <p:spPr>
            <a:xfrm>
              <a:off x="7176103" y="3109884"/>
              <a:ext cx="60580" cy="33050"/>
            </a:xfrm>
            <a:custGeom>
              <a:rect b="b" l="l" r="r" t="t"/>
              <a:pathLst>
                <a:path extrusionOk="0" h="1850" w="3391">
                  <a:moveTo>
                    <a:pt x="2107" y="0"/>
                  </a:moveTo>
                  <a:cubicBezTo>
                    <a:pt x="1172" y="0"/>
                    <a:pt x="0" y="425"/>
                    <a:pt x="0" y="425"/>
                  </a:cubicBezTo>
                  <a:cubicBezTo>
                    <a:pt x="0" y="425"/>
                    <a:pt x="1480" y="1849"/>
                    <a:pt x="2446" y="1849"/>
                  </a:cubicBezTo>
                  <a:cubicBezTo>
                    <a:pt x="2806" y="1849"/>
                    <a:pt x="3095" y="1651"/>
                    <a:pt x="3209" y="1109"/>
                  </a:cubicBezTo>
                  <a:cubicBezTo>
                    <a:pt x="3391" y="246"/>
                    <a:pt x="2817" y="0"/>
                    <a:pt x="2107"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2"/>
            <p:cNvSpPr/>
            <p:nvPr/>
          </p:nvSpPr>
          <p:spPr>
            <a:xfrm>
              <a:off x="7160900" y="3134376"/>
              <a:ext cx="63135" cy="54399"/>
            </a:xfrm>
            <a:custGeom>
              <a:rect b="b" l="l" r="r" t="t"/>
              <a:pathLst>
                <a:path extrusionOk="0" h="3045" w="3534">
                  <a:moveTo>
                    <a:pt x="167" y="1"/>
                  </a:moveTo>
                  <a:cubicBezTo>
                    <a:pt x="167" y="1"/>
                    <a:pt x="1" y="3044"/>
                    <a:pt x="1226" y="3044"/>
                  </a:cubicBezTo>
                  <a:cubicBezTo>
                    <a:pt x="1377" y="3044"/>
                    <a:pt x="1549" y="2998"/>
                    <a:pt x="1746" y="2894"/>
                  </a:cubicBezTo>
                  <a:cubicBezTo>
                    <a:pt x="3534" y="1895"/>
                    <a:pt x="168" y="1"/>
                    <a:pt x="167"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2"/>
            <p:cNvSpPr/>
            <p:nvPr/>
          </p:nvSpPr>
          <p:spPr>
            <a:xfrm>
              <a:off x="7087763" y="3135323"/>
              <a:ext cx="65600" cy="56221"/>
            </a:xfrm>
            <a:custGeom>
              <a:rect b="b" l="l" r="r" t="t"/>
              <a:pathLst>
                <a:path extrusionOk="0" h="3147" w="3672">
                  <a:moveTo>
                    <a:pt x="3104" y="1"/>
                  </a:moveTo>
                  <a:cubicBezTo>
                    <a:pt x="3103" y="1"/>
                    <a:pt x="1" y="2315"/>
                    <a:pt x="1894" y="3052"/>
                  </a:cubicBezTo>
                  <a:cubicBezTo>
                    <a:pt x="2062" y="3117"/>
                    <a:pt x="2210" y="3147"/>
                    <a:pt x="2339" y="3147"/>
                  </a:cubicBezTo>
                  <a:cubicBezTo>
                    <a:pt x="3672" y="3147"/>
                    <a:pt x="3104" y="1"/>
                    <a:pt x="3104"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2"/>
            <p:cNvSpPr/>
            <p:nvPr/>
          </p:nvSpPr>
          <p:spPr>
            <a:xfrm>
              <a:off x="7067790" y="3116619"/>
              <a:ext cx="62277" cy="34211"/>
            </a:xfrm>
            <a:custGeom>
              <a:rect b="b" l="l" r="r" t="t"/>
              <a:pathLst>
                <a:path extrusionOk="0" h="1915" w="3486">
                  <a:moveTo>
                    <a:pt x="1781" y="1"/>
                  </a:moveTo>
                  <a:cubicBezTo>
                    <a:pt x="871" y="1"/>
                    <a:pt x="0" y="244"/>
                    <a:pt x="329" y="1258"/>
                  </a:cubicBezTo>
                  <a:cubicBezTo>
                    <a:pt x="484" y="1735"/>
                    <a:pt x="752" y="1915"/>
                    <a:pt x="1069" y="1915"/>
                  </a:cubicBezTo>
                  <a:cubicBezTo>
                    <a:pt x="2046" y="1915"/>
                    <a:pt x="3486" y="206"/>
                    <a:pt x="3486" y="206"/>
                  </a:cubicBezTo>
                  <a:cubicBezTo>
                    <a:pt x="3486" y="206"/>
                    <a:pt x="2617" y="1"/>
                    <a:pt x="1781"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2"/>
            <p:cNvSpPr/>
            <p:nvPr/>
          </p:nvSpPr>
          <p:spPr>
            <a:xfrm>
              <a:off x="7062395" y="3060864"/>
              <a:ext cx="69548" cy="39714"/>
            </a:xfrm>
            <a:custGeom>
              <a:rect b="b" l="l" r="r" t="t"/>
              <a:pathLst>
                <a:path extrusionOk="0" h="2223" w="3893">
                  <a:moveTo>
                    <a:pt x="1799" y="0"/>
                  </a:moveTo>
                  <a:cubicBezTo>
                    <a:pt x="1553" y="0"/>
                    <a:pt x="1315" y="139"/>
                    <a:pt x="1105" y="486"/>
                  </a:cubicBezTo>
                  <a:cubicBezTo>
                    <a:pt x="0" y="2222"/>
                    <a:pt x="3893" y="2222"/>
                    <a:pt x="3893" y="2222"/>
                  </a:cubicBezTo>
                  <a:cubicBezTo>
                    <a:pt x="3893" y="2222"/>
                    <a:pt x="2782" y="0"/>
                    <a:pt x="1799"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a:off x="7104680" y="3030656"/>
              <a:ext cx="69173" cy="58633"/>
            </a:xfrm>
            <a:custGeom>
              <a:rect b="b" l="l" r="r" t="t"/>
              <a:pathLst>
                <a:path extrusionOk="0" h="3282" w="3872">
                  <a:moveTo>
                    <a:pt x="2234" y="1"/>
                  </a:moveTo>
                  <a:cubicBezTo>
                    <a:pt x="2162" y="1"/>
                    <a:pt x="2084" y="7"/>
                    <a:pt x="1999" y="20"/>
                  </a:cubicBezTo>
                  <a:cubicBezTo>
                    <a:pt x="0" y="336"/>
                    <a:pt x="2473" y="3282"/>
                    <a:pt x="2473" y="3282"/>
                  </a:cubicBezTo>
                  <a:cubicBezTo>
                    <a:pt x="2473" y="3282"/>
                    <a:pt x="3872" y="1"/>
                    <a:pt x="2234"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2"/>
            <p:cNvSpPr/>
            <p:nvPr/>
          </p:nvSpPr>
          <p:spPr>
            <a:xfrm>
              <a:off x="7162937" y="2587707"/>
              <a:ext cx="525285" cy="343705"/>
            </a:xfrm>
            <a:custGeom>
              <a:rect b="b" l="l" r="r" t="t"/>
              <a:pathLst>
                <a:path extrusionOk="0" h="19239" w="29403">
                  <a:moveTo>
                    <a:pt x="26206" y="1"/>
                  </a:moveTo>
                  <a:cubicBezTo>
                    <a:pt x="23179" y="1"/>
                    <a:pt x="11311" y="5141"/>
                    <a:pt x="11311" y="5141"/>
                  </a:cubicBezTo>
                  <a:lnTo>
                    <a:pt x="264" y="7351"/>
                  </a:lnTo>
                  <a:cubicBezTo>
                    <a:pt x="264" y="7351"/>
                    <a:pt x="1" y="9560"/>
                    <a:pt x="369" y="10507"/>
                  </a:cubicBezTo>
                  <a:cubicBezTo>
                    <a:pt x="685" y="11454"/>
                    <a:pt x="1105" y="13085"/>
                    <a:pt x="1526" y="15031"/>
                  </a:cubicBezTo>
                  <a:cubicBezTo>
                    <a:pt x="1649" y="15583"/>
                    <a:pt x="1781" y="15804"/>
                    <a:pt x="1917" y="15804"/>
                  </a:cubicBezTo>
                  <a:cubicBezTo>
                    <a:pt x="2249" y="15804"/>
                    <a:pt x="2611" y="14496"/>
                    <a:pt x="2947" y="13453"/>
                  </a:cubicBezTo>
                  <a:cubicBezTo>
                    <a:pt x="3108" y="12919"/>
                    <a:pt x="3295" y="12696"/>
                    <a:pt x="3499" y="12696"/>
                  </a:cubicBezTo>
                  <a:cubicBezTo>
                    <a:pt x="4519" y="12696"/>
                    <a:pt x="5964" y="18268"/>
                    <a:pt x="6701" y="18268"/>
                  </a:cubicBezTo>
                  <a:cubicBezTo>
                    <a:pt x="6731" y="18268"/>
                    <a:pt x="6759" y="18259"/>
                    <a:pt x="6787" y="18240"/>
                  </a:cubicBezTo>
                  <a:cubicBezTo>
                    <a:pt x="7415" y="17779"/>
                    <a:pt x="7543" y="15585"/>
                    <a:pt x="8259" y="15585"/>
                  </a:cubicBezTo>
                  <a:cubicBezTo>
                    <a:pt x="8443" y="15585"/>
                    <a:pt x="8665" y="15729"/>
                    <a:pt x="8944" y="16083"/>
                  </a:cubicBezTo>
                  <a:cubicBezTo>
                    <a:pt x="9741" y="17136"/>
                    <a:pt x="10616" y="18401"/>
                    <a:pt x="11170" y="18401"/>
                  </a:cubicBezTo>
                  <a:cubicBezTo>
                    <a:pt x="11529" y="18401"/>
                    <a:pt x="11752" y="17868"/>
                    <a:pt x="11732" y="16399"/>
                  </a:cubicBezTo>
                  <a:cubicBezTo>
                    <a:pt x="11695" y="15118"/>
                    <a:pt x="11837" y="14633"/>
                    <a:pt x="12072" y="14633"/>
                  </a:cubicBezTo>
                  <a:cubicBezTo>
                    <a:pt x="12514" y="14633"/>
                    <a:pt x="13287" y="16341"/>
                    <a:pt x="13836" y="17714"/>
                  </a:cubicBezTo>
                  <a:cubicBezTo>
                    <a:pt x="14223" y="18682"/>
                    <a:pt x="14745" y="19239"/>
                    <a:pt x="15179" y="19239"/>
                  </a:cubicBezTo>
                  <a:cubicBezTo>
                    <a:pt x="15688" y="19239"/>
                    <a:pt x="16078" y="18474"/>
                    <a:pt x="15993" y="16714"/>
                  </a:cubicBezTo>
                  <a:cubicBezTo>
                    <a:pt x="15906" y="15370"/>
                    <a:pt x="16212" y="14937"/>
                    <a:pt x="16643" y="14937"/>
                  </a:cubicBezTo>
                  <a:cubicBezTo>
                    <a:pt x="17258" y="14937"/>
                    <a:pt x="18125" y="15817"/>
                    <a:pt x="18465" y="16188"/>
                  </a:cubicBezTo>
                  <a:cubicBezTo>
                    <a:pt x="19115" y="16935"/>
                    <a:pt x="19686" y="17228"/>
                    <a:pt x="20177" y="17228"/>
                  </a:cubicBezTo>
                  <a:cubicBezTo>
                    <a:pt x="21553" y="17228"/>
                    <a:pt x="22308" y="14934"/>
                    <a:pt x="22463" y="13926"/>
                  </a:cubicBezTo>
                  <a:cubicBezTo>
                    <a:pt x="22676" y="12828"/>
                    <a:pt x="23509" y="12254"/>
                    <a:pt x="24384" y="12254"/>
                  </a:cubicBezTo>
                  <a:cubicBezTo>
                    <a:pt x="24808" y="12254"/>
                    <a:pt x="25242" y="12389"/>
                    <a:pt x="25619" y="12664"/>
                  </a:cubicBezTo>
                  <a:cubicBezTo>
                    <a:pt x="26029" y="12955"/>
                    <a:pt x="26377" y="13088"/>
                    <a:pt x="26671" y="13088"/>
                  </a:cubicBezTo>
                  <a:cubicBezTo>
                    <a:pt x="29403" y="13088"/>
                    <a:pt x="27499" y="1674"/>
                    <a:pt x="26882" y="249"/>
                  </a:cubicBezTo>
                  <a:cubicBezTo>
                    <a:pt x="26813" y="77"/>
                    <a:pt x="26576" y="1"/>
                    <a:pt x="26206" y="1"/>
                  </a:cubicBezTo>
                  <a:close/>
                </a:path>
              </a:pathLst>
            </a:custGeom>
            <a:solidFill>
              <a:srgbClr val="86B9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2"/>
            <p:cNvSpPr/>
            <p:nvPr/>
          </p:nvSpPr>
          <p:spPr>
            <a:xfrm>
              <a:off x="7164812" y="2456815"/>
              <a:ext cx="491931" cy="417076"/>
            </a:xfrm>
            <a:custGeom>
              <a:rect b="b" l="l" r="r" t="t"/>
              <a:pathLst>
                <a:path extrusionOk="0" h="23346" w="27536">
                  <a:moveTo>
                    <a:pt x="12889" y="1"/>
                  </a:moveTo>
                  <a:lnTo>
                    <a:pt x="1" y="12416"/>
                  </a:lnTo>
                  <a:cubicBezTo>
                    <a:pt x="300" y="13762"/>
                    <a:pt x="741" y="19412"/>
                    <a:pt x="1279" y="19412"/>
                  </a:cubicBezTo>
                  <a:cubicBezTo>
                    <a:pt x="1309" y="19412"/>
                    <a:pt x="1339" y="19395"/>
                    <a:pt x="1369" y="19359"/>
                  </a:cubicBezTo>
                  <a:cubicBezTo>
                    <a:pt x="1932" y="18693"/>
                    <a:pt x="2346" y="15881"/>
                    <a:pt x="3048" y="15881"/>
                  </a:cubicBezTo>
                  <a:cubicBezTo>
                    <a:pt x="3067" y="15881"/>
                    <a:pt x="3085" y="15883"/>
                    <a:pt x="3105" y="15888"/>
                  </a:cubicBezTo>
                  <a:cubicBezTo>
                    <a:pt x="3841" y="16098"/>
                    <a:pt x="4788" y="20464"/>
                    <a:pt x="5682" y="21306"/>
                  </a:cubicBezTo>
                  <a:cubicBezTo>
                    <a:pt x="5738" y="21358"/>
                    <a:pt x="5791" y="21383"/>
                    <a:pt x="5842" y="21383"/>
                  </a:cubicBezTo>
                  <a:cubicBezTo>
                    <a:pt x="6610" y="21383"/>
                    <a:pt x="6859" y="15792"/>
                    <a:pt x="7155" y="15151"/>
                  </a:cubicBezTo>
                  <a:cubicBezTo>
                    <a:pt x="7171" y="15125"/>
                    <a:pt x="7188" y="15112"/>
                    <a:pt x="7208" y="15112"/>
                  </a:cubicBezTo>
                  <a:cubicBezTo>
                    <a:pt x="7650" y="15112"/>
                    <a:pt x="9089" y="21742"/>
                    <a:pt x="9996" y="22095"/>
                  </a:cubicBezTo>
                  <a:cubicBezTo>
                    <a:pt x="10016" y="22101"/>
                    <a:pt x="10034" y="22105"/>
                    <a:pt x="10053" y="22105"/>
                  </a:cubicBezTo>
                  <a:cubicBezTo>
                    <a:pt x="10861" y="22105"/>
                    <a:pt x="10247" y="15761"/>
                    <a:pt x="10691" y="15761"/>
                  </a:cubicBezTo>
                  <a:cubicBezTo>
                    <a:pt x="10718" y="15761"/>
                    <a:pt x="10749" y="15784"/>
                    <a:pt x="10785" y="15835"/>
                  </a:cubicBezTo>
                  <a:cubicBezTo>
                    <a:pt x="11416" y="16729"/>
                    <a:pt x="12994" y="23042"/>
                    <a:pt x="13731" y="23305"/>
                  </a:cubicBezTo>
                  <a:cubicBezTo>
                    <a:pt x="13802" y="23330"/>
                    <a:pt x="13872" y="23345"/>
                    <a:pt x="13940" y="23345"/>
                  </a:cubicBezTo>
                  <a:cubicBezTo>
                    <a:pt x="14574" y="23345"/>
                    <a:pt x="15002" y="22029"/>
                    <a:pt x="14099" y="15519"/>
                  </a:cubicBezTo>
                  <a:cubicBezTo>
                    <a:pt x="13892" y="13928"/>
                    <a:pt x="13932" y="13305"/>
                    <a:pt x="14136" y="13305"/>
                  </a:cubicBezTo>
                  <a:cubicBezTo>
                    <a:pt x="14863" y="13305"/>
                    <a:pt x="17672" y="21217"/>
                    <a:pt x="18781" y="21464"/>
                  </a:cubicBezTo>
                  <a:cubicBezTo>
                    <a:pt x="19142" y="21533"/>
                    <a:pt x="19474" y="21617"/>
                    <a:pt x="19762" y="21617"/>
                  </a:cubicBezTo>
                  <a:cubicBezTo>
                    <a:pt x="20564" y="21617"/>
                    <a:pt x="21026" y="20964"/>
                    <a:pt x="20833" y="17518"/>
                  </a:cubicBezTo>
                  <a:cubicBezTo>
                    <a:pt x="20600" y="13331"/>
                    <a:pt x="20244" y="10255"/>
                    <a:pt x="20783" y="10255"/>
                  </a:cubicBezTo>
                  <a:cubicBezTo>
                    <a:pt x="20854" y="10255"/>
                    <a:pt x="20940" y="10307"/>
                    <a:pt x="21043" y="10417"/>
                  </a:cubicBezTo>
                  <a:cubicBezTo>
                    <a:pt x="21937" y="11364"/>
                    <a:pt x="24410" y="18360"/>
                    <a:pt x="25672" y="18939"/>
                  </a:cubicBezTo>
                  <a:cubicBezTo>
                    <a:pt x="25857" y="19023"/>
                    <a:pt x="26028" y="19064"/>
                    <a:pt x="26185" y="19064"/>
                  </a:cubicBezTo>
                  <a:cubicBezTo>
                    <a:pt x="27101" y="19064"/>
                    <a:pt x="27535" y="17675"/>
                    <a:pt x="27356" y="15519"/>
                  </a:cubicBezTo>
                  <a:cubicBezTo>
                    <a:pt x="27198" y="13047"/>
                    <a:pt x="22779" y="3210"/>
                    <a:pt x="22779" y="3210"/>
                  </a:cubicBezTo>
                  <a:lnTo>
                    <a:pt x="12889" y="1"/>
                  </a:lnTo>
                  <a:close/>
                </a:path>
              </a:pathLst>
            </a:custGeom>
            <a:solidFill>
              <a:srgbClr val="78A5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a:off x="6884768" y="2286477"/>
              <a:ext cx="413521" cy="733305"/>
            </a:xfrm>
            <a:custGeom>
              <a:rect b="b" l="l" r="r" t="t"/>
              <a:pathLst>
                <a:path extrusionOk="0" h="41047" w="23147">
                  <a:moveTo>
                    <a:pt x="17129" y="0"/>
                  </a:moveTo>
                  <a:cubicBezTo>
                    <a:pt x="15900" y="0"/>
                    <a:pt x="14813" y="428"/>
                    <a:pt x="14099" y="1908"/>
                  </a:cubicBezTo>
                  <a:cubicBezTo>
                    <a:pt x="12626" y="4959"/>
                    <a:pt x="14572" y="6906"/>
                    <a:pt x="12047" y="9273"/>
                  </a:cubicBezTo>
                  <a:cubicBezTo>
                    <a:pt x="9575" y="11587"/>
                    <a:pt x="8049" y="12903"/>
                    <a:pt x="9522" y="15796"/>
                  </a:cubicBezTo>
                  <a:cubicBezTo>
                    <a:pt x="10995" y="18637"/>
                    <a:pt x="7997" y="20267"/>
                    <a:pt x="4367" y="23003"/>
                  </a:cubicBezTo>
                  <a:cubicBezTo>
                    <a:pt x="737" y="25738"/>
                    <a:pt x="1" y="27053"/>
                    <a:pt x="2789" y="30893"/>
                  </a:cubicBezTo>
                  <a:cubicBezTo>
                    <a:pt x="5892" y="35207"/>
                    <a:pt x="7418" y="36838"/>
                    <a:pt x="6471" y="38048"/>
                  </a:cubicBezTo>
                  <a:cubicBezTo>
                    <a:pt x="5524" y="39258"/>
                    <a:pt x="8154" y="41046"/>
                    <a:pt x="8154" y="41046"/>
                  </a:cubicBezTo>
                  <a:lnTo>
                    <a:pt x="9943" y="40678"/>
                  </a:lnTo>
                  <a:lnTo>
                    <a:pt x="23147" y="8379"/>
                  </a:lnTo>
                  <a:lnTo>
                    <a:pt x="21253" y="698"/>
                  </a:lnTo>
                  <a:cubicBezTo>
                    <a:pt x="19899" y="482"/>
                    <a:pt x="18433" y="0"/>
                    <a:pt x="17129" y="0"/>
                  </a:cubicBezTo>
                  <a:close/>
                </a:path>
              </a:pathLst>
            </a:custGeom>
            <a:solidFill>
              <a:srgbClr val="BBE9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2"/>
            <p:cNvSpPr/>
            <p:nvPr/>
          </p:nvSpPr>
          <p:spPr>
            <a:xfrm>
              <a:off x="6883839" y="2330763"/>
              <a:ext cx="458630" cy="632385"/>
            </a:xfrm>
            <a:custGeom>
              <a:rect b="b" l="l" r="r" t="t"/>
              <a:pathLst>
                <a:path extrusionOk="0" h="35398" w="25672">
                  <a:moveTo>
                    <a:pt x="18582" y="0"/>
                  </a:moveTo>
                  <a:cubicBezTo>
                    <a:pt x="17335" y="0"/>
                    <a:pt x="16372" y="587"/>
                    <a:pt x="16834" y="2743"/>
                  </a:cubicBezTo>
                  <a:cubicBezTo>
                    <a:pt x="17623" y="6426"/>
                    <a:pt x="15203" y="7425"/>
                    <a:pt x="13204" y="9108"/>
                  </a:cubicBezTo>
                  <a:cubicBezTo>
                    <a:pt x="11205" y="10792"/>
                    <a:pt x="11784" y="11791"/>
                    <a:pt x="13835" y="14737"/>
                  </a:cubicBezTo>
                  <a:cubicBezTo>
                    <a:pt x="15939" y="17736"/>
                    <a:pt x="10100" y="19261"/>
                    <a:pt x="7891" y="21155"/>
                  </a:cubicBezTo>
                  <a:cubicBezTo>
                    <a:pt x="5629" y="23049"/>
                    <a:pt x="0" y="24943"/>
                    <a:pt x="9048" y="31992"/>
                  </a:cubicBezTo>
                  <a:cubicBezTo>
                    <a:pt x="12321" y="34576"/>
                    <a:pt x="13735" y="35398"/>
                    <a:pt x="14209" y="35398"/>
                  </a:cubicBezTo>
                  <a:cubicBezTo>
                    <a:pt x="15037" y="35398"/>
                    <a:pt x="12994" y="32886"/>
                    <a:pt x="12994" y="32886"/>
                  </a:cubicBezTo>
                  <a:lnTo>
                    <a:pt x="25671" y="12423"/>
                  </a:lnTo>
                  <a:lnTo>
                    <a:pt x="21252" y="534"/>
                  </a:lnTo>
                  <a:cubicBezTo>
                    <a:pt x="20489" y="294"/>
                    <a:pt x="19464" y="0"/>
                    <a:pt x="18582" y="0"/>
                  </a:cubicBezTo>
                  <a:close/>
                </a:path>
              </a:pathLst>
            </a:custGeom>
            <a:solidFill>
              <a:srgbClr val="A7E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a:off x="7247525" y="2257716"/>
              <a:ext cx="336452" cy="362642"/>
            </a:xfrm>
            <a:custGeom>
              <a:rect b="b" l="l" r="r" t="t"/>
              <a:pathLst>
                <a:path extrusionOk="0" h="20299" w="18833">
                  <a:moveTo>
                    <a:pt x="6238" y="1"/>
                  </a:moveTo>
                  <a:cubicBezTo>
                    <a:pt x="4083" y="1"/>
                    <a:pt x="1907" y="629"/>
                    <a:pt x="0" y="1940"/>
                  </a:cubicBezTo>
                  <a:lnTo>
                    <a:pt x="12468" y="20299"/>
                  </a:lnTo>
                  <a:cubicBezTo>
                    <a:pt x="17518" y="16827"/>
                    <a:pt x="18833" y="9936"/>
                    <a:pt x="15413" y="4886"/>
                  </a:cubicBezTo>
                  <a:cubicBezTo>
                    <a:pt x="13285" y="1710"/>
                    <a:pt x="9791" y="1"/>
                    <a:pt x="6238" y="1"/>
                  </a:cubicBezTo>
                  <a:close/>
                </a:path>
              </a:pathLst>
            </a:custGeom>
            <a:solidFill>
              <a:srgbClr val="CE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2"/>
            <p:cNvSpPr/>
            <p:nvPr/>
          </p:nvSpPr>
          <p:spPr>
            <a:xfrm>
              <a:off x="7289811" y="2326833"/>
              <a:ext cx="214291" cy="230566"/>
            </a:xfrm>
            <a:custGeom>
              <a:rect b="b" l="l" r="r" t="t"/>
              <a:pathLst>
                <a:path extrusionOk="0" h="12906" w="11995">
                  <a:moveTo>
                    <a:pt x="4453" y="1"/>
                  </a:moveTo>
                  <a:cubicBezTo>
                    <a:pt x="3076" y="1"/>
                    <a:pt x="1573" y="474"/>
                    <a:pt x="0" y="1543"/>
                  </a:cubicBezTo>
                  <a:lnTo>
                    <a:pt x="7733" y="12906"/>
                  </a:lnTo>
                  <a:cubicBezTo>
                    <a:pt x="11837" y="10118"/>
                    <a:pt x="11994" y="6277"/>
                    <a:pt x="9890" y="3174"/>
                  </a:cubicBezTo>
                  <a:cubicBezTo>
                    <a:pt x="8560" y="1227"/>
                    <a:pt x="6670" y="1"/>
                    <a:pt x="4453" y="1"/>
                  </a:cubicBezTo>
                  <a:close/>
                </a:path>
              </a:pathLst>
            </a:custGeom>
            <a:solidFill>
              <a:srgbClr val="EA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a:off x="7313303" y="2370976"/>
              <a:ext cx="140991" cy="151656"/>
            </a:xfrm>
            <a:custGeom>
              <a:rect b="b" l="l" r="r" t="t"/>
              <a:pathLst>
                <a:path extrusionOk="0" h="8489" w="7892">
                  <a:moveTo>
                    <a:pt x="2953" y="1"/>
                  </a:moveTo>
                  <a:cubicBezTo>
                    <a:pt x="2045" y="1"/>
                    <a:pt x="1050" y="312"/>
                    <a:pt x="1" y="1018"/>
                  </a:cubicBezTo>
                  <a:lnTo>
                    <a:pt x="5103" y="8488"/>
                  </a:lnTo>
                  <a:cubicBezTo>
                    <a:pt x="7786" y="6647"/>
                    <a:pt x="7891" y="4122"/>
                    <a:pt x="6524" y="2070"/>
                  </a:cubicBezTo>
                  <a:cubicBezTo>
                    <a:pt x="5648" y="806"/>
                    <a:pt x="4412" y="1"/>
                    <a:pt x="2953" y="1"/>
                  </a:cubicBezTo>
                  <a:close/>
                </a:path>
              </a:pathLst>
            </a:custGeom>
            <a:solidFill>
              <a:srgbClr val="F1B9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a:off x="7472119" y="2355613"/>
              <a:ext cx="38303" cy="23224"/>
            </a:xfrm>
            <a:custGeom>
              <a:rect b="b" l="l" r="r" t="t"/>
              <a:pathLst>
                <a:path extrusionOk="0" h="1300" w="2144">
                  <a:moveTo>
                    <a:pt x="1049" y="0"/>
                  </a:moveTo>
                  <a:cubicBezTo>
                    <a:pt x="501" y="0"/>
                    <a:pt x="1" y="1300"/>
                    <a:pt x="1" y="1300"/>
                  </a:cubicBezTo>
                  <a:cubicBezTo>
                    <a:pt x="1" y="1300"/>
                    <a:pt x="19" y="1300"/>
                    <a:pt x="52" y="1300"/>
                  </a:cubicBezTo>
                  <a:cubicBezTo>
                    <a:pt x="378" y="1300"/>
                    <a:pt x="2143" y="1257"/>
                    <a:pt x="1474" y="300"/>
                  </a:cubicBezTo>
                  <a:cubicBezTo>
                    <a:pt x="1334" y="85"/>
                    <a:pt x="1190" y="0"/>
                    <a:pt x="1049"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a:off x="7492806" y="2406151"/>
              <a:ext cx="33461" cy="20438"/>
            </a:xfrm>
            <a:custGeom>
              <a:rect b="b" l="l" r="r" t="t"/>
              <a:pathLst>
                <a:path extrusionOk="0" h="1144" w="1873">
                  <a:moveTo>
                    <a:pt x="1283" y="0"/>
                  </a:moveTo>
                  <a:cubicBezTo>
                    <a:pt x="751" y="0"/>
                    <a:pt x="0" y="890"/>
                    <a:pt x="0" y="890"/>
                  </a:cubicBezTo>
                  <a:cubicBezTo>
                    <a:pt x="0" y="890"/>
                    <a:pt x="657" y="1143"/>
                    <a:pt x="1171" y="1143"/>
                  </a:cubicBezTo>
                  <a:cubicBezTo>
                    <a:pt x="1564" y="1143"/>
                    <a:pt x="1873" y="995"/>
                    <a:pt x="1736" y="470"/>
                  </a:cubicBezTo>
                  <a:cubicBezTo>
                    <a:pt x="1650" y="125"/>
                    <a:pt x="1482" y="0"/>
                    <a:pt x="1283"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2"/>
            <p:cNvSpPr/>
            <p:nvPr/>
          </p:nvSpPr>
          <p:spPr>
            <a:xfrm>
              <a:off x="7495611" y="2461977"/>
              <a:ext cx="32997" cy="20598"/>
            </a:xfrm>
            <a:custGeom>
              <a:rect b="b" l="l" r="r" t="t"/>
              <a:pathLst>
                <a:path extrusionOk="0" h="1153" w="1847">
                  <a:moveTo>
                    <a:pt x="1322" y="1"/>
                  </a:moveTo>
                  <a:cubicBezTo>
                    <a:pt x="789" y="1"/>
                    <a:pt x="1" y="448"/>
                    <a:pt x="1" y="448"/>
                  </a:cubicBezTo>
                  <a:cubicBezTo>
                    <a:pt x="1" y="448"/>
                    <a:pt x="806" y="1152"/>
                    <a:pt x="1337" y="1152"/>
                  </a:cubicBezTo>
                  <a:cubicBezTo>
                    <a:pt x="1574" y="1152"/>
                    <a:pt x="1757" y="1012"/>
                    <a:pt x="1789" y="606"/>
                  </a:cubicBezTo>
                  <a:cubicBezTo>
                    <a:pt x="1847" y="147"/>
                    <a:pt x="1626" y="1"/>
                    <a:pt x="1322"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2"/>
            <p:cNvSpPr/>
            <p:nvPr/>
          </p:nvSpPr>
          <p:spPr>
            <a:xfrm>
              <a:off x="7481515" y="2515964"/>
              <a:ext cx="34890" cy="21670"/>
            </a:xfrm>
            <a:custGeom>
              <a:rect b="b" l="l" r="r" t="t"/>
              <a:pathLst>
                <a:path extrusionOk="0" h="1213" w="1953">
                  <a:moveTo>
                    <a:pt x="695" y="1"/>
                  </a:moveTo>
                  <a:cubicBezTo>
                    <a:pt x="327" y="1"/>
                    <a:pt x="1" y="57"/>
                    <a:pt x="1" y="57"/>
                  </a:cubicBezTo>
                  <a:cubicBezTo>
                    <a:pt x="1" y="57"/>
                    <a:pt x="626" y="1213"/>
                    <a:pt x="1178" y="1213"/>
                  </a:cubicBezTo>
                  <a:cubicBezTo>
                    <a:pt x="1341" y="1213"/>
                    <a:pt x="1499" y="1111"/>
                    <a:pt x="1632" y="846"/>
                  </a:cubicBezTo>
                  <a:cubicBezTo>
                    <a:pt x="1953" y="138"/>
                    <a:pt x="1273" y="1"/>
                    <a:pt x="695"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2"/>
            <p:cNvSpPr/>
            <p:nvPr/>
          </p:nvSpPr>
          <p:spPr>
            <a:xfrm>
              <a:off x="7451449" y="2555498"/>
              <a:ext cx="38553" cy="27316"/>
            </a:xfrm>
            <a:custGeom>
              <a:rect b="b" l="l" r="r" t="t"/>
              <a:pathLst>
                <a:path extrusionOk="0" h="1529" w="2158">
                  <a:moveTo>
                    <a:pt x="0" y="0"/>
                  </a:moveTo>
                  <a:cubicBezTo>
                    <a:pt x="0" y="1"/>
                    <a:pt x="219" y="1529"/>
                    <a:pt x="807" y="1529"/>
                  </a:cubicBezTo>
                  <a:cubicBezTo>
                    <a:pt x="926" y="1529"/>
                    <a:pt x="1060" y="1466"/>
                    <a:pt x="1210" y="1315"/>
                  </a:cubicBezTo>
                  <a:cubicBezTo>
                    <a:pt x="2157" y="421"/>
                    <a:pt x="1" y="0"/>
                    <a:pt x="0"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2"/>
            <p:cNvSpPr/>
            <p:nvPr/>
          </p:nvSpPr>
          <p:spPr>
            <a:xfrm>
              <a:off x="7439230" y="2314114"/>
              <a:ext cx="37606" cy="29013"/>
            </a:xfrm>
            <a:custGeom>
              <a:rect b="b" l="l" r="r" t="t"/>
              <a:pathLst>
                <a:path extrusionOk="0" h="1624" w="2105">
                  <a:moveTo>
                    <a:pt x="663" y="0"/>
                  </a:moveTo>
                  <a:cubicBezTo>
                    <a:pt x="1" y="0"/>
                    <a:pt x="1" y="1624"/>
                    <a:pt x="1" y="1624"/>
                  </a:cubicBezTo>
                  <a:cubicBezTo>
                    <a:pt x="1" y="1624"/>
                    <a:pt x="2105" y="940"/>
                    <a:pt x="1053" y="151"/>
                  </a:cubicBezTo>
                  <a:cubicBezTo>
                    <a:pt x="902" y="46"/>
                    <a:pt x="774" y="0"/>
                    <a:pt x="663"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2"/>
            <p:cNvSpPr/>
            <p:nvPr/>
          </p:nvSpPr>
          <p:spPr>
            <a:xfrm>
              <a:off x="7384082" y="2290658"/>
              <a:ext cx="42947" cy="31800"/>
            </a:xfrm>
            <a:custGeom>
              <a:rect b="b" l="l" r="r" t="t"/>
              <a:pathLst>
                <a:path extrusionOk="0" h="1780" w="2404">
                  <a:moveTo>
                    <a:pt x="875" y="0"/>
                  </a:moveTo>
                  <a:cubicBezTo>
                    <a:pt x="1" y="0"/>
                    <a:pt x="668" y="1779"/>
                    <a:pt x="668" y="1779"/>
                  </a:cubicBezTo>
                  <a:cubicBezTo>
                    <a:pt x="668" y="1779"/>
                    <a:pt x="2404" y="412"/>
                    <a:pt x="1141" y="43"/>
                  </a:cubicBezTo>
                  <a:cubicBezTo>
                    <a:pt x="1040" y="14"/>
                    <a:pt x="951" y="0"/>
                    <a:pt x="875"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2"/>
            <p:cNvSpPr/>
            <p:nvPr/>
          </p:nvSpPr>
          <p:spPr>
            <a:xfrm>
              <a:off x="7321753" y="2286656"/>
              <a:ext cx="44966" cy="32032"/>
            </a:xfrm>
            <a:custGeom>
              <a:rect b="b" l="l" r="r" t="t"/>
              <a:pathLst>
                <a:path extrusionOk="0" h="1793" w="2517">
                  <a:moveTo>
                    <a:pt x="1365" y="0"/>
                  </a:moveTo>
                  <a:cubicBezTo>
                    <a:pt x="1333" y="0"/>
                    <a:pt x="1299" y="2"/>
                    <a:pt x="1264" y="4"/>
                  </a:cubicBezTo>
                  <a:cubicBezTo>
                    <a:pt x="1" y="110"/>
                    <a:pt x="1421" y="1793"/>
                    <a:pt x="1421" y="1793"/>
                  </a:cubicBezTo>
                  <a:cubicBezTo>
                    <a:pt x="1421" y="1793"/>
                    <a:pt x="2517" y="0"/>
                    <a:pt x="1365"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2"/>
            <p:cNvSpPr/>
            <p:nvPr/>
          </p:nvSpPr>
          <p:spPr>
            <a:xfrm>
              <a:off x="7265372" y="2301233"/>
              <a:ext cx="40571" cy="30621"/>
            </a:xfrm>
            <a:custGeom>
              <a:rect b="b" l="l" r="r" t="t"/>
              <a:pathLst>
                <a:path extrusionOk="0" h="1714" w="2271">
                  <a:moveTo>
                    <a:pt x="1496" y="0"/>
                  </a:moveTo>
                  <a:cubicBezTo>
                    <a:pt x="1401" y="0"/>
                    <a:pt x="1290" y="26"/>
                    <a:pt x="1158" y="83"/>
                  </a:cubicBezTo>
                  <a:cubicBezTo>
                    <a:pt x="1" y="609"/>
                    <a:pt x="1894" y="1713"/>
                    <a:pt x="1894" y="1713"/>
                  </a:cubicBezTo>
                  <a:cubicBezTo>
                    <a:pt x="1894" y="1713"/>
                    <a:pt x="2271" y="0"/>
                    <a:pt x="1496"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2"/>
            <p:cNvSpPr/>
            <p:nvPr/>
          </p:nvSpPr>
          <p:spPr>
            <a:xfrm>
              <a:off x="7082117" y="2456082"/>
              <a:ext cx="368412" cy="327608"/>
            </a:xfrm>
            <a:custGeom>
              <a:rect b="b" l="l" r="r" t="t"/>
              <a:pathLst>
                <a:path extrusionOk="0" h="18338" w="20622">
                  <a:moveTo>
                    <a:pt x="10308" y="0"/>
                  </a:moveTo>
                  <a:cubicBezTo>
                    <a:pt x="8312" y="0"/>
                    <a:pt x="6305" y="648"/>
                    <a:pt x="4630" y="1988"/>
                  </a:cubicBezTo>
                  <a:cubicBezTo>
                    <a:pt x="632" y="5145"/>
                    <a:pt x="1" y="10931"/>
                    <a:pt x="3157" y="14876"/>
                  </a:cubicBezTo>
                  <a:cubicBezTo>
                    <a:pt x="4943" y="17147"/>
                    <a:pt x="7618" y="18337"/>
                    <a:pt x="10318" y="18337"/>
                  </a:cubicBezTo>
                  <a:cubicBezTo>
                    <a:pt x="12311" y="18337"/>
                    <a:pt x="14318" y="17689"/>
                    <a:pt x="15993" y="16349"/>
                  </a:cubicBezTo>
                  <a:cubicBezTo>
                    <a:pt x="19991" y="13193"/>
                    <a:pt x="20622" y="7407"/>
                    <a:pt x="17518" y="3461"/>
                  </a:cubicBezTo>
                  <a:cubicBezTo>
                    <a:pt x="15702" y="1191"/>
                    <a:pt x="13014" y="0"/>
                    <a:pt x="10308" y="0"/>
                  </a:cubicBezTo>
                  <a:close/>
                </a:path>
              </a:pathLst>
            </a:custGeom>
            <a:solidFill>
              <a:srgbClr val="B482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2"/>
            <p:cNvSpPr/>
            <p:nvPr/>
          </p:nvSpPr>
          <p:spPr>
            <a:xfrm>
              <a:off x="7120651" y="2490114"/>
              <a:ext cx="292289" cy="259543"/>
            </a:xfrm>
            <a:custGeom>
              <a:rect b="b" l="l" r="r" t="t"/>
              <a:pathLst>
                <a:path extrusionOk="0" h="14528" w="16361">
                  <a:moveTo>
                    <a:pt x="8134" y="0"/>
                  </a:moveTo>
                  <a:cubicBezTo>
                    <a:pt x="6557" y="0"/>
                    <a:pt x="4966" y="510"/>
                    <a:pt x="3630" y="1556"/>
                  </a:cubicBezTo>
                  <a:cubicBezTo>
                    <a:pt x="527" y="4081"/>
                    <a:pt x="1" y="8658"/>
                    <a:pt x="2473" y="11762"/>
                  </a:cubicBezTo>
                  <a:cubicBezTo>
                    <a:pt x="3899" y="13582"/>
                    <a:pt x="6025" y="14527"/>
                    <a:pt x="8174" y="14527"/>
                  </a:cubicBezTo>
                  <a:cubicBezTo>
                    <a:pt x="9752" y="14527"/>
                    <a:pt x="11342" y="14018"/>
                    <a:pt x="12678" y="12971"/>
                  </a:cubicBezTo>
                  <a:cubicBezTo>
                    <a:pt x="15835" y="10446"/>
                    <a:pt x="16361" y="5870"/>
                    <a:pt x="13836" y="2766"/>
                  </a:cubicBezTo>
                  <a:cubicBezTo>
                    <a:pt x="12410" y="946"/>
                    <a:pt x="10284" y="0"/>
                    <a:pt x="8134"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2"/>
            <p:cNvSpPr/>
            <p:nvPr/>
          </p:nvSpPr>
          <p:spPr>
            <a:xfrm>
              <a:off x="7160114" y="2525879"/>
              <a:ext cx="212415" cy="188011"/>
            </a:xfrm>
            <a:custGeom>
              <a:rect b="b" l="l" r="r" t="t"/>
              <a:pathLst>
                <a:path extrusionOk="0" h="10524" w="11890">
                  <a:moveTo>
                    <a:pt x="5950" y="0"/>
                  </a:moveTo>
                  <a:cubicBezTo>
                    <a:pt x="4800" y="0"/>
                    <a:pt x="3647" y="371"/>
                    <a:pt x="2684" y="1132"/>
                  </a:cubicBezTo>
                  <a:cubicBezTo>
                    <a:pt x="422" y="2973"/>
                    <a:pt x="1" y="6288"/>
                    <a:pt x="1842" y="8550"/>
                  </a:cubicBezTo>
                  <a:cubicBezTo>
                    <a:pt x="2869" y="9849"/>
                    <a:pt x="4400" y="10523"/>
                    <a:pt x="5945" y="10523"/>
                  </a:cubicBezTo>
                  <a:cubicBezTo>
                    <a:pt x="7090" y="10523"/>
                    <a:pt x="8244" y="10153"/>
                    <a:pt x="9207" y="9391"/>
                  </a:cubicBezTo>
                  <a:cubicBezTo>
                    <a:pt x="11521" y="7603"/>
                    <a:pt x="11890" y="4289"/>
                    <a:pt x="10101" y="1974"/>
                  </a:cubicBezTo>
                  <a:cubicBezTo>
                    <a:pt x="9044" y="675"/>
                    <a:pt x="7500" y="0"/>
                    <a:pt x="5950" y="0"/>
                  </a:cubicBezTo>
                  <a:close/>
                </a:path>
              </a:pathLst>
            </a:custGeom>
            <a:solidFill>
              <a:srgbClr val="FAD1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2"/>
            <p:cNvSpPr/>
            <p:nvPr/>
          </p:nvSpPr>
          <p:spPr>
            <a:xfrm>
              <a:off x="7285112" y="2562411"/>
              <a:ext cx="66744" cy="42912"/>
            </a:xfrm>
            <a:custGeom>
              <a:rect b="b" l="l" r="r" t="t"/>
              <a:pathLst>
                <a:path extrusionOk="0" h="2402" w="3736">
                  <a:moveTo>
                    <a:pt x="1848" y="0"/>
                  </a:moveTo>
                  <a:cubicBezTo>
                    <a:pt x="848" y="0"/>
                    <a:pt x="0" y="2401"/>
                    <a:pt x="0" y="2401"/>
                  </a:cubicBezTo>
                  <a:cubicBezTo>
                    <a:pt x="0" y="2401"/>
                    <a:pt x="3735" y="1981"/>
                    <a:pt x="2525" y="402"/>
                  </a:cubicBezTo>
                  <a:cubicBezTo>
                    <a:pt x="2297" y="117"/>
                    <a:pt x="2069" y="0"/>
                    <a:pt x="1848" y="0"/>
                  </a:cubicBezTo>
                  <a:close/>
                </a:path>
              </a:pathLst>
            </a:custGeom>
            <a:solidFill>
              <a:srgbClr val="96D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2"/>
            <p:cNvSpPr/>
            <p:nvPr/>
          </p:nvSpPr>
          <p:spPr>
            <a:xfrm>
              <a:off x="7285112" y="2562411"/>
              <a:ext cx="66744" cy="42912"/>
            </a:xfrm>
            <a:custGeom>
              <a:rect b="b" l="l" r="r" t="t"/>
              <a:pathLst>
                <a:path extrusionOk="0" h="2402" w="3736">
                  <a:moveTo>
                    <a:pt x="1848" y="0"/>
                  </a:moveTo>
                  <a:cubicBezTo>
                    <a:pt x="848" y="0"/>
                    <a:pt x="0" y="2401"/>
                    <a:pt x="0" y="2401"/>
                  </a:cubicBezTo>
                  <a:cubicBezTo>
                    <a:pt x="0" y="2401"/>
                    <a:pt x="3735" y="1981"/>
                    <a:pt x="2525" y="402"/>
                  </a:cubicBezTo>
                  <a:cubicBezTo>
                    <a:pt x="2297" y="117"/>
                    <a:pt x="2069" y="0"/>
                    <a:pt x="1848"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2"/>
            <p:cNvSpPr/>
            <p:nvPr/>
          </p:nvSpPr>
          <p:spPr>
            <a:xfrm>
              <a:off x="7289811" y="2617273"/>
              <a:ext cx="59205" cy="32050"/>
            </a:xfrm>
            <a:custGeom>
              <a:rect b="b" l="l" r="r" t="t"/>
              <a:pathLst>
                <a:path extrusionOk="0" h="1794" w="3314">
                  <a:moveTo>
                    <a:pt x="2085" y="1"/>
                  </a:moveTo>
                  <a:cubicBezTo>
                    <a:pt x="1165" y="1"/>
                    <a:pt x="0" y="435"/>
                    <a:pt x="0" y="435"/>
                  </a:cubicBezTo>
                  <a:cubicBezTo>
                    <a:pt x="0" y="435"/>
                    <a:pt x="1442" y="1793"/>
                    <a:pt x="2393" y="1793"/>
                  </a:cubicBezTo>
                  <a:cubicBezTo>
                    <a:pt x="2752" y="1793"/>
                    <a:pt x="3041" y="1600"/>
                    <a:pt x="3157" y="1066"/>
                  </a:cubicBezTo>
                  <a:cubicBezTo>
                    <a:pt x="3313" y="239"/>
                    <a:pt x="2766" y="1"/>
                    <a:pt x="2085"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2"/>
            <p:cNvSpPr/>
            <p:nvPr/>
          </p:nvSpPr>
          <p:spPr>
            <a:xfrm>
              <a:off x="7274626" y="2641015"/>
              <a:ext cx="62188" cy="53470"/>
            </a:xfrm>
            <a:custGeom>
              <a:rect b="b" l="l" r="r" t="t"/>
              <a:pathLst>
                <a:path extrusionOk="0" h="2993" w="3481">
                  <a:moveTo>
                    <a:pt x="167" y="0"/>
                  </a:moveTo>
                  <a:lnTo>
                    <a:pt x="167" y="0"/>
                  </a:lnTo>
                  <a:cubicBezTo>
                    <a:pt x="167" y="1"/>
                    <a:pt x="0" y="2993"/>
                    <a:pt x="1183" y="2993"/>
                  </a:cubicBezTo>
                  <a:cubicBezTo>
                    <a:pt x="1330" y="2993"/>
                    <a:pt x="1499" y="2946"/>
                    <a:pt x="1692" y="2841"/>
                  </a:cubicBezTo>
                  <a:cubicBezTo>
                    <a:pt x="3480" y="1842"/>
                    <a:pt x="167" y="1"/>
                    <a:pt x="167"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2"/>
            <p:cNvSpPr/>
            <p:nvPr/>
          </p:nvSpPr>
          <p:spPr>
            <a:xfrm>
              <a:off x="7203346" y="2641962"/>
              <a:ext cx="64653" cy="55292"/>
            </a:xfrm>
            <a:custGeom>
              <a:rect b="b" l="l" r="r" t="t"/>
              <a:pathLst>
                <a:path extrusionOk="0" h="3095" w="3619">
                  <a:moveTo>
                    <a:pt x="3052" y="0"/>
                  </a:moveTo>
                  <a:cubicBezTo>
                    <a:pt x="3051" y="0"/>
                    <a:pt x="1" y="2262"/>
                    <a:pt x="1842" y="2998"/>
                  </a:cubicBezTo>
                  <a:cubicBezTo>
                    <a:pt x="2012" y="3065"/>
                    <a:pt x="2161" y="3095"/>
                    <a:pt x="2292" y="3095"/>
                  </a:cubicBezTo>
                  <a:cubicBezTo>
                    <a:pt x="3618" y="3095"/>
                    <a:pt x="3052" y="1"/>
                    <a:pt x="3052"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2"/>
            <p:cNvSpPr/>
            <p:nvPr/>
          </p:nvSpPr>
          <p:spPr>
            <a:xfrm>
              <a:off x="7183284" y="2623579"/>
              <a:ext cx="60491" cy="33497"/>
            </a:xfrm>
            <a:custGeom>
              <a:rect b="b" l="l" r="r" t="t"/>
              <a:pathLst>
                <a:path extrusionOk="0" h="1875" w="3386">
                  <a:moveTo>
                    <a:pt x="1773" y="1"/>
                  </a:moveTo>
                  <a:cubicBezTo>
                    <a:pt x="875" y="1"/>
                    <a:pt x="0" y="237"/>
                    <a:pt x="335" y="1239"/>
                  </a:cubicBezTo>
                  <a:cubicBezTo>
                    <a:pt x="488" y="1700"/>
                    <a:pt x="748" y="1874"/>
                    <a:pt x="1052" y="1874"/>
                  </a:cubicBezTo>
                  <a:cubicBezTo>
                    <a:pt x="2000" y="1874"/>
                    <a:pt x="3386" y="187"/>
                    <a:pt x="3386" y="187"/>
                  </a:cubicBezTo>
                  <a:cubicBezTo>
                    <a:pt x="3386" y="187"/>
                    <a:pt x="2570" y="1"/>
                    <a:pt x="1773"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2"/>
            <p:cNvSpPr/>
            <p:nvPr/>
          </p:nvSpPr>
          <p:spPr>
            <a:xfrm>
              <a:off x="7179997" y="2568682"/>
              <a:ext cx="66601" cy="38517"/>
            </a:xfrm>
            <a:custGeom>
              <a:rect b="b" l="l" r="r" t="t"/>
              <a:pathLst>
                <a:path extrusionOk="0" h="2156" w="3728">
                  <a:moveTo>
                    <a:pt x="1660" y="1"/>
                  </a:moveTo>
                  <a:cubicBezTo>
                    <a:pt x="1421" y="1"/>
                    <a:pt x="1192" y="136"/>
                    <a:pt x="992" y="472"/>
                  </a:cubicBezTo>
                  <a:cubicBezTo>
                    <a:pt x="0" y="2109"/>
                    <a:pt x="3311" y="2156"/>
                    <a:pt x="3692" y="2156"/>
                  </a:cubicBezTo>
                  <a:cubicBezTo>
                    <a:pt x="3715" y="2156"/>
                    <a:pt x="3728" y="2156"/>
                    <a:pt x="3728" y="2156"/>
                  </a:cubicBezTo>
                  <a:cubicBezTo>
                    <a:pt x="3728" y="2156"/>
                    <a:pt x="2617" y="1"/>
                    <a:pt x="1660"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2"/>
            <p:cNvSpPr/>
            <p:nvPr/>
          </p:nvSpPr>
          <p:spPr>
            <a:xfrm>
              <a:off x="7219335" y="2539259"/>
              <a:ext cx="68602" cy="57597"/>
            </a:xfrm>
            <a:custGeom>
              <a:rect b="b" l="l" r="r" t="t"/>
              <a:pathLst>
                <a:path extrusionOk="0" h="3224" w="3840">
                  <a:moveTo>
                    <a:pt x="2199" y="1"/>
                  </a:moveTo>
                  <a:cubicBezTo>
                    <a:pt x="2137" y="1"/>
                    <a:pt x="2070" y="5"/>
                    <a:pt x="1999" y="15"/>
                  </a:cubicBezTo>
                  <a:cubicBezTo>
                    <a:pt x="0" y="331"/>
                    <a:pt x="2472" y="3224"/>
                    <a:pt x="2472" y="3224"/>
                  </a:cubicBezTo>
                  <a:cubicBezTo>
                    <a:pt x="2472" y="3224"/>
                    <a:pt x="3840" y="1"/>
                    <a:pt x="2199"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2"/>
            <p:cNvSpPr/>
            <p:nvPr/>
          </p:nvSpPr>
          <p:spPr>
            <a:xfrm>
              <a:off x="7332096" y="2565609"/>
              <a:ext cx="468974" cy="387563"/>
            </a:xfrm>
            <a:custGeom>
              <a:rect b="b" l="l" r="r" t="t"/>
              <a:pathLst>
                <a:path extrusionOk="0" h="21694" w="26251">
                  <a:moveTo>
                    <a:pt x="18725" y="1"/>
                  </a:moveTo>
                  <a:cubicBezTo>
                    <a:pt x="15315" y="1"/>
                    <a:pt x="11132" y="937"/>
                    <a:pt x="7839" y="3695"/>
                  </a:cubicBezTo>
                  <a:cubicBezTo>
                    <a:pt x="1" y="10271"/>
                    <a:pt x="2210" y="15479"/>
                    <a:pt x="4630" y="18372"/>
                  </a:cubicBezTo>
                  <a:cubicBezTo>
                    <a:pt x="5991" y="20000"/>
                    <a:pt x="8085" y="21694"/>
                    <a:pt x="11052" y="21694"/>
                  </a:cubicBezTo>
                  <a:cubicBezTo>
                    <a:pt x="13359" y="21694"/>
                    <a:pt x="16194" y="20670"/>
                    <a:pt x="19622" y="17793"/>
                  </a:cubicBezTo>
                  <a:cubicBezTo>
                    <a:pt x="25830" y="12586"/>
                    <a:pt x="26251" y="3327"/>
                    <a:pt x="24778" y="1539"/>
                  </a:cubicBezTo>
                  <a:cubicBezTo>
                    <a:pt x="24068" y="707"/>
                    <a:pt x="21688" y="1"/>
                    <a:pt x="18725" y="1"/>
                  </a:cubicBezTo>
                  <a:close/>
                </a:path>
              </a:pathLst>
            </a:custGeom>
            <a:solidFill>
              <a:srgbClr val="B3E7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2"/>
            <p:cNvSpPr/>
            <p:nvPr/>
          </p:nvSpPr>
          <p:spPr>
            <a:xfrm>
              <a:off x="7360286" y="2584992"/>
              <a:ext cx="418220" cy="345491"/>
            </a:xfrm>
            <a:custGeom>
              <a:rect b="b" l="l" r="r" t="t"/>
              <a:pathLst>
                <a:path extrusionOk="0" h="19339" w="23410">
                  <a:moveTo>
                    <a:pt x="16732" y="1"/>
                  </a:moveTo>
                  <a:cubicBezTo>
                    <a:pt x="13684" y="1"/>
                    <a:pt x="9938" y="834"/>
                    <a:pt x="6997" y="3294"/>
                  </a:cubicBezTo>
                  <a:cubicBezTo>
                    <a:pt x="1" y="9133"/>
                    <a:pt x="2000" y="13815"/>
                    <a:pt x="4157" y="16393"/>
                  </a:cubicBezTo>
                  <a:cubicBezTo>
                    <a:pt x="5368" y="17841"/>
                    <a:pt x="7227" y="19338"/>
                    <a:pt x="9863" y="19338"/>
                  </a:cubicBezTo>
                  <a:cubicBezTo>
                    <a:pt x="11920" y="19338"/>
                    <a:pt x="14452" y="18426"/>
                    <a:pt x="17518" y="15867"/>
                  </a:cubicBezTo>
                  <a:cubicBezTo>
                    <a:pt x="23042" y="11238"/>
                    <a:pt x="23410" y="2979"/>
                    <a:pt x="22095" y="1348"/>
                  </a:cubicBezTo>
                  <a:cubicBezTo>
                    <a:pt x="21462" y="618"/>
                    <a:pt x="19356" y="1"/>
                    <a:pt x="1673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2"/>
            <p:cNvSpPr/>
            <p:nvPr/>
          </p:nvSpPr>
          <p:spPr>
            <a:xfrm>
              <a:off x="7464598" y="2681245"/>
              <a:ext cx="203965" cy="170986"/>
            </a:xfrm>
            <a:custGeom>
              <a:rect b="b" l="l" r="r" t="t"/>
              <a:pathLst>
                <a:path extrusionOk="0" h="9571" w="11417">
                  <a:moveTo>
                    <a:pt x="6945" y="0"/>
                  </a:moveTo>
                  <a:cubicBezTo>
                    <a:pt x="5645" y="0"/>
                    <a:pt x="4214" y="515"/>
                    <a:pt x="2999" y="1536"/>
                  </a:cubicBezTo>
                  <a:cubicBezTo>
                    <a:pt x="685" y="3482"/>
                    <a:pt x="1" y="6533"/>
                    <a:pt x="1526" y="8322"/>
                  </a:cubicBezTo>
                  <a:cubicBezTo>
                    <a:pt x="2216" y="9160"/>
                    <a:pt x="3264" y="9570"/>
                    <a:pt x="4421" y="9570"/>
                  </a:cubicBezTo>
                  <a:cubicBezTo>
                    <a:pt x="5734" y="9570"/>
                    <a:pt x="7187" y="9041"/>
                    <a:pt x="8418" y="8006"/>
                  </a:cubicBezTo>
                  <a:cubicBezTo>
                    <a:pt x="10732" y="6113"/>
                    <a:pt x="11416" y="3061"/>
                    <a:pt x="9891" y="1273"/>
                  </a:cubicBezTo>
                  <a:cubicBezTo>
                    <a:pt x="9190" y="423"/>
                    <a:pt x="8122" y="0"/>
                    <a:pt x="6945"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2"/>
            <p:cNvSpPr/>
            <p:nvPr/>
          </p:nvSpPr>
          <p:spPr>
            <a:xfrm>
              <a:off x="7229661" y="2762636"/>
              <a:ext cx="340221" cy="301847"/>
            </a:xfrm>
            <a:custGeom>
              <a:rect b="b" l="l" r="r" t="t"/>
              <a:pathLst>
                <a:path extrusionOk="0" h="16896" w="19044">
                  <a:moveTo>
                    <a:pt x="9515" y="0"/>
                  </a:moveTo>
                  <a:cubicBezTo>
                    <a:pt x="7676" y="0"/>
                    <a:pt x="5822" y="593"/>
                    <a:pt x="4262" y="1820"/>
                  </a:cubicBezTo>
                  <a:cubicBezTo>
                    <a:pt x="632" y="4713"/>
                    <a:pt x="1" y="10026"/>
                    <a:pt x="2894" y="13708"/>
                  </a:cubicBezTo>
                  <a:cubicBezTo>
                    <a:pt x="4591" y="15800"/>
                    <a:pt x="7057" y="16895"/>
                    <a:pt x="9546" y="16895"/>
                  </a:cubicBezTo>
                  <a:cubicBezTo>
                    <a:pt x="11378" y="16895"/>
                    <a:pt x="13222" y="16302"/>
                    <a:pt x="14783" y="15076"/>
                  </a:cubicBezTo>
                  <a:cubicBezTo>
                    <a:pt x="18412" y="12130"/>
                    <a:pt x="19044" y="6870"/>
                    <a:pt x="16150" y="3187"/>
                  </a:cubicBezTo>
                  <a:cubicBezTo>
                    <a:pt x="14483" y="1096"/>
                    <a:pt x="12013" y="0"/>
                    <a:pt x="9515" y="0"/>
                  </a:cubicBezTo>
                  <a:close/>
                </a:path>
              </a:pathLst>
            </a:custGeom>
            <a:solidFill>
              <a:srgbClr val="B482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2"/>
            <p:cNvSpPr/>
            <p:nvPr/>
          </p:nvSpPr>
          <p:spPr>
            <a:xfrm>
              <a:off x="7265372" y="2794095"/>
              <a:ext cx="268797" cy="238748"/>
            </a:xfrm>
            <a:custGeom>
              <a:rect b="b" l="l" r="r" t="t"/>
              <a:pathLst>
                <a:path extrusionOk="0" h="13364" w="15046">
                  <a:moveTo>
                    <a:pt x="7511" y="0"/>
                  </a:moveTo>
                  <a:cubicBezTo>
                    <a:pt x="6056" y="0"/>
                    <a:pt x="4594" y="468"/>
                    <a:pt x="3367" y="1426"/>
                  </a:cubicBezTo>
                  <a:cubicBezTo>
                    <a:pt x="474" y="3741"/>
                    <a:pt x="1" y="7949"/>
                    <a:pt x="2315" y="10843"/>
                  </a:cubicBezTo>
                  <a:cubicBezTo>
                    <a:pt x="3611" y="12500"/>
                    <a:pt x="5546" y="13363"/>
                    <a:pt x="7506" y="13363"/>
                  </a:cubicBezTo>
                  <a:cubicBezTo>
                    <a:pt x="8967" y="13363"/>
                    <a:pt x="10443" y="12883"/>
                    <a:pt x="11679" y="11895"/>
                  </a:cubicBezTo>
                  <a:cubicBezTo>
                    <a:pt x="14572" y="9633"/>
                    <a:pt x="15046" y="5424"/>
                    <a:pt x="12784" y="2531"/>
                  </a:cubicBezTo>
                  <a:cubicBezTo>
                    <a:pt x="11450" y="864"/>
                    <a:pt x="9488" y="0"/>
                    <a:pt x="7511"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2"/>
            <p:cNvSpPr/>
            <p:nvPr/>
          </p:nvSpPr>
          <p:spPr>
            <a:xfrm>
              <a:off x="7302030" y="2826965"/>
              <a:ext cx="195479" cy="173183"/>
            </a:xfrm>
            <a:custGeom>
              <a:rect b="b" l="l" r="r" t="t"/>
              <a:pathLst>
                <a:path extrusionOk="0" h="9694" w="10942">
                  <a:moveTo>
                    <a:pt x="5480" y="0"/>
                  </a:moveTo>
                  <a:cubicBezTo>
                    <a:pt x="4428" y="0"/>
                    <a:pt x="3365" y="345"/>
                    <a:pt x="2473" y="1059"/>
                  </a:cubicBezTo>
                  <a:cubicBezTo>
                    <a:pt x="369" y="2690"/>
                    <a:pt x="0" y="5741"/>
                    <a:pt x="1684" y="7845"/>
                  </a:cubicBezTo>
                  <a:cubicBezTo>
                    <a:pt x="2623" y="9057"/>
                    <a:pt x="4033" y="9693"/>
                    <a:pt x="5462" y="9693"/>
                  </a:cubicBezTo>
                  <a:cubicBezTo>
                    <a:pt x="6515" y="9693"/>
                    <a:pt x="7577" y="9348"/>
                    <a:pt x="8470" y="8634"/>
                  </a:cubicBezTo>
                  <a:cubicBezTo>
                    <a:pt x="10574" y="6951"/>
                    <a:pt x="10942" y="3900"/>
                    <a:pt x="9259" y="1848"/>
                  </a:cubicBezTo>
                  <a:cubicBezTo>
                    <a:pt x="8320" y="637"/>
                    <a:pt x="6909" y="0"/>
                    <a:pt x="5480" y="0"/>
                  </a:cubicBezTo>
                  <a:close/>
                </a:path>
              </a:pathLst>
            </a:custGeom>
            <a:solidFill>
              <a:srgbClr val="FAD1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2"/>
            <p:cNvSpPr/>
            <p:nvPr/>
          </p:nvSpPr>
          <p:spPr>
            <a:xfrm>
              <a:off x="7416685" y="2860229"/>
              <a:ext cx="62027" cy="40178"/>
            </a:xfrm>
            <a:custGeom>
              <a:rect b="b" l="l" r="r" t="t"/>
              <a:pathLst>
                <a:path extrusionOk="0" h="2249" w="3472">
                  <a:moveTo>
                    <a:pt x="1727" y="1"/>
                  </a:moveTo>
                  <a:cubicBezTo>
                    <a:pt x="821" y="1"/>
                    <a:pt x="0" y="2248"/>
                    <a:pt x="0" y="2248"/>
                  </a:cubicBezTo>
                  <a:cubicBezTo>
                    <a:pt x="0" y="2248"/>
                    <a:pt x="3472" y="1828"/>
                    <a:pt x="2315" y="355"/>
                  </a:cubicBezTo>
                  <a:cubicBezTo>
                    <a:pt x="2120" y="104"/>
                    <a:pt x="1922" y="1"/>
                    <a:pt x="1727" y="1"/>
                  </a:cubicBezTo>
                  <a:close/>
                </a:path>
              </a:pathLst>
            </a:custGeom>
            <a:solidFill>
              <a:srgbClr val="96D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2"/>
            <p:cNvSpPr/>
            <p:nvPr/>
          </p:nvSpPr>
          <p:spPr>
            <a:xfrm>
              <a:off x="7416685" y="2860229"/>
              <a:ext cx="62027" cy="40178"/>
            </a:xfrm>
            <a:custGeom>
              <a:rect b="b" l="l" r="r" t="t"/>
              <a:pathLst>
                <a:path extrusionOk="0" h="2249" w="3472">
                  <a:moveTo>
                    <a:pt x="1727" y="1"/>
                  </a:moveTo>
                  <a:cubicBezTo>
                    <a:pt x="821" y="1"/>
                    <a:pt x="0" y="2248"/>
                    <a:pt x="0" y="2248"/>
                  </a:cubicBezTo>
                  <a:cubicBezTo>
                    <a:pt x="0" y="2248"/>
                    <a:pt x="3472" y="1828"/>
                    <a:pt x="2315" y="355"/>
                  </a:cubicBezTo>
                  <a:cubicBezTo>
                    <a:pt x="2120" y="104"/>
                    <a:pt x="1922" y="1"/>
                    <a:pt x="1727"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2"/>
            <p:cNvSpPr/>
            <p:nvPr/>
          </p:nvSpPr>
          <p:spPr>
            <a:xfrm>
              <a:off x="7421383" y="2910714"/>
              <a:ext cx="54560" cy="29656"/>
            </a:xfrm>
            <a:custGeom>
              <a:rect b="b" l="l" r="r" t="t"/>
              <a:pathLst>
                <a:path extrusionOk="0" h="1660" w="3054">
                  <a:moveTo>
                    <a:pt x="1877" y="1"/>
                  </a:moveTo>
                  <a:cubicBezTo>
                    <a:pt x="1038" y="1"/>
                    <a:pt x="0" y="369"/>
                    <a:pt x="0" y="369"/>
                  </a:cubicBezTo>
                  <a:cubicBezTo>
                    <a:pt x="0" y="369"/>
                    <a:pt x="1346" y="1659"/>
                    <a:pt x="2216" y="1659"/>
                  </a:cubicBezTo>
                  <a:cubicBezTo>
                    <a:pt x="2538" y="1659"/>
                    <a:pt x="2794" y="1483"/>
                    <a:pt x="2893" y="1000"/>
                  </a:cubicBezTo>
                  <a:cubicBezTo>
                    <a:pt x="3054" y="221"/>
                    <a:pt x="2525" y="1"/>
                    <a:pt x="1877"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a:off x="7407109" y="2932330"/>
              <a:ext cx="57507" cy="49361"/>
            </a:xfrm>
            <a:custGeom>
              <a:rect b="b" l="l" r="r" t="t"/>
              <a:pathLst>
                <a:path extrusionOk="0" h="2763" w="3219">
                  <a:moveTo>
                    <a:pt x="168" y="1"/>
                  </a:moveTo>
                  <a:cubicBezTo>
                    <a:pt x="168" y="1"/>
                    <a:pt x="1" y="2763"/>
                    <a:pt x="1121" y="2763"/>
                  </a:cubicBezTo>
                  <a:cubicBezTo>
                    <a:pt x="1257" y="2763"/>
                    <a:pt x="1412" y="2722"/>
                    <a:pt x="1588" y="2631"/>
                  </a:cubicBezTo>
                  <a:cubicBezTo>
                    <a:pt x="3219" y="1737"/>
                    <a:pt x="169" y="1"/>
                    <a:pt x="168"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2"/>
            <p:cNvSpPr/>
            <p:nvPr/>
          </p:nvSpPr>
          <p:spPr>
            <a:xfrm>
              <a:off x="7341493" y="2933277"/>
              <a:ext cx="59330" cy="51415"/>
            </a:xfrm>
            <a:custGeom>
              <a:rect b="b" l="l" r="r" t="t"/>
              <a:pathLst>
                <a:path extrusionOk="0" h="2878" w="3321">
                  <a:moveTo>
                    <a:pt x="2841" y="1"/>
                  </a:moveTo>
                  <a:cubicBezTo>
                    <a:pt x="2841" y="1"/>
                    <a:pt x="1" y="2105"/>
                    <a:pt x="1737" y="2789"/>
                  </a:cubicBezTo>
                  <a:cubicBezTo>
                    <a:pt x="1888" y="2850"/>
                    <a:pt x="2020" y="2878"/>
                    <a:pt x="2137" y="2878"/>
                  </a:cubicBezTo>
                  <a:cubicBezTo>
                    <a:pt x="3321" y="2878"/>
                    <a:pt x="2841" y="1"/>
                    <a:pt x="2841"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2"/>
            <p:cNvSpPr/>
            <p:nvPr/>
          </p:nvSpPr>
          <p:spPr>
            <a:xfrm>
              <a:off x="7323378" y="2916931"/>
              <a:ext cx="55721" cy="30567"/>
            </a:xfrm>
            <a:custGeom>
              <a:rect b="b" l="l" r="r" t="t"/>
              <a:pathLst>
                <a:path extrusionOk="0" h="1711" w="3119">
                  <a:moveTo>
                    <a:pt x="1599" y="0"/>
                  </a:moveTo>
                  <a:cubicBezTo>
                    <a:pt x="781" y="0"/>
                    <a:pt x="0" y="217"/>
                    <a:pt x="331" y="1126"/>
                  </a:cubicBezTo>
                  <a:cubicBezTo>
                    <a:pt x="472" y="1550"/>
                    <a:pt x="711" y="1711"/>
                    <a:pt x="991" y="1711"/>
                  </a:cubicBezTo>
                  <a:cubicBezTo>
                    <a:pt x="1858" y="1711"/>
                    <a:pt x="3119" y="179"/>
                    <a:pt x="3119" y="179"/>
                  </a:cubicBezTo>
                  <a:cubicBezTo>
                    <a:pt x="3119" y="179"/>
                    <a:pt x="2344" y="0"/>
                    <a:pt x="1599"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2"/>
            <p:cNvSpPr/>
            <p:nvPr/>
          </p:nvSpPr>
          <p:spPr>
            <a:xfrm>
              <a:off x="7318948" y="2866535"/>
              <a:ext cx="62027" cy="35748"/>
            </a:xfrm>
            <a:custGeom>
              <a:rect b="b" l="l" r="r" t="t"/>
              <a:pathLst>
                <a:path extrusionOk="0" h="2001" w="3472">
                  <a:moveTo>
                    <a:pt x="1584" y="1"/>
                  </a:moveTo>
                  <a:cubicBezTo>
                    <a:pt x="1362" y="1"/>
                    <a:pt x="1144" y="121"/>
                    <a:pt x="947" y="422"/>
                  </a:cubicBezTo>
                  <a:cubicBezTo>
                    <a:pt x="0" y="2001"/>
                    <a:pt x="3472" y="2001"/>
                    <a:pt x="3472" y="2001"/>
                  </a:cubicBezTo>
                  <a:cubicBezTo>
                    <a:pt x="3472" y="2001"/>
                    <a:pt x="2489" y="1"/>
                    <a:pt x="1584"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2"/>
            <p:cNvSpPr/>
            <p:nvPr/>
          </p:nvSpPr>
          <p:spPr>
            <a:xfrm>
              <a:off x="7356535" y="2839024"/>
              <a:ext cx="62974" cy="52916"/>
            </a:xfrm>
            <a:custGeom>
              <a:rect b="b" l="l" r="r" t="t"/>
              <a:pathLst>
                <a:path extrusionOk="0" h="2962" w="3525">
                  <a:moveTo>
                    <a:pt x="1992" y="1"/>
                  </a:moveTo>
                  <a:cubicBezTo>
                    <a:pt x="1929" y="1"/>
                    <a:pt x="1861" y="6"/>
                    <a:pt x="1789" y="16"/>
                  </a:cubicBezTo>
                  <a:cubicBezTo>
                    <a:pt x="0" y="279"/>
                    <a:pt x="2262" y="2962"/>
                    <a:pt x="2262" y="2962"/>
                  </a:cubicBezTo>
                  <a:cubicBezTo>
                    <a:pt x="2262" y="2962"/>
                    <a:pt x="3525" y="1"/>
                    <a:pt x="1992"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2"/>
            <p:cNvSpPr/>
            <p:nvPr/>
          </p:nvSpPr>
          <p:spPr>
            <a:xfrm>
              <a:off x="7223087" y="3120121"/>
              <a:ext cx="480247" cy="372235"/>
            </a:xfrm>
            <a:custGeom>
              <a:rect b="b" l="l" r="r" t="t"/>
              <a:pathLst>
                <a:path extrusionOk="0" h="20836" w="26882">
                  <a:moveTo>
                    <a:pt x="16255" y="0"/>
                  </a:moveTo>
                  <a:cubicBezTo>
                    <a:pt x="14117" y="0"/>
                    <a:pt x="11486" y="792"/>
                    <a:pt x="8259" y="2903"/>
                  </a:cubicBezTo>
                  <a:cubicBezTo>
                    <a:pt x="1473" y="7375"/>
                    <a:pt x="0" y="16528"/>
                    <a:pt x="1316" y="18527"/>
                  </a:cubicBezTo>
                  <a:cubicBezTo>
                    <a:pt x="2036" y="19638"/>
                    <a:pt x="5313" y="20835"/>
                    <a:pt x="9235" y="20835"/>
                  </a:cubicBezTo>
                  <a:cubicBezTo>
                    <a:pt x="12182" y="20835"/>
                    <a:pt x="15493" y="20159"/>
                    <a:pt x="18360" y="18264"/>
                  </a:cubicBezTo>
                  <a:cubicBezTo>
                    <a:pt x="26882" y="12688"/>
                    <a:pt x="25303" y="7217"/>
                    <a:pt x="23252" y="4060"/>
                  </a:cubicBezTo>
                  <a:cubicBezTo>
                    <a:pt x="21944" y="2132"/>
                    <a:pt x="19764" y="0"/>
                    <a:pt x="16255" y="0"/>
                  </a:cubicBezTo>
                  <a:close/>
                </a:path>
              </a:pathLst>
            </a:custGeom>
            <a:solidFill>
              <a:srgbClr val="B3E7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2"/>
            <p:cNvSpPr/>
            <p:nvPr/>
          </p:nvSpPr>
          <p:spPr>
            <a:xfrm>
              <a:off x="7247525" y="3142165"/>
              <a:ext cx="427617" cy="331914"/>
            </a:xfrm>
            <a:custGeom>
              <a:rect b="b" l="l" r="r" t="t"/>
              <a:pathLst>
                <a:path extrusionOk="0" h="18579" w="23936">
                  <a:moveTo>
                    <a:pt x="14492" y="1"/>
                  </a:moveTo>
                  <a:cubicBezTo>
                    <a:pt x="12578" y="1"/>
                    <a:pt x="10216" y="714"/>
                    <a:pt x="7312" y="2616"/>
                  </a:cubicBezTo>
                  <a:cubicBezTo>
                    <a:pt x="1315" y="6561"/>
                    <a:pt x="0" y="14768"/>
                    <a:pt x="1105" y="16504"/>
                  </a:cubicBezTo>
                  <a:cubicBezTo>
                    <a:pt x="1768" y="17498"/>
                    <a:pt x="4710" y="18579"/>
                    <a:pt x="8230" y="18579"/>
                  </a:cubicBezTo>
                  <a:cubicBezTo>
                    <a:pt x="10854" y="18579"/>
                    <a:pt x="13799" y="17978"/>
                    <a:pt x="16360" y="16293"/>
                  </a:cubicBezTo>
                  <a:cubicBezTo>
                    <a:pt x="23935" y="11296"/>
                    <a:pt x="22515" y="6404"/>
                    <a:pt x="20674" y="3616"/>
                  </a:cubicBezTo>
                  <a:cubicBezTo>
                    <a:pt x="19534" y="1889"/>
                    <a:pt x="17606" y="1"/>
                    <a:pt x="1449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2"/>
            <p:cNvSpPr/>
            <p:nvPr/>
          </p:nvSpPr>
          <p:spPr>
            <a:xfrm>
              <a:off x="7367807" y="3219179"/>
              <a:ext cx="209592" cy="165376"/>
            </a:xfrm>
            <a:custGeom>
              <a:rect b="b" l="l" r="r" t="t"/>
              <a:pathLst>
                <a:path extrusionOk="0" h="9257" w="11732">
                  <a:moveTo>
                    <a:pt x="7059" y="0"/>
                  </a:moveTo>
                  <a:cubicBezTo>
                    <a:pt x="5907" y="0"/>
                    <a:pt x="4658" y="362"/>
                    <a:pt x="3525" y="1093"/>
                  </a:cubicBezTo>
                  <a:cubicBezTo>
                    <a:pt x="1000" y="2776"/>
                    <a:pt x="1" y="5670"/>
                    <a:pt x="1316" y="7616"/>
                  </a:cubicBezTo>
                  <a:cubicBezTo>
                    <a:pt x="2015" y="8695"/>
                    <a:pt x="3280" y="9256"/>
                    <a:pt x="4699" y="9256"/>
                  </a:cubicBezTo>
                  <a:cubicBezTo>
                    <a:pt x="5840" y="9256"/>
                    <a:pt x="7081" y="8893"/>
                    <a:pt x="8207" y="8142"/>
                  </a:cubicBezTo>
                  <a:cubicBezTo>
                    <a:pt x="10732" y="6511"/>
                    <a:pt x="11732" y="3565"/>
                    <a:pt x="10469" y="1619"/>
                  </a:cubicBezTo>
                  <a:cubicBezTo>
                    <a:pt x="9744" y="546"/>
                    <a:pt x="8475" y="0"/>
                    <a:pt x="7059"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2"/>
            <p:cNvSpPr/>
            <p:nvPr/>
          </p:nvSpPr>
          <p:spPr>
            <a:xfrm>
              <a:off x="7158238" y="2648661"/>
              <a:ext cx="479318" cy="270548"/>
            </a:xfrm>
            <a:custGeom>
              <a:rect b="b" l="l" r="r" t="t"/>
              <a:pathLst>
                <a:path extrusionOk="0" h="15144" w="26830">
                  <a:moveTo>
                    <a:pt x="24012" y="0"/>
                  </a:moveTo>
                  <a:cubicBezTo>
                    <a:pt x="23697" y="0"/>
                    <a:pt x="23342" y="62"/>
                    <a:pt x="22936" y="204"/>
                  </a:cubicBezTo>
                  <a:cubicBezTo>
                    <a:pt x="20674" y="940"/>
                    <a:pt x="20622" y="2466"/>
                    <a:pt x="18255" y="2571"/>
                  </a:cubicBezTo>
                  <a:cubicBezTo>
                    <a:pt x="15887" y="2676"/>
                    <a:pt x="14520" y="2729"/>
                    <a:pt x="13783" y="4465"/>
                  </a:cubicBezTo>
                  <a:cubicBezTo>
                    <a:pt x="13284" y="5563"/>
                    <a:pt x="12216" y="5819"/>
                    <a:pt x="10727" y="5819"/>
                  </a:cubicBezTo>
                  <a:cubicBezTo>
                    <a:pt x="9862" y="5819"/>
                    <a:pt x="8855" y="5733"/>
                    <a:pt x="7734" y="5675"/>
                  </a:cubicBezTo>
                  <a:cubicBezTo>
                    <a:pt x="7329" y="5654"/>
                    <a:pt x="6960" y="5641"/>
                    <a:pt x="6622" y="5641"/>
                  </a:cubicBezTo>
                  <a:cubicBezTo>
                    <a:pt x="4410" y="5641"/>
                    <a:pt x="3540" y="6181"/>
                    <a:pt x="2947" y="8463"/>
                  </a:cubicBezTo>
                  <a:cubicBezTo>
                    <a:pt x="2210" y="11356"/>
                    <a:pt x="2052" y="12618"/>
                    <a:pt x="1000" y="12829"/>
                  </a:cubicBezTo>
                  <a:cubicBezTo>
                    <a:pt x="1" y="12987"/>
                    <a:pt x="264" y="14670"/>
                    <a:pt x="264" y="14670"/>
                  </a:cubicBezTo>
                  <a:lnTo>
                    <a:pt x="1263" y="15143"/>
                  </a:lnTo>
                  <a:lnTo>
                    <a:pt x="23778" y="6148"/>
                  </a:lnTo>
                  <a:lnTo>
                    <a:pt x="26829" y="2203"/>
                  </a:lnTo>
                  <a:cubicBezTo>
                    <a:pt x="26052" y="1296"/>
                    <a:pt x="25452" y="0"/>
                    <a:pt x="24012" y="0"/>
                  </a:cubicBezTo>
                  <a:close/>
                </a:path>
              </a:pathLst>
            </a:custGeom>
            <a:solidFill>
              <a:srgbClr val="BBE9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2"/>
            <p:cNvSpPr/>
            <p:nvPr/>
          </p:nvSpPr>
          <p:spPr>
            <a:xfrm>
              <a:off x="7222104" y="2678387"/>
              <a:ext cx="393834" cy="246626"/>
            </a:xfrm>
            <a:custGeom>
              <a:rect b="b" l="l" r="r" t="t"/>
              <a:pathLst>
                <a:path extrusionOk="0" h="13805" w="22045">
                  <a:moveTo>
                    <a:pt x="20283" y="1"/>
                  </a:moveTo>
                  <a:cubicBezTo>
                    <a:pt x="19870" y="1"/>
                    <a:pt x="19403" y="233"/>
                    <a:pt x="18888" y="854"/>
                  </a:cubicBezTo>
                  <a:cubicBezTo>
                    <a:pt x="17785" y="2186"/>
                    <a:pt x="16653" y="2334"/>
                    <a:pt x="15435" y="2334"/>
                  </a:cubicBezTo>
                  <a:cubicBezTo>
                    <a:pt x="15086" y="2334"/>
                    <a:pt x="14730" y="2322"/>
                    <a:pt x="14366" y="2322"/>
                  </a:cubicBezTo>
                  <a:cubicBezTo>
                    <a:pt x="14243" y="2322"/>
                    <a:pt x="14120" y="2324"/>
                    <a:pt x="13996" y="2327"/>
                  </a:cubicBezTo>
                  <a:cubicBezTo>
                    <a:pt x="12207" y="2327"/>
                    <a:pt x="11944" y="2906"/>
                    <a:pt x="11418" y="4905"/>
                  </a:cubicBezTo>
                  <a:cubicBezTo>
                    <a:pt x="11179" y="5731"/>
                    <a:pt x="10447" y="5973"/>
                    <a:pt x="9532" y="5973"/>
                  </a:cubicBezTo>
                  <a:cubicBezTo>
                    <a:pt x="8232" y="5973"/>
                    <a:pt x="6564" y="5484"/>
                    <a:pt x="5421" y="5484"/>
                  </a:cubicBezTo>
                  <a:cubicBezTo>
                    <a:pt x="5376" y="5485"/>
                    <a:pt x="5330" y="5485"/>
                    <a:pt x="5283" y="5485"/>
                  </a:cubicBezTo>
                  <a:cubicBezTo>
                    <a:pt x="4775" y="5485"/>
                    <a:pt x="4180" y="5421"/>
                    <a:pt x="3582" y="5421"/>
                  </a:cubicBezTo>
                  <a:cubicBezTo>
                    <a:pt x="1802" y="5421"/>
                    <a:pt x="0" y="5992"/>
                    <a:pt x="424" y="10534"/>
                  </a:cubicBezTo>
                  <a:cubicBezTo>
                    <a:pt x="640" y="13060"/>
                    <a:pt x="909" y="13805"/>
                    <a:pt x="1151" y="13805"/>
                  </a:cubicBezTo>
                  <a:cubicBezTo>
                    <a:pt x="1499" y="13805"/>
                    <a:pt x="1791" y="12270"/>
                    <a:pt x="1791" y="12270"/>
                  </a:cubicBezTo>
                  <a:lnTo>
                    <a:pt x="18046" y="8114"/>
                  </a:lnTo>
                  <a:lnTo>
                    <a:pt x="22044" y="1486"/>
                  </a:lnTo>
                  <a:cubicBezTo>
                    <a:pt x="21696" y="893"/>
                    <a:pt x="21094" y="1"/>
                    <a:pt x="20283" y="1"/>
                  </a:cubicBezTo>
                  <a:close/>
                </a:path>
              </a:pathLst>
            </a:custGeom>
            <a:solidFill>
              <a:srgbClr val="A7E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2"/>
            <p:cNvSpPr/>
            <p:nvPr/>
          </p:nvSpPr>
          <p:spPr>
            <a:xfrm>
              <a:off x="6826511" y="2749077"/>
              <a:ext cx="473655" cy="268189"/>
            </a:xfrm>
            <a:custGeom>
              <a:rect b="b" l="l" r="r" t="t"/>
              <a:pathLst>
                <a:path extrusionOk="0" h="15012" w="26513">
                  <a:moveTo>
                    <a:pt x="25303" y="1"/>
                  </a:moveTo>
                  <a:lnTo>
                    <a:pt x="0" y="4315"/>
                  </a:lnTo>
                  <a:cubicBezTo>
                    <a:pt x="1039" y="10596"/>
                    <a:pt x="6487" y="15011"/>
                    <a:pt x="12691" y="15011"/>
                  </a:cubicBezTo>
                  <a:cubicBezTo>
                    <a:pt x="13398" y="15011"/>
                    <a:pt x="14114" y="14954"/>
                    <a:pt x="14835" y="14836"/>
                  </a:cubicBezTo>
                  <a:cubicBezTo>
                    <a:pt x="21779" y="13626"/>
                    <a:pt x="26513" y="6997"/>
                    <a:pt x="25303" y="1"/>
                  </a:cubicBezTo>
                  <a:close/>
                </a:path>
              </a:pathLst>
            </a:custGeom>
            <a:solidFill>
              <a:srgbClr val="CE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2"/>
            <p:cNvSpPr/>
            <p:nvPr/>
          </p:nvSpPr>
          <p:spPr>
            <a:xfrm>
              <a:off x="6912029" y="2763189"/>
              <a:ext cx="297917" cy="175506"/>
            </a:xfrm>
            <a:custGeom>
              <a:rect b="b" l="l" r="r" t="t"/>
              <a:pathLst>
                <a:path extrusionOk="0" h="9824" w="16676">
                  <a:moveTo>
                    <a:pt x="15729" y="0"/>
                  </a:moveTo>
                  <a:lnTo>
                    <a:pt x="0" y="2735"/>
                  </a:lnTo>
                  <a:cubicBezTo>
                    <a:pt x="824" y="7634"/>
                    <a:pt x="3959" y="9823"/>
                    <a:pt x="7602" y="9823"/>
                  </a:cubicBezTo>
                  <a:cubicBezTo>
                    <a:pt x="8145" y="9823"/>
                    <a:pt x="8699" y="9775"/>
                    <a:pt x="9259" y="9679"/>
                  </a:cubicBezTo>
                  <a:cubicBezTo>
                    <a:pt x="13625" y="8943"/>
                    <a:pt x="16676" y="5681"/>
                    <a:pt x="15729" y="0"/>
                  </a:cubicBezTo>
                  <a:close/>
                </a:path>
              </a:pathLst>
            </a:custGeom>
            <a:solidFill>
              <a:srgbClr val="EA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2"/>
            <p:cNvSpPr/>
            <p:nvPr/>
          </p:nvSpPr>
          <p:spPr>
            <a:xfrm>
              <a:off x="6959960" y="2771639"/>
              <a:ext cx="196426" cy="115390"/>
            </a:xfrm>
            <a:custGeom>
              <a:rect b="b" l="l" r="r" t="t"/>
              <a:pathLst>
                <a:path extrusionOk="0" h="6459" w="10995">
                  <a:moveTo>
                    <a:pt x="10363" y="0"/>
                  </a:moveTo>
                  <a:lnTo>
                    <a:pt x="0" y="1789"/>
                  </a:lnTo>
                  <a:cubicBezTo>
                    <a:pt x="550" y="5041"/>
                    <a:pt x="2614" y="6458"/>
                    <a:pt x="5014" y="6458"/>
                  </a:cubicBezTo>
                  <a:cubicBezTo>
                    <a:pt x="5371" y="6458"/>
                    <a:pt x="5735" y="6427"/>
                    <a:pt x="6102" y="6366"/>
                  </a:cubicBezTo>
                  <a:cubicBezTo>
                    <a:pt x="8943" y="5840"/>
                    <a:pt x="10995" y="3735"/>
                    <a:pt x="10363" y="0"/>
                  </a:cubicBezTo>
                  <a:close/>
                </a:path>
              </a:pathLst>
            </a:custGeom>
            <a:solidFill>
              <a:srgbClr val="F1B9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2"/>
            <p:cNvSpPr/>
            <p:nvPr/>
          </p:nvSpPr>
          <p:spPr>
            <a:xfrm>
              <a:off x="7060787" y="2943620"/>
              <a:ext cx="50486" cy="37034"/>
            </a:xfrm>
            <a:custGeom>
              <a:rect b="b" l="l" r="r" t="t"/>
              <a:pathLst>
                <a:path extrusionOk="0" h="2073" w="2826">
                  <a:moveTo>
                    <a:pt x="1037" y="0"/>
                  </a:moveTo>
                  <a:cubicBezTo>
                    <a:pt x="1037" y="1"/>
                    <a:pt x="1" y="2073"/>
                    <a:pt x="1137" y="2073"/>
                  </a:cubicBezTo>
                  <a:cubicBezTo>
                    <a:pt x="1202" y="2073"/>
                    <a:pt x="1273" y="2066"/>
                    <a:pt x="1353" y="2052"/>
                  </a:cubicBezTo>
                  <a:cubicBezTo>
                    <a:pt x="2825" y="1841"/>
                    <a:pt x="1037" y="1"/>
                    <a:pt x="1037"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2"/>
            <p:cNvSpPr/>
            <p:nvPr/>
          </p:nvSpPr>
          <p:spPr>
            <a:xfrm>
              <a:off x="6990972" y="2944549"/>
              <a:ext cx="50576" cy="37052"/>
            </a:xfrm>
            <a:custGeom>
              <a:rect b="b" l="l" r="r" t="t"/>
              <a:pathLst>
                <a:path extrusionOk="0" h="2074" w="2831">
                  <a:moveTo>
                    <a:pt x="1841" y="1"/>
                  </a:moveTo>
                  <a:lnTo>
                    <a:pt x="1841" y="1"/>
                  </a:lnTo>
                  <a:cubicBezTo>
                    <a:pt x="1841" y="1"/>
                    <a:pt x="0" y="1789"/>
                    <a:pt x="1473" y="2052"/>
                  </a:cubicBezTo>
                  <a:cubicBezTo>
                    <a:pt x="1552" y="2066"/>
                    <a:pt x="1624" y="2073"/>
                    <a:pt x="1689" y="2073"/>
                  </a:cubicBezTo>
                  <a:cubicBezTo>
                    <a:pt x="2830" y="2073"/>
                    <a:pt x="1841" y="1"/>
                    <a:pt x="1841"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2"/>
            <p:cNvSpPr/>
            <p:nvPr/>
          </p:nvSpPr>
          <p:spPr>
            <a:xfrm>
              <a:off x="6929876" y="2925756"/>
              <a:ext cx="45181" cy="34372"/>
            </a:xfrm>
            <a:custGeom>
              <a:rect b="b" l="l" r="r" t="t"/>
              <a:pathLst>
                <a:path extrusionOk="0" h="1924" w="2529">
                  <a:moveTo>
                    <a:pt x="2368" y="1"/>
                  </a:moveTo>
                  <a:cubicBezTo>
                    <a:pt x="2367" y="1"/>
                    <a:pt x="1" y="1000"/>
                    <a:pt x="1316" y="1789"/>
                  </a:cubicBezTo>
                  <a:cubicBezTo>
                    <a:pt x="1477" y="1883"/>
                    <a:pt x="1613" y="1924"/>
                    <a:pt x="1730" y="1924"/>
                  </a:cubicBezTo>
                  <a:cubicBezTo>
                    <a:pt x="2528" y="1924"/>
                    <a:pt x="2368" y="1"/>
                    <a:pt x="2368"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a:off x="6883839" y="2887222"/>
              <a:ext cx="46056" cy="29531"/>
            </a:xfrm>
            <a:custGeom>
              <a:rect b="b" l="l" r="r" t="t"/>
              <a:pathLst>
                <a:path extrusionOk="0" h="1653" w="2578">
                  <a:moveTo>
                    <a:pt x="2578" y="1"/>
                  </a:moveTo>
                  <a:cubicBezTo>
                    <a:pt x="2577" y="1"/>
                    <a:pt x="0" y="211"/>
                    <a:pt x="947" y="1369"/>
                  </a:cubicBezTo>
                  <a:cubicBezTo>
                    <a:pt x="1120" y="1570"/>
                    <a:pt x="1284" y="1653"/>
                    <a:pt x="1437" y="1653"/>
                  </a:cubicBezTo>
                  <a:cubicBezTo>
                    <a:pt x="2121" y="1653"/>
                    <a:pt x="2578" y="1"/>
                    <a:pt x="2578"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2"/>
            <p:cNvSpPr/>
            <p:nvPr/>
          </p:nvSpPr>
          <p:spPr>
            <a:xfrm>
              <a:off x="6863544" y="2833540"/>
              <a:ext cx="39106" cy="24761"/>
            </a:xfrm>
            <a:custGeom>
              <a:rect b="b" l="l" r="r" t="t"/>
              <a:pathLst>
                <a:path extrusionOk="0" h="1386" w="2189">
                  <a:moveTo>
                    <a:pt x="1068" y="1"/>
                  </a:moveTo>
                  <a:cubicBezTo>
                    <a:pt x="510" y="1"/>
                    <a:pt x="1" y="178"/>
                    <a:pt x="242" y="902"/>
                  </a:cubicBezTo>
                  <a:cubicBezTo>
                    <a:pt x="372" y="1254"/>
                    <a:pt x="557" y="1386"/>
                    <a:pt x="762" y="1386"/>
                  </a:cubicBezTo>
                  <a:cubicBezTo>
                    <a:pt x="1384" y="1386"/>
                    <a:pt x="2188" y="165"/>
                    <a:pt x="2188" y="165"/>
                  </a:cubicBezTo>
                  <a:cubicBezTo>
                    <a:pt x="2188" y="165"/>
                    <a:pt x="1606" y="1"/>
                    <a:pt x="1068"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p:nvPr/>
          </p:nvSpPr>
          <p:spPr>
            <a:xfrm>
              <a:off x="7129298" y="2926703"/>
              <a:ext cx="45877" cy="34372"/>
            </a:xfrm>
            <a:custGeom>
              <a:rect b="b" l="l" r="r" t="t"/>
              <a:pathLst>
                <a:path extrusionOk="0" h="1924" w="2568">
                  <a:moveTo>
                    <a:pt x="200" y="0"/>
                  </a:moveTo>
                  <a:cubicBezTo>
                    <a:pt x="200" y="1"/>
                    <a:pt x="0" y="1923"/>
                    <a:pt x="823" y="1923"/>
                  </a:cubicBezTo>
                  <a:cubicBezTo>
                    <a:pt x="943" y="1923"/>
                    <a:pt x="1085" y="1883"/>
                    <a:pt x="1252" y="1789"/>
                  </a:cubicBezTo>
                  <a:cubicBezTo>
                    <a:pt x="2567" y="1052"/>
                    <a:pt x="201" y="1"/>
                    <a:pt x="200"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2"/>
            <p:cNvSpPr/>
            <p:nvPr/>
          </p:nvSpPr>
          <p:spPr>
            <a:xfrm>
              <a:off x="7176103" y="2890992"/>
              <a:ext cx="45127" cy="29013"/>
            </a:xfrm>
            <a:custGeom>
              <a:rect b="b" l="l" r="r" t="t"/>
              <a:pathLst>
                <a:path extrusionOk="0" h="1624" w="2526">
                  <a:moveTo>
                    <a:pt x="0" y="0"/>
                  </a:moveTo>
                  <a:cubicBezTo>
                    <a:pt x="0" y="0"/>
                    <a:pt x="415" y="1624"/>
                    <a:pt x="1076" y="1624"/>
                  </a:cubicBezTo>
                  <a:cubicBezTo>
                    <a:pt x="1231" y="1624"/>
                    <a:pt x="1399" y="1535"/>
                    <a:pt x="1578" y="1315"/>
                  </a:cubicBezTo>
                  <a:cubicBezTo>
                    <a:pt x="2525" y="158"/>
                    <a:pt x="1" y="0"/>
                    <a:pt x="0"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2"/>
            <p:cNvSpPr/>
            <p:nvPr/>
          </p:nvSpPr>
          <p:spPr>
            <a:xfrm>
              <a:off x="7203346" y="2838131"/>
              <a:ext cx="39500" cy="24082"/>
            </a:xfrm>
            <a:custGeom>
              <a:rect b="b" l="l" r="r" t="t"/>
              <a:pathLst>
                <a:path extrusionOk="0" h="1348" w="2211">
                  <a:moveTo>
                    <a:pt x="1171" y="0"/>
                  </a:moveTo>
                  <a:cubicBezTo>
                    <a:pt x="619" y="0"/>
                    <a:pt x="1" y="171"/>
                    <a:pt x="1" y="171"/>
                  </a:cubicBezTo>
                  <a:cubicBezTo>
                    <a:pt x="1" y="171"/>
                    <a:pt x="795" y="1347"/>
                    <a:pt x="1415" y="1347"/>
                  </a:cubicBezTo>
                  <a:cubicBezTo>
                    <a:pt x="1625" y="1347"/>
                    <a:pt x="1814" y="1214"/>
                    <a:pt x="1947" y="855"/>
                  </a:cubicBezTo>
                  <a:cubicBezTo>
                    <a:pt x="2210" y="171"/>
                    <a:pt x="1724" y="0"/>
                    <a:pt x="1171"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a:off x="7211814" y="2772443"/>
              <a:ext cx="36659" cy="23832"/>
            </a:xfrm>
            <a:custGeom>
              <a:rect b="b" l="l" r="r" t="t"/>
              <a:pathLst>
                <a:path extrusionOk="0" h="1334" w="2052">
                  <a:moveTo>
                    <a:pt x="1498" y="0"/>
                  </a:moveTo>
                  <a:cubicBezTo>
                    <a:pt x="891" y="0"/>
                    <a:pt x="0" y="639"/>
                    <a:pt x="0" y="639"/>
                  </a:cubicBezTo>
                  <a:cubicBezTo>
                    <a:pt x="0" y="639"/>
                    <a:pt x="933" y="1333"/>
                    <a:pt x="1541" y="1333"/>
                  </a:cubicBezTo>
                  <a:cubicBezTo>
                    <a:pt x="1834" y="1333"/>
                    <a:pt x="2052" y="1172"/>
                    <a:pt x="2052" y="692"/>
                  </a:cubicBezTo>
                  <a:cubicBezTo>
                    <a:pt x="2052" y="171"/>
                    <a:pt x="1813" y="0"/>
                    <a:pt x="1498"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a:off x="7005996" y="3102435"/>
              <a:ext cx="424812" cy="308350"/>
            </a:xfrm>
            <a:custGeom>
              <a:rect b="b" l="l" r="r" t="t"/>
              <a:pathLst>
                <a:path extrusionOk="0" h="17260" w="23779">
                  <a:moveTo>
                    <a:pt x="20727" y="0"/>
                  </a:moveTo>
                  <a:lnTo>
                    <a:pt x="1" y="10995"/>
                  </a:lnTo>
                  <a:cubicBezTo>
                    <a:pt x="2084" y="14978"/>
                    <a:pt x="6171" y="17260"/>
                    <a:pt x="10378" y="17260"/>
                  </a:cubicBezTo>
                  <a:cubicBezTo>
                    <a:pt x="12227" y="17260"/>
                    <a:pt x="14100" y="16819"/>
                    <a:pt x="15835" y="15887"/>
                  </a:cubicBezTo>
                  <a:cubicBezTo>
                    <a:pt x="21569" y="12836"/>
                    <a:pt x="23778" y="5734"/>
                    <a:pt x="20727" y="0"/>
                  </a:cubicBezTo>
                  <a:close/>
                </a:path>
              </a:pathLst>
            </a:custGeom>
            <a:solidFill>
              <a:srgbClr val="CE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a:off x="7075543" y="3140022"/>
              <a:ext cx="274442" cy="200159"/>
            </a:xfrm>
            <a:custGeom>
              <a:rect b="b" l="l" r="r" t="t"/>
              <a:pathLst>
                <a:path extrusionOk="0" h="11204" w="15362">
                  <a:moveTo>
                    <a:pt x="12889" y="1"/>
                  </a:moveTo>
                  <a:lnTo>
                    <a:pt x="0" y="6839"/>
                  </a:lnTo>
                  <a:cubicBezTo>
                    <a:pt x="1630" y="9890"/>
                    <a:pt x="3944" y="11204"/>
                    <a:pt x="6342" y="11204"/>
                  </a:cubicBezTo>
                  <a:cubicBezTo>
                    <a:pt x="7583" y="11204"/>
                    <a:pt x="8846" y="10852"/>
                    <a:pt x="10048" y="10206"/>
                  </a:cubicBezTo>
                  <a:cubicBezTo>
                    <a:pt x="13625" y="8312"/>
                    <a:pt x="15361" y="4630"/>
                    <a:pt x="12889" y="1"/>
                  </a:cubicBezTo>
                  <a:close/>
                </a:path>
              </a:pathLst>
            </a:custGeom>
            <a:solidFill>
              <a:srgbClr val="EA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2"/>
            <p:cNvSpPr/>
            <p:nvPr/>
          </p:nvSpPr>
          <p:spPr>
            <a:xfrm>
              <a:off x="7115006" y="3160691"/>
              <a:ext cx="180454" cy="131558"/>
            </a:xfrm>
            <a:custGeom>
              <a:rect b="b" l="l" r="r" t="t"/>
              <a:pathLst>
                <a:path extrusionOk="0" h="7364" w="10101">
                  <a:moveTo>
                    <a:pt x="8470" y="1"/>
                  </a:moveTo>
                  <a:lnTo>
                    <a:pt x="1" y="4472"/>
                  </a:lnTo>
                  <a:cubicBezTo>
                    <a:pt x="1083" y="6497"/>
                    <a:pt x="2606" y="7364"/>
                    <a:pt x="4200" y="7364"/>
                  </a:cubicBezTo>
                  <a:cubicBezTo>
                    <a:pt x="5007" y="7364"/>
                    <a:pt x="5833" y="7141"/>
                    <a:pt x="6629" y="6734"/>
                  </a:cubicBezTo>
                  <a:cubicBezTo>
                    <a:pt x="8944" y="5472"/>
                    <a:pt x="10101" y="3052"/>
                    <a:pt x="8470" y="1"/>
                  </a:cubicBezTo>
                  <a:close/>
                </a:path>
              </a:pathLst>
            </a:custGeom>
            <a:solidFill>
              <a:srgbClr val="F1B9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7254439" y="3328920"/>
              <a:ext cx="41965" cy="32032"/>
            </a:xfrm>
            <a:custGeom>
              <a:rect b="b" l="l" r="r" t="t"/>
              <a:pathLst>
                <a:path extrusionOk="0" h="1793" w="2349">
                  <a:moveTo>
                    <a:pt x="244" y="0"/>
                  </a:moveTo>
                  <a:lnTo>
                    <a:pt x="244" y="0"/>
                  </a:lnTo>
                  <a:cubicBezTo>
                    <a:pt x="244" y="0"/>
                    <a:pt x="0" y="1793"/>
                    <a:pt x="766" y="1793"/>
                  </a:cubicBezTo>
                  <a:cubicBezTo>
                    <a:pt x="870" y="1793"/>
                    <a:pt x="994" y="1759"/>
                    <a:pt x="1139" y="1683"/>
                  </a:cubicBezTo>
                  <a:cubicBezTo>
                    <a:pt x="2348" y="1052"/>
                    <a:pt x="245" y="0"/>
                    <a:pt x="244"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a:off x="7193950" y="3345838"/>
              <a:ext cx="46074" cy="33175"/>
            </a:xfrm>
            <a:custGeom>
              <a:rect b="b" l="l" r="r" t="t"/>
              <a:pathLst>
                <a:path extrusionOk="0" h="1857" w="2579">
                  <a:moveTo>
                    <a:pt x="1000" y="0"/>
                  </a:moveTo>
                  <a:cubicBezTo>
                    <a:pt x="1000" y="0"/>
                    <a:pt x="1" y="1856"/>
                    <a:pt x="1080" y="1856"/>
                  </a:cubicBezTo>
                  <a:cubicBezTo>
                    <a:pt x="1136" y="1856"/>
                    <a:pt x="1197" y="1851"/>
                    <a:pt x="1263" y="1841"/>
                  </a:cubicBezTo>
                  <a:cubicBezTo>
                    <a:pt x="2578" y="1683"/>
                    <a:pt x="1001" y="0"/>
                    <a:pt x="1000"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7129119" y="3343015"/>
              <a:ext cx="46038" cy="34247"/>
            </a:xfrm>
            <a:custGeom>
              <a:rect b="b" l="l" r="r" t="t"/>
              <a:pathLst>
                <a:path extrusionOk="0" h="1917" w="2577">
                  <a:moveTo>
                    <a:pt x="1736" y="0"/>
                  </a:moveTo>
                  <a:cubicBezTo>
                    <a:pt x="1736" y="1"/>
                    <a:pt x="0" y="1578"/>
                    <a:pt x="1368" y="1894"/>
                  </a:cubicBezTo>
                  <a:cubicBezTo>
                    <a:pt x="1443" y="1909"/>
                    <a:pt x="1511" y="1916"/>
                    <a:pt x="1573" y="1916"/>
                  </a:cubicBezTo>
                  <a:cubicBezTo>
                    <a:pt x="2577" y="1916"/>
                    <a:pt x="1736" y="1"/>
                    <a:pt x="1736"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7074614" y="3322328"/>
              <a:ext cx="40643" cy="31693"/>
            </a:xfrm>
            <a:custGeom>
              <a:rect b="b" l="l" r="r" t="t"/>
              <a:pathLst>
                <a:path extrusionOk="0" h="1774" w="2275">
                  <a:moveTo>
                    <a:pt x="2157" y="1"/>
                  </a:moveTo>
                  <a:cubicBezTo>
                    <a:pt x="2156" y="1"/>
                    <a:pt x="0" y="895"/>
                    <a:pt x="1157" y="1632"/>
                  </a:cubicBezTo>
                  <a:cubicBezTo>
                    <a:pt x="1313" y="1731"/>
                    <a:pt x="1445" y="1774"/>
                    <a:pt x="1557" y="1774"/>
                  </a:cubicBezTo>
                  <a:cubicBezTo>
                    <a:pt x="2275" y="1774"/>
                    <a:pt x="2157" y="1"/>
                    <a:pt x="2157"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7033258" y="3286617"/>
              <a:ext cx="42304" cy="25779"/>
            </a:xfrm>
            <a:custGeom>
              <a:rect b="b" l="l" r="r" t="t"/>
              <a:pathLst>
                <a:path extrusionOk="0" h="1443" w="2368">
                  <a:moveTo>
                    <a:pt x="2367" y="1"/>
                  </a:moveTo>
                  <a:cubicBezTo>
                    <a:pt x="2367" y="1"/>
                    <a:pt x="0" y="54"/>
                    <a:pt x="842" y="1158"/>
                  </a:cubicBezTo>
                  <a:cubicBezTo>
                    <a:pt x="1004" y="1361"/>
                    <a:pt x="1160" y="1442"/>
                    <a:pt x="1306" y="1442"/>
                  </a:cubicBezTo>
                  <a:cubicBezTo>
                    <a:pt x="1921" y="1442"/>
                    <a:pt x="2367" y="1"/>
                    <a:pt x="2367"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7301083" y="3297907"/>
              <a:ext cx="41375" cy="27459"/>
            </a:xfrm>
            <a:custGeom>
              <a:rect b="b" l="l" r="r" t="t"/>
              <a:pathLst>
                <a:path extrusionOk="0" h="1537" w="2316">
                  <a:moveTo>
                    <a:pt x="1" y="0"/>
                  </a:moveTo>
                  <a:cubicBezTo>
                    <a:pt x="1" y="0"/>
                    <a:pt x="315" y="1537"/>
                    <a:pt x="944" y="1537"/>
                  </a:cubicBezTo>
                  <a:cubicBezTo>
                    <a:pt x="1087" y="1537"/>
                    <a:pt x="1246" y="1458"/>
                    <a:pt x="1421" y="1263"/>
                  </a:cubicBezTo>
                  <a:cubicBezTo>
                    <a:pt x="2315" y="263"/>
                    <a:pt x="1" y="0"/>
                    <a:pt x="1"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a:off x="7327398" y="3252728"/>
              <a:ext cx="36588" cy="22581"/>
            </a:xfrm>
            <a:custGeom>
              <a:rect b="b" l="l" r="r" t="t"/>
              <a:pathLst>
                <a:path extrusionOk="0" h="1264" w="2048">
                  <a:moveTo>
                    <a:pt x="933" y="1"/>
                  </a:moveTo>
                  <a:cubicBezTo>
                    <a:pt x="468" y="1"/>
                    <a:pt x="1" y="109"/>
                    <a:pt x="1" y="109"/>
                  </a:cubicBezTo>
                  <a:cubicBezTo>
                    <a:pt x="1" y="109"/>
                    <a:pt x="730" y="1264"/>
                    <a:pt x="1311" y="1264"/>
                  </a:cubicBezTo>
                  <a:cubicBezTo>
                    <a:pt x="1494" y="1264"/>
                    <a:pt x="1663" y="1149"/>
                    <a:pt x="1789" y="846"/>
                  </a:cubicBezTo>
                  <a:cubicBezTo>
                    <a:pt x="2047" y="157"/>
                    <a:pt x="1492" y="1"/>
                    <a:pt x="933" y="1"/>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a:off x="7336795" y="3193758"/>
              <a:ext cx="34176" cy="21742"/>
            </a:xfrm>
            <a:custGeom>
              <a:rect b="b" l="l" r="r" t="t"/>
              <a:pathLst>
                <a:path extrusionOk="0" h="1217" w="1913">
                  <a:moveTo>
                    <a:pt x="1405" y="0"/>
                  </a:moveTo>
                  <a:cubicBezTo>
                    <a:pt x="843" y="0"/>
                    <a:pt x="1" y="570"/>
                    <a:pt x="1" y="570"/>
                  </a:cubicBezTo>
                  <a:cubicBezTo>
                    <a:pt x="1" y="570"/>
                    <a:pt x="840" y="1217"/>
                    <a:pt x="1401" y="1217"/>
                  </a:cubicBezTo>
                  <a:cubicBezTo>
                    <a:pt x="1671" y="1217"/>
                    <a:pt x="1877" y="1067"/>
                    <a:pt x="1894" y="622"/>
                  </a:cubicBezTo>
                  <a:cubicBezTo>
                    <a:pt x="1912" y="154"/>
                    <a:pt x="1696" y="0"/>
                    <a:pt x="1405"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7328345" y="3133608"/>
              <a:ext cx="35516" cy="22313"/>
            </a:xfrm>
            <a:custGeom>
              <a:rect b="b" l="l" r="r" t="t"/>
              <a:pathLst>
                <a:path extrusionOk="0" h="1249" w="1988">
                  <a:moveTo>
                    <a:pt x="1314" y="0"/>
                  </a:moveTo>
                  <a:cubicBezTo>
                    <a:pt x="754" y="0"/>
                    <a:pt x="0" y="1043"/>
                    <a:pt x="0" y="1043"/>
                  </a:cubicBezTo>
                  <a:cubicBezTo>
                    <a:pt x="0" y="1043"/>
                    <a:pt x="617" y="1249"/>
                    <a:pt x="1137" y="1249"/>
                  </a:cubicBezTo>
                  <a:cubicBezTo>
                    <a:pt x="1601" y="1249"/>
                    <a:pt x="1987" y="1085"/>
                    <a:pt x="1789" y="465"/>
                  </a:cubicBezTo>
                  <a:cubicBezTo>
                    <a:pt x="1680" y="126"/>
                    <a:pt x="1509" y="0"/>
                    <a:pt x="1314" y="0"/>
                  </a:cubicBezTo>
                  <a:close/>
                </a:path>
              </a:pathLst>
            </a:custGeom>
            <a:solidFill>
              <a:srgbClr val="86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32"/>
          <p:cNvGrpSpPr/>
          <p:nvPr/>
        </p:nvGrpSpPr>
        <p:grpSpPr>
          <a:xfrm>
            <a:off x="5650037" y="1487815"/>
            <a:ext cx="568388" cy="793099"/>
            <a:chOff x="5357651" y="2391020"/>
            <a:chExt cx="623095" cy="869436"/>
          </a:xfrm>
        </p:grpSpPr>
        <p:sp>
          <p:nvSpPr>
            <p:cNvPr id="764" name="Google Shape;764;p32"/>
            <p:cNvSpPr/>
            <p:nvPr/>
          </p:nvSpPr>
          <p:spPr>
            <a:xfrm>
              <a:off x="5357651" y="2391020"/>
              <a:ext cx="623095" cy="869436"/>
            </a:xfrm>
            <a:custGeom>
              <a:rect b="b" l="l" r="r" t="t"/>
              <a:pathLst>
                <a:path extrusionOk="0" h="48667" w="34878">
                  <a:moveTo>
                    <a:pt x="18089" y="1"/>
                  </a:moveTo>
                  <a:cubicBezTo>
                    <a:pt x="13665" y="1"/>
                    <a:pt x="788" y="11432"/>
                    <a:pt x="474" y="26251"/>
                  </a:cubicBezTo>
                  <a:cubicBezTo>
                    <a:pt x="1" y="45136"/>
                    <a:pt x="9996" y="48503"/>
                    <a:pt x="16992" y="48661"/>
                  </a:cubicBezTo>
                  <a:cubicBezTo>
                    <a:pt x="17165" y="48665"/>
                    <a:pt x="17341" y="48667"/>
                    <a:pt x="17518" y="48667"/>
                  </a:cubicBezTo>
                  <a:cubicBezTo>
                    <a:pt x="24437" y="48667"/>
                    <a:pt x="34100" y="45507"/>
                    <a:pt x="34562" y="27093"/>
                  </a:cubicBezTo>
                  <a:cubicBezTo>
                    <a:pt x="34878" y="12048"/>
                    <a:pt x="22463" y="107"/>
                    <a:pt x="18149" y="2"/>
                  </a:cubicBezTo>
                  <a:cubicBezTo>
                    <a:pt x="18129" y="1"/>
                    <a:pt x="18109" y="1"/>
                    <a:pt x="18089" y="1"/>
                  </a:cubicBezTo>
                  <a:close/>
                </a:path>
              </a:pathLst>
            </a:custGeom>
            <a:solidFill>
              <a:srgbClr val="B3E7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a:off x="5391487" y="2438950"/>
              <a:ext cx="555423" cy="773590"/>
            </a:xfrm>
            <a:custGeom>
              <a:rect b="b" l="l" r="r" t="t"/>
              <a:pathLst>
                <a:path extrusionOk="0" h="43302" w="31090">
                  <a:moveTo>
                    <a:pt x="16091" y="1"/>
                  </a:moveTo>
                  <a:cubicBezTo>
                    <a:pt x="12192" y="1"/>
                    <a:pt x="735" y="10169"/>
                    <a:pt x="421" y="23358"/>
                  </a:cubicBezTo>
                  <a:cubicBezTo>
                    <a:pt x="0" y="40191"/>
                    <a:pt x="8943" y="43190"/>
                    <a:pt x="15151" y="43295"/>
                  </a:cubicBezTo>
                  <a:cubicBezTo>
                    <a:pt x="15323" y="43300"/>
                    <a:pt x="15497" y="43302"/>
                    <a:pt x="15674" y="43302"/>
                  </a:cubicBezTo>
                  <a:cubicBezTo>
                    <a:pt x="21853" y="43302"/>
                    <a:pt x="30416" y="40461"/>
                    <a:pt x="30774" y="24094"/>
                  </a:cubicBezTo>
                  <a:cubicBezTo>
                    <a:pt x="31090" y="10680"/>
                    <a:pt x="20043" y="54"/>
                    <a:pt x="16150" y="1"/>
                  </a:cubicBezTo>
                  <a:cubicBezTo>
                    <a:pt x="16131" y="1"/>
                    <a:pt x="16111" y="1"/>
                    <a:pt x="16091"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a:off x="5527758" y="2711454"/>
              <a:ext cx="283821" cy="362838"/>
            </a:xfrm>
            <a:custGeom>
              <a:rect b="b" l="l" r="r" t="t"/>
              <a:pathLst>
                <a:path extrusionOk="0" h="20310" w="15887">
                  <a:moveTo>
                    <a:pt x="8056" y="1"/>
                  </a:moveTo>
                  <a:cubicBezTo>
                    <a:pt x="3758" y="1"/>
                    <a:pt x="261" y="4434"/>
                    <a:pt x="105" y="9998"/>
                  </a:cubicBezTo>
                  <a:cubicBezTo>
                    <a:pt x="0" y="15574"/>
                    <a:pt x="3367" y="20203"/>
                    <a:pt x="7680" y="20308"/>
                  </a:cubicBezTo>
                  <a:cubicBezTo>
                    <a:pt x="7731" y="20309"/>
                    <a:pt x="7781" y="20310"/>
                    <a:pt x="7831" y="20310"/>
                  </a:cubicBezTo>
                  <a:cubicBezTo>
                    <a:pt x="12129" y="20310"/>
                    <a:pt x="15626" y="15878"/>
                    <a:pt x="15782" y="10366"/>
                  </a:cubicBezTo>
                  <a:cubicBezTo>
                    <a:pt x="15887" y="4737"/>
                    <a:pt x="12520" y="108"/>
                    <a:pt x="8207" y="3"/>
                  </a:cubicBezTo>
                  <a:cubicBezTo>
                    <a:pt x="8156" y="2"/>
                    <a:pt x="8106" y="1"/>
                    <a:pt x="805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32"/>
          <p:cNvGrpSpPr/>
          <p:nvPr/>
        </p:nvGrpSpPr>
        <p:grpSpPr>
          <a:xfrm>
            <a:off x="4008700" y="3900832"/>
            <a:ext cx="722699" cy="722699"/>
            <a:chOff x="3876590" y="2426749"/>
            <a:chExt cx="792259" cy="792259"/>
          </a:xfrm>
        </p:grpSpPr>
        <p:sp>
          <p:nvSpPr>
            <p:cNvPr id="768" name="Google Shape;768;p32"/>
            <p:cNvSpPr/>
            <p:nvPr/>
          </p:nvSpPr>
          <p:spPr>
            <a:xfrm>
              <a:off x="3876590" y="2426749"/>
              <a:ext cx="792259" cy="792259"/>
            </a:xfrm>
            <a:custGeom>
              <a:rect b="b" l="l" r="r" t="t"/>
              <a:pathLst>
                <a:path extrusionOk="0" h="44347" w="44347">
                  <a:moveTo>
                    <a:pt x="22147" y="1"/>
                  </a:moveTo>
                  <a:cubicBezTo>
                    <a:pt x="9890" y="1"/>
                    <a:pt x="0" y="9943"/>
                    <a:pt x="0" y="22200"/>
                  </a:cubicBezTo>
                  <a:cubicBezTo>
                    <a:pt x="0" y="34457"/>
                    <a:pt x="9890" y="44346"/>
                    <a:pt x="22147" y="44346"/>
                  </a:cubicBezTo>
                  <a:cubicBezTo>
                    <a:pt x="34404" y="44346"/>
                    <a:pt x="44346" y="34457"/>
                    <a:pt x="44346" y="22200"/>
                  </a:cubicBezTo>
                  <a:cubicBezTo>
                    <a:pt x="44346" y="9943"/>
                    <a:pt x="34404" y="1"/>
                    <a:pt x="22147"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a:off x="3911354" y="2461513"/>
              <a:ext cx="721782" cy="722711"/>
            </a:xfrm>
            <a:custGeom>
              <a:rect b="b" l="l" r="r" t="t"/>
              <a:pathLst>
                <a:path extrusionOk="0" h="40454" w="40402">
                  <a:moveTo>
                    <a:pt x="20201" y="1"/>
                  </a:moveTo>
                  <a:cubicBezTo>
                    <a:pt x="9049" y="1"/>
                    <a:pt x="1" y="9102"/>
                    <a:pt x="1" y="20254"/>
                  </a:cubicBezTo>
                  <a:cubicBezTo>
                    <a:pt x="1" y="31406"/>
                    <a:pt x="9049" y="40454"/>
                    <a:pt x="20201" y="40454"/>
                  </a:cubicBezTo>
                  <a:cubicBezTo>
                    <a:pt x="31353" y="40454"/>
                    <a:pt x="40401" y="31406"/>
                    <a:pt x="40401" y="20254"/>
                  </a:cubicBezTo>
                  <a:cubicBezTo>
                    <a:pt x="40401" y="9049"/>
                    <a:pt x="31353" y="1"/>
                    <a:pt x="20201" y="1"/>
                  </a:cubicBezTo>
                  <a:close/>
                </a:path>
              </a:pathLst>
            </a:custGeom>
            <a:solidFill>
              <a:srgbClr val="EA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a:off x="3965859" y="2516017"/>
              <a:ext cx="613698" cy="613698"/>
            </a:xfrm>
            <a:custGeom>
              <a:rect b="b" l="l" r="r" t="t"/>
              <a:pathLst>
                <a:path extrusionOk="0" h="34352" w="34352">
                  <a:moveTo>
                    <a:pt x="17150" y="1"/>
                  </a:moveTo>
                  <a:cubicBezTo>
                    <a:pt x="7681" y="1"/>
                    <a:pt x="1" y="7681"/>
                    <a:pt x="1" y="17203"/>
                  </a:cubicBezTo>
                  <a:cubicBezTo>
                    <a:pt x="1" y="26672"/>
                    <a:pt x="7681" y="34352"/>
                    <a:pt x="17150" y="34352"/>
                  </a:cubicBezTo>
                  <a:cubicBezTo>
                    <a:pt x="26671" y="34352"/>
                    <a:pt x="34352" y="26672"/>
                    <a:pt x="34352" y="17203"/>
                  </a:cubicBezTo>
                  <a:cubicBezTo>
                    <a:pt x="34352" y="7681"/>
                    <a:pt x="26671" y="1"/>
                    <a:pt x="17150"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2"/>
            <p:cNvSpPr/>
            <p:nvPr/>
          </p:nvSpPr>
          <p:spPr>
            <a:xfrm>
              <a:off x="4139717" y="2690821"/>
              <a:ext cx="265045" cy="265027"/>
            </a:xfrm>
            <a:custGeom>
              <a:rect b="b" l="l" r="r" t="t"/>
              <a:pathLst>
                <a:path extrusionOk="0" h="14835" w="14836">
                  <a:moveTo>
                    <a:pt x="7418" y="0"/>
                  </a:moveTo>
                  <a:cubicBezTo>
                    <a:pt x="3315" y="0"/>
                    <a:pt x="1" y="3315"/>
                    <a:pt x="1" y="7418"/>
                  </a:cubicBezTo>
                  <a:cubicBezTo>
                    <a:pt x="1" y="11521"/>
                    <a:pt x="3315" y="14835"/>
                    <a:pt x="7418" y="14835"/>
                  </a:cubicBezTo>
                  <a:cubicBezTo>
                    <a:pt x="11521" y="14835"/>
                    <a:pt x="14835" y="11521"/>
                    <a:pt x="14835" y="7418"/>
                  </a:cubicBezTo>
                  <a:cubicBezTo>
                    <a:pt x="14835" y="3315"/>
                    <a:pt x="11521" y="0"/>
                    <a:pt x="7418" y="0"/>
                  </a:cubicBezTo>
                  <a:close/>
                </a:path>
              </a:pathLst>
            </a:custGeom>
            <a:solidFill>
              <a:srgbClr val="EA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a:off x="4234631" y="2598730"/>
              <a:ext cx="75212" cy="55453"/>
            </a:xfrm>
            <a:custGeom>
              <a:rect b="b" l="l" r="r" t="t"/>
              <a:pathLst>
                <a:path extrusionOk="0" h="3104" w="4210">
                  <a:moveTo>
                    <a:pt x="2105" y="0"/>
                  </a:moveTo>
                  <a:cubicBezTo>
                    <a:pt x="1" y="0"/>
                    <a:pt x="2105" y="3104"/>
                    <a:pt x="2105" y="3104"/>
                  </a:cubicBezTo>
                  <a:cubicBezTo>
                    <a:pt x="2105" y="3104"/>
                    <a:pt x="4209" y="0"/>
                    <a:pt x="2105" y="0"/>
                  </a:cubicBezTo>
                  <a:close/>
                </a:path>
              </a:pathLst>
            </a:custGeom>
            <a:solidFill>
              <a:srgbClr val="EA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2"/>
            <p:cNvSpPr/>
            <p:nvPr/>
          </p:nvSpPr>
          <p:spPr>
            <a:xfrm>
              <a:off x="4234631" y="2598730"/>
              <a:ext cx="75212" cy="55453"/>
            </a:xfrm>
            <a:custGeom>
              <a:rect b="b" l="l" r="r" t="t"/>
              <a:pathLst>
                <a:path extrusionOk="0" h="3104" w="4210">
                  <a:moveTo>
                    <a:pt x="2105" y="0"/>
                  </a:moveTo>
                  <a:cubicBezTo>
                    <a:pt x="1" y="0"/>
                    <a:pt x="2105" y="3104"/>
                    <a:pt x="2105" y="3104"/>
                  </a:cubicBezTo>
                  <a:cubicBezTo>
                    <a:pt x="2105" y="3104"/>
                    <a:pt x="4209" y="0"/>
                    <a:pt x="2105" y="0"/>
                  </a:cubicBezTo>
                  <a:close/>
                </a:path>
              </a:pathLst>
            </a:custGeom>
            <a:solidFill>
              <a:srgbClr val="EA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2"/>
            <p:cNvSpPr/>
            <p:nvPr/>
          </p:nvSpPr>
          <p:spPr>
            <a:xfrm>
              <a:off x="4234631" y="2598730"/>
              <a:ext cx="75212" cy="55453"/>
            </a:xfrm>
            <a:custGeom>
              <a:rect b="b" l="l" r="r" t="t"/>
              <a:pathLst>
                <a:path extrusionOk="0" h="3104" w="4210">
                  <a:moveTo>
                    <a:pt x="2105" y="0"/>
                  </a:moveTo>
                  <a:cubicBezTo>
                    <a:pt x="1" y="0"/>
                    <a:pt x="2105" y="3104"/>
                    <a:pt x="2105" y="3104"/>
                  </a:cubicBezTo>
                  <a:cubicBezTo>
                    <a:pt x="2105" y="3104"/>
                    <a:pt x="4209" y="0"/>
                    <a:pt x="2105" y="0"/>
                  </a:cubicBezTo>
                  <a:close/>
                </a:path>
              </a:pathLst>
            </a:custGeom>
            <a:solidFill>
              <a:srgbClr val="EA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a:off x="4353198" y="2625455"/>
              <a:ext cx="63778" cy="51290"/>
            </a:xfrm>
            <a:custGeom>
              <a:rect b="b" l="l" r="r" t="t"/>
              <a:pathLst>
                <a:path extrusionOk="0" h="2871" w="3570">
                  <a:moveTo>
                    <a:pt x="1155" y="1"/>
                  </a:moveTo>
                  <a:cubicBezTo>
                    <a:pt x="0" y="1"/>
                    <a:pt x="202" y="2870"/>
                    <a:pt x="202" y="2870"/>
                  </a:cubicBezTo>
                  <a:cubicBezTo>
                    <a:pt x="202" y="2870"/>
                    <a:pt x="3569" y="1240"/>
                    <a:pt x="1728" y="188"/>
                  </a:cubicBezTo>
                  <a:cubicBezTo>
                    <a:pt x="1507" y="58"/>
                    <a:pt x="1318" y="1"/>
                    <a:pt x="1155" y="1"/>
                  </a:cubicBezTo>
                  <a:close/>
                </a:path>
              </a:pathLst>
            </a:custGeom>
            <a:solidFill>
              <a:srgbClr val="EA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a:off x="4418833" y="2701664"/>
              <a:ext cx="62474" cy="37338"/>
            </a:xfrm>
            <a:custGeom>
              <a:rect b="b" l="l" r="r" t="t"/>
              <a:pathLst>
                <a:path extrusionOk="0" h="2090" w="3497">
                  <a:moveTo>
                    <a:pt x="1947" y="0"/>
                  </a:moveTo>
                  <a:cubicBezTo>
                    <a:pt x="1006" y="0"/>
                    <a:pt x="0" y="2076"/>
                    <a:pt x="0" y="2076"/>
                  </a:cubicBezTo>
                  <a:cubicBezTo>
                    <a:pt x="0" y="2076"/>
                    <a:pt x="193" y="2090"/>
                    <a:pt x="479" y="2090"/>
                  </a:cubicBezTo>
                  <a:cubicBezTo>
                    <a:pt x="1451" y="2090"/>
                    <a:pt x="3496" y="1933"/>
                    <a:pt x="2683" y="551"/>
                  </a:cubicBezTo>
                  <a:cubicBezTo>
                    <a:pt x="2457" y="155"/>
                    <a:pt x="2205" y="0"/>
                    <a:pt x="1947" y="0"/>
                  </a:cubicBezTo>
                  <a:close/>
                </a:path>
              </a:pathLst>
            </a:custGeom>
            <a:solidFill>
              <a:srgbClr val="EA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a:off x="4441378" y="2806618"/>
              <a:ext cx="55471" cy="33425"/>
            </a:xfrm>
            <a:custGeom>
              <a:rect b="b" l="l" r="r" t="t"/>
              <a:pathLst>
                <a:path extrusionOk="0" h="1871" w="3105">
                  <a:moveTo>
                    <a:pt x="2300" y="1"/>
                  </a:moveTo>
                  <a:cubicBezTo>
                    <a:pt x="1380" y="1"/>
                    <a:pt x="1" y="936"/>
                    <a:pt x="1" y="936"/>
                  </a:cubicBezTo>
                  <a:cubicBezTo>
                    <a:pt x="1" y="936"/>
                    <a:pt x="1380" y="1871"/>
                    <a:pt x="2300" y="1871"/>
                  </a:cubicBezTo>
                  <a:cubicBezTo>
                    <a:pt x="2760" y="1871"/>
                    <a:pt x="3105" y="1637"/>
                    <a:pt x="3105" y="936"/>
                  </a:cubicBezTo>
                  <a:cubicBezTo>
                    <a:pt x="3105" y="234"/>
                    <a:pt x="2760" y="1"/>
                    <a:pt x="2300" y="1"/>
                  </a:cubicBezTo>
                  <a:close/>
                </a:path>
              </a:pathLst>
            </a:custGeom>
            <a:solidFill>
              <a:srgbClr val="EA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a:off x="4418833" y="2907659"/>
              <a:ext cx="62474" cy="37356"/>
            </a:xfrm>
            <a:custGeom>
              <a:rect b="b" l="l" r="r" t="t"/>
              <a:pathLst>
                <a:path extrusionOk="0" h="2091" w="3497">
                  <a:moveTo>
                    <a:pt x="479" y="1"/>
                  </a:moveTo>
                  <a:cubicBezTo>
                    <a:pt x="193" y="1"/>
                    <a:pt x="0" y="14"/>
                    <a:pt x="0" y="14"/>
                  </a:cubicBezTo>
                  <a:cubicBezTo>
                    <a:pt x="0" y="14"/>
                    <a:pt x="1006" y="2090"/>
                    <a:pt x="1947" y="2090"/>
                  </a:cubicBezTo>
                  <a:cubicBezTo>
                    <a:pt x="2205" y="2090"/>
                    <a:pt x="2457" y="1935"/>
                    <a:pt x="2683" y="1540"/>
                  </a:cubicBezTo>
                  <a:cubicBezTo>
                    <a:pt x="3496" y="158"/>
                    <a:pt x="1451" y="1"/>
                    <a:pt x="479" y="1"/>
                  </a:cubicBezTo>
                  <a:close/>
                </a:path>
              </a:pathLst>
            </a:custGeom>
            <a:solidFill>
              <a:srgbClr val="EA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a:off x="4353216" y="2969934"/>
              <a:ext cx="63742" cy="50379"/>
            </a:xfrm>
            <a:custGeom>
              <a:rect b="b" l="l" r="r" t="t"/>
              <a:pathLst>
                <a:path extrusionOk="0" h="2820" w="3568">
                  <a:moveTo>
                    <a:pt x="201" y="0"/>
                  </a:moveTo>
                  <a:cubicBezTo>
                    <a:pt x="201" y="1"/>
                    <a:pt x="0" y="2819"/>
                    <a:pt x="1148" y="2819"/>
                  </a:cubicBezTo>
                  <a:cubicBezTo>
                    <a:pt x="1312" y="2819"/>
                    <a:pt x="1503" y="2762"/>
                    <a:pt x="1727" y="2630"/>
                  </a:cubicBezTo>
                  <a:cubicBezTo>
                    <a:pt x="3568" y="1631"/>
                    <a:pt x="202" y="0"/>
                    <a:pt x="201" y="0"/>
                  </a:cubicBezTo>
                  <a:close/>
                </a:path>
              </a:pathLst>
            </a:custGeom>
            <a:solidFill>
              <a:srgbClr val="EA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a:off x="4234631" y="2992479"/>
              <a:ext cx="75212" cy="54524"/>
            </a:xfrm>
            <a:custGeom>
              <a:rect b="b" l="l" r="r" t="t"/>
              <a:pathLst>
                <a:path extrusionOk="0" h="3052" w="4210">
                  <a:moveTo>
                    <a:pt x="2105" y="1"/>
                  </a:moveTo>
                  <a:cubicBezTo>
                    <a:pt x="2105" y="1"/>
                    <a:pt x="1" y="3052"/>
                    <a:pt x="2105" y="3052"/>
                  </a:cubicBezTo>
                  <a:cubicBezTo>
                    <a:pt x="4209" y="3052"/>
                    <a:pt x="2105" y="1"/>
                    <a:pt x="2105" y="1"/>
                  </a:cubicBezTo>
                  <a:close/>
                </a:path>
              </a:pathLst>
            </a:custGeom>
            <a:solidFill>
              <a:srgbClr val="EA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a:off x="4127498" y="2969934"/>
              <a:ext cx="63760" cy="50379"/>
            </a:xfrm>
            <a:custGeom>
              <a:rect b="b" l="l" r="r" t="t"/>
              <a:pathLst>
                <a:path extrusionOk="0" h="2820" w="3569">
                  <a:moveTo>
                    <a:pt x="3368" y="0"/>
                  </a:moveTo>
                  <a:cubicBezTo>
                    <a:pt x="3367" y="0"/>
                    <a:pt x="1" y="1631"/>
                    <a:pt x="1842" y="2630"/>
                  </a:cubicBezTo>
                  <a:cubicBezTo>
                    <a:pt x="2066" y="2762"/>
                    <a:pt x="2257" y="2819"/>
                    <a:pt x="2421" y="2819"/>
                  </a:cubicBezTo>
                  <a:cubicBezTo>
                    <a:pt x="3569" y="2819"/>
                    <a:pt x="3368" y="1"/>
                    <a:pt x="3368" y="0"/>
                  </a:cubicBezTo>
                  <a:close/>
                </a:path>
              </a:pathLst>
            </a:custGeom>
            <a:solidFill>
              <a:srgbClr val="EA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2"/>
            <p:cNvSpPr/>
            <p:nvPr/>
          </p:nvSpPr>
          <p:spPr>
            <a:xfrm>
              <a:off x="4064114" y="2907659"/>
              <a:ext cx="61527" cy="37356"/>
            </a:xfrm>
            <a:custGeom>
              <a:rect b="b" l="l" r="r" t="t"/>
              <a:pathLst>
                <a:path extrusionOk="0" h="2091" w="3444">
                  <a:moveTo>
                    <a:pt x="2972" y="1"/>
                  </a:moveTo>
                  <a:cubicBezTo>
                    <a:pt x="2014" y="1"/>
                    <a:pt x="0" y="158"/>
                    <a:pt x="813" y="1540"/>
                  </a:cubicBezTo>
                  <a:cubicBezTo>
                    <a:pt x="1028" y="1935"/>
                    <a:pt x="1272" y="2090"/>
                    <a:pt x="1522" y="2090"/>
                  </a:cubicBezTo>
                  <a:cubicBezTo>
                    <a:pt x="2438" y="2090"/>
                    <a:pt x="3444" y="14"/>
                    <a:pt x="3444" y="14"/>
                  </a:cubicBezTo>
                  <a:cubicBezTo>
                    <a:pt x="3444" y="14"/>
                    <a:pt x="3253" y="1"/>
                    <a:pt x="2972" y="1"/>
                  </a:cubicBezTo>
                  <a:close/>
                </a:path>
              </a:pathLst>
            </a:custGeom>
            <a:solidFill>
              <a:srgbClr val="EA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a:off x="4048554" y="2806618"/>
              <a:ext cx="54524" cy="33425"/>
            </a:xfrm>
            <a:custGeom>
              <a:rect b="b" l="l" r="r" t="t"/>
              <a:pathLst>
                <a:path extrusionOk="0" h="1871" w="3052">
                  <a:moveTo>
                    <a:pt x="792" y="1"/>
                  </a:moveTo>
                  <a:cubicBezTo>
                    <a:pt x="340" y="1"/>
                    <a:pt x="1" y="234"/>
                    <a:pt x="1" y="936"/>
                  </a:cubicBezTo>
                  <a:cubicBezTo>
                    <a:pt x="1" y="1637"/>
                    <a:pt x="340" y="1871"/>
                    <a:pt x="792" y="1871"/>
                  </a:cubicBezTo>
                  <a:cubicBezTo>
                    <a:pt x="1696" y="1871"/>
                    <a:pt x="3052" y="936"/>
                    <a:pt x="3052" y="936"/>
                  </a:cubicBezTo>
                  <a:cubicBezTo>
                    <a:pt x="3052" y="936"/>
                    <a:pt x="1696" y="1"/>
                    <a:pt x="792" y="1"/>
                  </a:cubicBezTo>
                  <a:close/>
                </a:path>
              </a:pathLst>
            </a:custGeom>
            <a:solidFill>
              <a:srgbClr val="EA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a:off x="4064114" y="2701664"/>
              <a:ext cx="61527" cy="37338"/>
            </a:xfrm>
            <a:custGeom>
              <a:rect b="b" l="l" r="r" t="t"/>
              <a:pathLst>
                <a:path extrusionOk="0" h="2090" w="3444">
                  <a:moveTo>
                    <a:pt x="1522" y="0"/>
                  </a:moveTo>
                  <a:cubicBezTo>
                    <a:pt x="1272" y="0"/>
                    <a:pt x="1028" y="155"/>
                    <a:pt x="813" y="551"/>
                  </a:cubicBezTo>
                  <a:cubicBezTo>
                    <a:pt x="0" y="1933"/>
                    <a:pt x="2014" y="2090"/>
                    <a:pt x="2972" y="2090"/>
                  </a:cubicBezTo>
                  <a:cubicBezTo>
                    <a:pt x="3253" y="2090"/>
                    <a:pt x="3444" y="2076"/>
                    <a:pt x="3444" y="2076"/>
                  </a:cubicBezTo>
                  <a:cubicBezTo>
                    <a:pt x="3444" y="2076"/>
                    <a:pt x="2438" y="0"/>
                    <a:pt x="1522" y="0"/>
                  </a:cubicBezTo>
                  <a:close/>
                </a:path>
              </a:pathLst>
            </a:custGeom>
            <a:solidFill>
              <a:srgbClr val="EA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2"/>
            <p:cNvSpPr/>
            <p:nvPr/>
          </p:nvSpPr>
          <p:spPr>
            <a:xfrm>
              <a:off x="4127498" y="2625455"/>
              <a:ext cx="63778" cy="51290"/>
            </a:xfrm>
            <a:custGeom>
              <a:rect b="b" l="l" r="r" t="t"/>
              <a:pathLst>
                <a:path extrusionOk="0" h="2871" w="3570">
                  <a:moveTo>
                    <a:pt x="2415" y="1"/>
                  </a:moveTo>
                  <a:cubicBezTo>
                    <a:pt x="2252" y="1"/>
                    <a:pt x="2063" y="58"/>
                    <a:pt x="1842" y="188"/>
                  </a:cubicBezTo>
                  <a:cubicBezTo>
                    <a:pt x="1" y="1240"/>
                    <a:pt x="3368" y="2870"/>
                    <a:pt x="3368" y="2870"/>
                  </a:cubicBezTo>
                  <a:cubicBezTo>
                    <a:pt x="3368" y="2870"/>
                    <a:pt x="3570" y="1"/>
                    <a:pt x="2415" y="1"/>
                  </a:cubicBezTo>
                  <a:close/>
                </a:path>
              </a:pathLst>
            </a:custGeom>
            <a:solidFill>
              <a:srgbClr val="EA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 name="Google Shape;786;p32"/>
          <p:cNvGrpSpPr/>
          <p:nvPr/>
        </p:nvGrpSpPr>
        <p:grpSpPr>
          <a:xfrm>
            <a:off x="2471096" y="1457912"/>
            <a:ext cx="693558" cy="710226"/>
            <a:chOff x="2514864" y="2441773"/>
            <a:chExt cx="760313" cy="778586"/>
          </a:xfrm>
        </p:grpSpPr>
        <p:sp>
          <p:nvSpPr>
            <p:cNvPr id="787" name="Google Shape;787;p32"/>
            <p:cNvSpPr/>
            <p:nvPr/>
          </p:nvSpPr>
          <p:spPr>
            <a:xfrm>
              <a:off x="2514864" y="2461584"/>
              <a:ext cx="633457" cy="747168"/>
            </a:xfrm>
            <a:custGeom>
              <a:rect b="b" l="l" r="r" t="t"/>
              <a:pathLst>
                <a:path extrusionOk="0" h="41823" w="35458">
                  <a:moveTo>
                    <a:pt x="12109" y="1"/>
                  </a:moveTo>
                  <a:cubicBezTo>
                    <a:pt x="11245" y="1"/>
                    <a:pt x="10414" y="151"/>
                    <a:pt x="9627" y="470"/>
                  </a:cubicBezTo>
                  <a:cubicBezTo>
                    <a:pt x="1" y="4416"/>
                    <a:pt x="3367" y="31034"/>
                    <a:pt x="10890" y="37767"/>
                  </a:cubicBezTo>
                  <a:cubicBezTo>
                    <a:pt x="14483" y="40983"/>
                    <a:pt x="18112" y="41823"/>
                    <a:pt x="20922" y="41823"/>
                  </a:cubicBezTo>
                  <a:cubicBezTo>
                    <a:pt x="23997" y="41823"/>
                    <a:pt x="26093" y="40818"/>
                    <a:pt x="26093" y="40818"/>
                  </a:cubicBezTo>
                  <a:cubicBezTo>
                    <a:pt x="26093" y="40818"/>
                    <a:pt x="34247" y="38030"/>
                    <a:pt x="34878" y="27983"/>
                  </a:cubicBezTo>
                  <a:cubicBezTo>
                    <a:pt x="35457" y="18712"/>
                    <a:pt x="21765" y="1"/>
                    <a:pt x="12109"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2701888" y="2662631"/>
              <a:ext cx="357675" cy="532877"/>
            </a:xfrm>
            <a:custGeom>
              <a:rect b="b" l="l" r="r" t="t"/>
              <a:pathLst>
                <a:path extrusionOk="0" h="29828" w="20021">
                  <a:moveTo>
                    <a:pt x="3577" y="0"/>
                  </a:moveTo>
                  <a:cubicBezTo>
                    <a:pt x="2788" y="1052"/>
                    <a:pt x="6839" y="11731"/>
                    <a:pt x="6839" y="11731"/>
                  </a:cubicBezTo>
                  <a:cubicBezTo>
                    <a:pt x="6839" y="11731"/>
                    <a:pt x="2140" y="9606"/>
                    <a:pt x="772" y="9606"/>
                  </a:cubicBezTo>
                  <a:cubicBezTo>
                    <a:pt x="588" y="9606"/>
                    <a:pt x="465" y="9645"/>
                    <a:pt x="421" y="9732"/>
                  </a:cubicBezTo>
                  <a:cubicBezTo>
                    <a:pt x="0" y="10469"/>
                    <a:pt x="4577" y="12783"/>
                    <a:pt x="6786" y="13678"/>
                  </a:cubicBezTo>
                  <a:cubicBezTo>
                    <a:pt x="8996" y="14624"/>
                    <a:pt x="11626" y="20674"/>
                    <a:pt x="10837" y="21568"/>
                  </a:cubicBezTo>
                  <a:cubicBezTo>
                    <a:pt x="10742" y="21670"/>
                    <a:pt x="10536" y="21714"/>
                    <a:pt x="10247" y="21714"/>
                  </a:cubicBezTo>
                  <a:cubicBezTo>
                    <a:pt x="8288" y="21714"/>
                    <a:pt x="2489" y="19688"/>
                    <a:pt x="1213" y="19688"/>
                  </a:cubicBezTo>
                  <a:cubicBezTo>
                    <a:pt x="1112" y="19688"/>
                    <a:pt x="1040" y="19700"/>
                    <a:pt x="1000" y="19727"/>
                  </a:cubicBezTo>
                  <a:cubicBezTo>
                    <a:pt x="316" y="20148"/>
                    <a:pt x="5681" y="22673"/>
                    <a:pt x="9574" y="23304"/>
                  </a:cubicBezTo>
                  <a:cubicBezTo>
                    <a:pt x="12888" y="23830"/>
                    <a:pt x="14466" y="28460"/>
                    <a:pt x="14835" y="29827"/>
                  </a:cubicBezTo>
                  <a:cubicBezTo>
                    <a:pt x="15361" y="29669"/>
                    <a:pt x="15624" y="29512"/>
                    <a:pt x="15624" y="29512"/>
                  </a:cubicBezTo>
                  <a:cubicBezTo>
                    <a:pt x="15624" y="29512"/>
                    <a:pt x="15992" y="29406"/>
                    <a:pt x="16518" y="29143"/>
                  </a:cubicBezTo>
                  <a:cubicBezTo>
                    <a:pt x="15834" y="27881"/>
                    <a:pt x="13730" y="23515"/>
                    <a:pt x="15729" y="20832"/>
                  </a:cubicBezTo>
                  <a:cubicBezTo>
                    <a:pt x="18001" y="17682"/>
                    <a:pt x="20020" y="12199"/>
                    <a:pt x="19346" y="12199"/>
                  </a:cubicBezTo>
                  <a:cubicBezTo>
                    <a:pt x="19334" y="12199"/>
                    <a:pt x="19321" y="12201"/>
                    <a:pt x="19306" y="12205"/>
                  </a:cubicBezTo>
                  <a:cubicBezTo>
                    <a:pt x="18574" y="12361"/>
                    <a:pt x="14779" y="20412"/>
                    <a:pt x="13595" y="20412"/>
                  </a:cubicBezTo>
                  <a:cubicBezTo>
                    <a:pt x="13587" y="20412"/>
                    <a:pt x="13580" y="20412"/>
                    <a:pt x="13572" y="20411"/>
                  </a:cubicBezTo>
                  <a:cubicBezTo>
                    <a:pt x="12415" y="20306"/>
                    <a:pt x="10048" y="14151"/>
                    <a:pt x="10995" y="11942"/>
                  </a:cubicBezTo>
                  <a:cubicBezTo>
                    <a:pt x="11889" y="9785"/>
                    <a:pt x="13520" y="4893"/>
                    <a:pt x="12730" y="4682"/>
                  </a:cubicBezTo>
                  <a:cubicBezTo>
                    <a:pt x="12714" y="4677"/>
                    <a:pt x="12697" y="4674"/>
                    <a:pt x="12679" y="4674"/>
                  </a:cubicBezTo>
                  <a:cubicBezTo>
                    <a:pt x="11843" y="4674"/>
                    <a:pt x="9574" y="10574"/>
                    <a:pt x="9574" y="10574"/>
                  </a:cubicBezTo>
                  <a:cubicBezTo>
                    <a:pt x="9574" y="10574"/>
                    <a:pt x="4945" y="158"/>
                    <a:pt x="3682" y="0"/>
                  </a:cubicBezTo>
                  <a:close/>
                </a:path>
              </a:pathLst>
            </a:custGeom>
            <a:solidFill>
              <a:srgbClr val="D0F0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2640648" y="2463943"/>
              <a:ext cx="634529" cy="745971"/>
            </a:xfrm>
            <a:custGeom>
              <a:rect b="b" l="l" r="r" t="t"/>
              <a:pathLst>
                <a:path extrusionOk="0" h="41756" w="35518">
                  <a:moveTo>
                    <a:pt x="23436" y="1"/>
                  </a:moveTo>
                  <a:cubicBezTo>
                    <a:pt x="13761" y="1"/>
                    <a:pt x="1" y="18551"/>
                    <a:pt x="482" y="27798"/>
                  </a:cubicBezTo>
                  <a:cubicBezTo>
                    <a:pt x="1061" y="37846"/>
                    <a:pt x="9162" y="40686"/>
                    <a:pt x="9162" y="40686"/>
                  </a:cubicBezTo>
                  <a:cubicBezTo>
                    <a:pt x="9162" y="40686"/>
                    <a:pt x="11331" y="41756"/>
                    <a:pt x="14500" y="41756"/>
                  </a:cubicBezTo>
                  <a:cubicBezTo>
                    <a:pt x="17294" y="41756"/>
                    <a:pt x="20868" y="40924"/>
                    <a:pt x="24417" y="37793"/>
                  </a:cubicBezTo>
                  <a:cubicBezTo>
                    <a:pt x="31993" y="31165"/>
                    <a:pt x="35517" y="4547"/>
                    <a:pt x="25996" y="496"/>
                  </a:cubicBezTo>
                  <a:cubicBezTo>
                    <a:pt x="25187" y="158"/>
                    <a:pt x="24329" y="1"/>
                    <a:pt x="23436"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a:off x="2730435" y="2665453"/>
              <a:ext cx="358658" cy="531930"/>
            </a:xfrm>
            <a:custGeom>
              <a:rect b="b" l="l" r="r" t="t"/>
              <a:pathLst>
                <a:path extrusionOk="0" h="29775" w="20076">
                  <a:moveTo>
                    <a:pt x="16498" y="0"/>
                  </a:moveTo>
                  <a:cubicBezTo>
                    <a:pt x="15183" y="158"/>
                    <a:pt x="10501" y="10574"/>
                    <a:pt x="10501" y="10574"/>
                  </a:cubicBezTo>
                  <a:cubicBezTo>
                    <a:pt x="10501" y="10574"/>
                    <a:pt x="8231" y="4621"/>
                    <a:pt x="7396" y="4621"/>
                  </a:cubicBezTo>
                  <a:cubicBezTo>
                    <a:pt x="7378" y="4621"/>
                    <a:pt x="7361" y="4624"/>
                    <a:pt x="7345" y="4629"/>
                  </a:cubicBezTo>
                  <a:cubicBezTo>
                    <a:pt x="6556" y="4840"/>
                    <a:pt x="8134" y="9732"/>
                    <a:pt x="9081" y="11941"/>
                  </a:cubicBezTo>
                  <a:cubicBezTo>
                    <a:pt x="9975" y="14151"/>
                    <a:pt x="7503" y="20306"/>
                    <a:pt x="6345" y="20358"/>
                  </a:cubicBezTo>
                  <a:cubicBezTo>
                    <a:pt x="6338" y="20359"/>
                    <a:pt x="6331" y="20359"/>
                    <a:pt x="6323" y="20359"/>
                  </a:cubicBezTo>
                  <a:cubicBezTo>
                    <a:pt x="5141" y="20359"/>
                    <a:pt x="1448" y="12256"/>
                    <a:pt x="717" y="12099"/>
                  </a:cubicBezTo>
                  <a:cubicBezTo>
                    <a:pt x="702" y="12095"/>
                    <a:pt x="689" y="12094"/>
                    <a:pt x="676" y="12094"/>
                  </a:cubicBezTo>
                  <a:cubicBezTo>
                    <a:pt x="1" y="12094"/>
                    <a:pt x="1969" y="17577"/>
                    <a:pt x="4241" y="20779"/>
                  </a:cubicBezTo>
                  <a:cubicBezTo>
                    <a:pt x="6188" y="23514"/>
                    <a:pt x="4031" y="27828"/>
                    <a:pt x="3347" y="29091"/>
                  </a:cubicBezTo>
                  <a:cubicBezTo>
                    <a:pt x="3820" y="29301"/>
                    <a:pt x="4136" y="29406"/>
                    <a:pt x="4136" y="29406"/>
                  </a:cubicBezTo>
                  <a:cubicBezTo>
                    <a:pt x="4136" y="29406"/>
                    <a:pt x="4452" y="29564"/>
                    <a:pt x="5030" y="29774"/>
                  </a:cubicBezTo>
                  <a:cubicBezTo>
                    <a:pt x="5451" y="28407"/>
                    <a:pt x="7029" y="23830"/>
                    <a:pt x="10343" y="23304"/>
                  </a:cubicBezTo>
                  <a:cubicBezTo>
                    <a:pt x="14236" y="22673"/>
                    <a:pt x="19654" y="20200"/>
                    <a:pt x="19023" y="19780"/>
                  </a:cubicBezTo>
                  <a:cubicBezTo>
                    <a:pt x="18979" y="19752"/>
                    <a:pt x="18901" y="19739"/>
                    <a:pt x="18795" y="19739"/>
                  </a:cubicBezTo>
                  <a:cubicBezTo>
                    <a:pt x="17479" y="19739"/>
                    <a:pt x="11764" y="21681"/>
                    <a:pt x="9771" y="21681"/>
                  </a:cubicBezTo>
                  <a:cubicBezTo>
                    <a:pt x="9452" y="21681"/>
                    <a:pt x="9228" y="21631"/>
                    <a:pt x="9134" y="21516"/>
                  </a:cubicBezTo>
                  <a:cubicBezTo>
                    <a:pt x="8344" y="20621"/>
                    <a:pt x="11027" y="14624"/>
                    <a:pt x="13237" y="13677"/>
                  </a:cubicBezTo>
                  <a:cubicBezTo>
                    <a:pt x="15446" y="12783"/>
                    <a:pt x="20075" y="10521"/>
                    <a:pt x="19654" y="9785"/>
                  </a:cubicBezTo>
                  <a:cubicBezTo>
                    <a:pt x="19610" y="9696"/>
                    <a:pt x="19483" y="9657"/>
                    <a:pt x="19294" y="9657"/>
                  </a:cubicBezTo>
                  <a:cubicBezTo>
                    <a:pt x="17914" y="9657"/>
                    <a:pt x="13237" y="11731"/>
                    <a:pt x="13237" y="11731"/>
                  </a:cubicBezTo>
                  <a:cubicBezTo>
                    <a:pt x="13237" y="11731"/>
                    <a:pt x="17340" y="1105"/>
                    <a:pt x="16551" y="53"/>
                  </a:cubicBezTo>
                  <a:lnTo>
                    <a:pt x="16498" y="0"/>
                  </a:lnTo>
                  <a:close/>
                </a:path>
              </a:pathLst>
            </a:custGeom>
            <a:solidFill>
              <a:srgbClr val="D0F0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2580891" y="2441773"/>
              <a:ext cx="620041" cy="778342"/>
            </a:xfrm>
            <a:custGeom>
              <a:rect b="b" l="l" r="r" t="t"/>
              <a:pathLst>
                <a:path extrusionOk="0" h="43568" w="34707">
                  <a:moveTo>
                    <a:pt x="17620" y="0"/>
                  </a:moveTo>
                  <a:cubicBezTo>
                    <a:pt x="7307" y="0"/>
                    <a:pt x="0" y="25700"/>
                    <a:pt x="4248" y="34826"/>
                  </a:cubicBezTo>
                  <a:cubicBezTo>
                    <a:pt x="8150" y="43208"/>
                    <a:pt x="15670" y="43561"/>
                    <a:pt x="16909" y="43561"/>
                  </a:cubicBezTo>
                  <a:cubicBezTo>
                    <a:pt x="17023" y="43561"/>
                    <a:pt x="17084" y="43558"/>
                    <a:pt x="17084" y="43558"/>
                  </a:cubicBezTo>
                  <a:cubicBezTo>
                    <a:pt x="17084" y="43558"/>
                    <a:pt x="17214" y="43568"/>
                    <a:pt x="17450" y="43568"/>
                  </a:cubicBezTo>
                  <a:cubicBezTo>
                    <a:pt x="19133" y="43568"/>
                    <a:pt x="26215" y="43082"/>
                    <a:pt x="30182" y="35194"/>
                  </a:cubicBezTo>
                  <a:cubicBezTo>
                    <a:pt x="34706" y="26198"/>
                    <a:pt x="28078" y="159"/>
                    <a:pt x="17715" y="1"/>
                  </a:cubicBezTo>
                  <a:cubicBezTo>
                    <a:pt x="17683" y="1"/>
                    <a:pt x="17652" y="0"/>
                    <a:pt x="17620" y="0"/>
                  </a:cubicBezTo>
                  <a:close/>
                </a:path>
              </a:pathLst>
            </a:custGeom>
            <a:solidFill>
              <a:srgbClr val="B7E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2699994" y="2650411"/>
              <a:ext cx="381579" cy="569947"/>
            </a:xfrm>
            <a:custGeom>
              <a:rect b="b" l="l" r="r" t="t"/>
              <a:pathLst>
                <a:path extrusionOk="0" h="31903" w="21359">
                  <a:moveTo>
                    <a:pt x="10890" y="0"/>
                  </a:moveTo>
                  <a:cubicBezTo>
                    <a:pt x="9733" y="632"/>
                    <a:pt x="9259" y="12047"/>
                    <a:pt x="9259" y="12047"/>
                  </a:cubicBezTo>
                  <a:cubicBezTo>
                    <a:pt x="9259" y="12047"/>
                    <a:pt x="5280" y="7641"/>
                    <a:pt x="4289" y="7641"/>
                  </a:cubicBezTo>
                  <a:cubicBezTo>
                    <a:pt x="4236" y="7641"/>
                    <a:pt x="4192" y="7654"/>
                    <a:pt x="4157" y="7681"/>
                  </a:cubicBezTo>
                  <a:cubicBezTo>
                    <a:pt x="3525" y="8207"/>
                    <a:pt x="6840" y="12152"/>
                    <a:pt x="8470" y="13836"/>
                  </a:cubicBezTo>
                  <a:cubicBezTo>
                    <a:pt x="10154" y="15571"/>
                    <a:pt x="10154" y="22147"/>
                    <a:pt x="9154" y="22673"/>
                  </a:cubicBezTo>
                  <a:cubicBezTo>
                    <a:pt x="9115" y="22691"/>
                    <a:pt x="9069" y="22699"/>
                    <a:pt x="9015" y="22699"/>
                  </a:cubicBezTo>
                  <a:cubicBezTo>
                    <a:pt x="7639" y="22699"/>
                    <a:pt x="1656" y="17096"/>
                    <a:pt x="811" y="17096"/>
                  </a:cubicBezTo>
                  <a:cubicBezTo>
                    <a:pt x="804" y="17096"/>
                    <a:pt x="797" y="17096"/>
                    <a:pt x="790" y="17097"/>
                  </a:cubicBezTo>
                  <a:cubicBezTo>
                    <a:pt x="1" y="17202"/>
                    <a:pt x="3946" y="21674"/>
                    <a:pt x="7260" y="23830"/>
                  </a:cubicBezTo>
                  <a:cubicBezTo>
                    <a:pt x="10101" y="25619"/>
                    <a:pt x="9733" y="30459"/>
                    <a:pt x="9575" y="31879"/>
                  </a:cubicBezTo>
                  <a:lnTo>
                    <a:pt x="10417" y="31879"/>
                  </a:lnTo>
                  <a:cubicBezTo>
                    <a:pt x="10417" y="31879"/>
                    <a:pt x="10580" y="31902"/>
                    <a:pt x="10876" y="31902"/>
                  </a:cubicBezTo>
                  <a:cubicBezTo>
                    <a:pt x="11025" y="31902"/>
                    <a:pt x="11206" y="31897"/>
                    <a:pt x="11416" y="31879"/>
                  </a:cubicBezTo>
                  <a:cubicBezTo>
                    <a:pt x="11258" y="30459"/>
                    <a:pt x="10995" y="25619"/>
                    <a:pt x="13889" y="23883"/>
                  </a:cubicBezTo>
                  <a:cubicBezTo>
                    <a:pt x="17308" y="21884"/>
                    <a:pt x="21358" y="17518"/>
                    <a:pt x="20622" y="17413"/>
                  </a:cubicBezTo>
                  <a:cubicBezTo>
                    <a:pt x="20612" y="17411"/>
                    <a:pt x="20601" y="17410"/>
                    <a:pt x="20588" y="17410"/>
                  </a:cubicBezTo>
                  <a:cubicBezTo>
                    <a:pt x="19700" y="17410"/>
                    <a:pt x="13684" y="22758"/>
                    <a:pt x="12262" y="22758"/>
                  </a:cubicBezTo>
                  <a:cubicBezTo>
                    <a:pt x="12198" y="22758"/>
                    <a:pt x="12144" y="22748"/>
                    <a:pt x="12100" y="22726"/>
                  </a:cubicBezTo>
                  <a:cubicBezTo>
                    <a:pt x="11101" y="22147"/>
                    <a:pt x="11311" y="15571"/>
                    <a:pt x="12994" y="13888"/>
                  </a:cubicBezTo>
                  <a:cubicBezTo>
                    <a:pt x="14730" y="12257"/>
                    <a:pt x="18150" y="8417"/>
                    <a:pt x="17518" y="7891"/>
                  </a:cubicBezTo>
                  <a:cubicBezTo>
                    <a:pt x="17485" y="7863"/>
                    <a:pt x="17441" y="7850"/>
                    <a:pt x="17387" y="7850"/>
                  </a:cubicBezTo>
                  <a:cubicBezTo>
                    <a:pt x="16413" y="7850"/>
                    <a:pt x="12258" y="12100"/>
                    <a:pt x="12258" y="12100"/>
                  </a:cubicBezTo>
                  <a:cubicBezTo>
                    <a:pt x="12258" y="12100"/>
                    <a:pt x="12153" y="684"/>
                    <a:pt x="10995" y="0"/>
                  </a:cubicBezTo>
                  <a:close/>
                </a:path>
              </a:pathLst>
            </a:custGeom>
            <a:solidFill>
              <a:srgbClr val="D2F1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a:off x="2886071" y="2877825"/>
              <a:ext cx="382508" cy="342168"/>
            </a:xfrm>
            <a:custGeom>
              <a:rect b="b" l="l" r="r" t="t"/>
              <a:pathLst>
                <a:path extrusionOk="0" h="19153" w="21411">
                  <a:moveTo>
                    <a:pt x="21411" y="1"/>
                  </a:moveTo>
                  <a:cubicBezTo>
                    <a:pt x="7734" y="4472"/>
                    <a:pt x="1" y="19149"/>
                    <a:pt x="1" y="19149"/>
                  </a:cubicBezTo>
                  <a:cubicBezTo>
                    <a:pt x="159" y="19152"/>
                    <a:pt x="317" y="19153"/>
                    <a:pt x="473" y="19153"/>
                  </a:cubicBezTo>
                  <a:cubicBezTo>
                    <a:pt x="19754" y="19153"/>
                    <a:pt x="21411" y="2"/>
                    <a:pt x="21411" y="1"/>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2519562" y="2867500"/>
              <a:ext cx="372182" cy="352423"/>
            </a:xfrm>
            <a:custGeom>
              <a:rect b="b" l="l" r="r" t="t"/>
              <a:pathLst>
                <a:path extrusionOk="0" h="19727" w="20833">
                  <a:moveTo>
                    <a:pt x="1" y="0"/>
                  </a:moveTo>
                  <a:cubicBezTo>
                    <a:pt x="1" y="1"/>
                    <a:pt x="1106" y="19464"/>
                    <a:pt x="20832" y="19727"/>
                  </a:cubicBezTo>
                  <a:cubicBezTo>
                    <a:pt x="20832" y="19727"/>
                    <a:pt x="13520" y="4840"/>
                    <a:pt x="1" y="0"/>
                  </a:cubicBezTo>
                  <a:close/>
                </a:path>
              </a:pathLst>
            </a:custGeom>
            <a:solidFill>
              <a:srgbClr val="A4E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32"/>
          <p:cNvGrpSpPr/>
          <p:nvPr/>
        </p:nvGrpSpPr>
        <p:grpSpPr>
          <a:xfrm>
            <a:off x="987841" y="4049712"/>
            <a:ext cx="732118" cy="650196"/>
            <a:chOff x="1088307" y="2506424"/>
            <a:chExt cx="802585" cy="712778"/>
          </a:xfrm>
        </p:grpSpPr>
        <p:sp>
          <p:nvSpPr>
            <p:cNvPr id="796" name="Google Shape;796;p32"/>
            <p:cNvSpPr/>
            <p:nvPr/>
          </p:nvSpPr>
          <p:spPr>
            <a:xfrm>
              <a:off x="1088307" y="2506424"/>
              <a:ext cx="802585" cy="712778"/>
            </a:xfrm>
            <a:custGeom>
              <a:rect b="b" l="l" r="r" t="t"/>
              <a:pathLst>
                <a:path extrusionOk="0" h="39898" w="44925">
                  <a:moveTo>
                    <a:pt x="22439" y="1"/>
                  </a:moveTo>
                  <a:cubicBezTo>
                    <a:pt x="18095" y="1"/>
                    <a:pt x="13719" y="1415"/>
                    <a:pt x="10048" y="4326"/>
                  </a:cubicBezTo>
                  <a:cubicBezTo>
                    <a:pt x="1421" y="11164"/>
                    <a:pt x="0" y="23737"/>
                    <a:pt x="6839" y="32364"/>
                  </a:cubicBezTo>
                  <a:cubicBezTo>
                    <a:pt x="10768" y="37320"/>
                    <a:pt x="16571" y="39897"/>
                    <a:pt x="22434" y="39897"/>
                  </a:cubicBezTo>
                  <a:cubicBezTo>
                    <a:pt x="26777" y="39897"/>
                    <a:pt x="31154" y="38483"/>
                    <a:pt x="34825" y="35573"/>
                  </a:cubicBezTo>
                  <a:cubicBezTo>
                    <a:pt x="43452" y="28734"/>
                    <a:pt x="44925" y="16162"/>
                    <a:pt x="38034" y="7534"/>
                  </a:cubicBezTo>
                  <a:cubicBezTo>
                    <a:pt x="34105" y="2578"/>
                    <a:pt x="28302" y="1"/>
                    <a:pt x="22439" y="1"/>
                  </a:cubicBezTo>
                  <a:close/>
                </a:path>
              </a:pathLst>
            </a:custGeom>
            <a:solidFill>
              <a:srgbClr val="B482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a:off x="1171949" y="2580901"/>
              <a:ext cx="635315" cy="563837"/>
            </a:xfrm>
            <a:custGeom>
              <a:rect b="b" l="l" r="r" t="t"/>
              <a:pathLst>
                <a:path extrusionOk="0" h="31561" w="35562">
                  <a:moveTo>
                    <a:pt x="17759" y="0"/>
                  </a:moveTo>
                  <a:cubicBezTo>
                    <a:pt x="14317" y="0"/>
                    <a:pt x="10850" y="1115"/>
                    <a:pt x="7944" y="3418"/>
                  </a:cubicBezTo>
                  <a:cubicBezTo>
                    <a:pt x="1105" y="8836"/>
                    <a:pt x="0" y="18779"/>
                    <a:pt x="5419" y="25617"/>
                  </a:cubicBezTo>
                  <a:cubicBezTo>
                    <a:pt x="8534" y="29519"/>
                    <a:pt x="13128" y="31560"/>
                    <a:pt x="17770" y="31560"/>
                  </a:cubicBezTo>
                  <a:cubicBezTo>
                    <a:pt x="21201" y="31560"/>
                    <a:pt x="24659" y="30445"/>
                    <a:pt x="27565" y="28142"/>
                  </a:cubicBezTo>
                  <a:cubicBezTo>
                    <a:pt x="34404" y="22724"/>
                    <a:pt x="35561" y="12782"/>
                    <a:pt x="30143" y="5943"/>
                  </a:cubicBezTo>
                  <a:cubicBezTo>
                    <a:pt x="27027" y="2041"/>
                    <a:pt x="22416" y="0"/>
                    <a:pt x="17759"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2"/>
            <p:cNvSpPr/>
            <p:nvPr/>
          </p:nvSpPr>
          <p:spPr>
            <a:xfrm>
              <a:off x="1258396" y="2658111"/>
              <a:ext cx="461453" cy="408930"/>
            </a:xfrm>
            <a:custGeom>
              <a:rect b="b" l="l" r="r" t="t"/>
              <a:pathLst>
                <a:path extrusionOk="0" h="22890" w="25830">
                  <a:moveTo>
                    <a:pt x="12891" y="0"/>
                  </a:moveTo>
                  <a:cubicBezTo>
                    <a:pt x="10397" y="0"/>
                    <a:pt x="7888" y="809"/>
                    <a:pt x="5787" y="2463"/>
                  </a:cubicBezTo>
                  <a:cubicBezTo>
                    <a:pt x="843" y="6408"/>
                    <a:pt x="1" y="13615"/>
                    <a:pt x="3946" y="18560"/>
                  </a:cubicBezTo>
                  <a:cubicBezTo>
                    <a:pt x="6215" y="21403"/>
                    <a:pt x="9562" y="22890"/>
                    <a:pt x="12937" y="22890"/>
                  </a:cubicBezTo>
                  <a:cubicBezTo>
                    <a:pt x="15432" y="22890"/>
                    <a:pt x="17942" y="22078"/>
                    <a:pt x="20043" y="20401"/>
                  </a:cubicBezTo>
                  <a:cubicBezTo>
                    <a:pt x="24988" y="16508"/>
                    <a:pt x="25830" y="9301"/>
                    <a:pt x="21885" y="4356"/>
                  </a:cubicBezTo>
                  <a:cubicBezTo>
                    <a:pt x="19615" y="1482"/>
                    <a:pt x="16267" y="0"/>
                    <a:pt x="12891" y="0"/>
                  </a:cubicBezTo>
                  <a:close/>
                </a:path>
              </a:pathLst>
            </a:custGeom>
            <a:solidFill>
              <a:srgbClr val="FAD1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2"/>
            <p:cNvSpPr/>
            <p:nvPr/>
          </p:nvSpPr>
          <p:spPr>
            <a:xfrm>
              <a:off x="1529061" y="2737679"/>
              <a:ext cx="146618" cy="93184"/>
            </a:xfrm>
            <a:custGeom>
              <a:rect b="b" l="l" r="r" t="t"/>
              <a:pathLst>
                <a:path extrusionOk="0" h="5216" w="8207">
                  <a:moveTo>
                    <a:pt x="4068" y="0"/>
                  </a:moveTo>
                  <a:cubicBezTo>
                    <a:pt x="1880" y="0"/>
                    <a:pt x="0" y="5216"/>
                    <a:pt x="0" y="5216"/>
                  </a:cubicBezTo>
                  <a:cubicBezTo>
                    <a:pt x="0" y="5216"/>
                    <a:pt x="8207" y="4269"/>
                    <a:pt x="5524" y="849"/>
                  </a:cubicBezTo>
                  <a:cubicBezTo>
                    <a:pt x="5035" y="248"/>
                    <a:pt x="4544" y="0"/>
                    <a:pt x="4068" y="0"/>
                  </a:cubicBezTo>
                  <a:close/>
                </a:path>
              </a:pathLst>
            </a:custGeom>
            <a:solidFill>
              <a:srgbClr val="96D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a:off x="1529061" y="2737679"/>
              <a:ext cx="146618" cy="93184"/>
            </a:xfrm>
            <a:custGeom>
              <a:rect b="b" l="l" r="r" t="t"/>
              <a:pathLst>
                <a:path extrusionOk="0" h="5216" w="8207">
                  <a:moveTo>
                    <a:pt x="4068" y="0"/>
                  </a:moveTo>
                  <a:cubicBezTo>
                    <a:pt x="1880" y="0"/>
                    <a:pt x="0" y="5216"/>
                    <a:pt x="0" y="5216"/>
                  </a:cubicBezTo>
                  <a:cubicBezTo>
                    <a:pt x="0" y="5216"/>
                    <a:pt x="8207" y="4269"/>
                    <a:pt x="5524" y="849"/>
                  </a:cubicBezTo>
                  <a:cubicBezTo>
                    <a:pt x="5035" y="248"/>
                    <a:pt x="4544" y="0"/>
                    <a:pt x="4068"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a:off x="1539387" y="2856388"/>
              <a:ext cx="129539" cy="69674"/>
            </a:xfrm>
            <a:custGeom>
              <a:rect b="b" l="l" r="r" t="t"/>
              <a:pathLst>
                <a:path extrusionOk="0" h="3900" w="7251">
                  <a:moveTo>
                    <a:pt x="4565" y="0"/>
                  </a:moveTo>
                  <a:cubicBezTo>
                    <a:pt x="2553" y="0"/>
                    <a:pt x="1" y="938"/>
                    <a:pt x="1" y="938"/>
                  </a:cubicBezTo>
                  <a:cubicBezTo>
                    <a:pt x="1" y="938"/>
                    <a:pt x="3157" y="3900"/>
                    <a:pt x="5231" y="3900"/>
                  </a:cubicBezTo>
                  <a:cubicBezTo>
                    <a:pt x="6016" y="3900"/>
                    <a:pt x="6646" y="3475"/>
                    <a:pt x="6892" y="2306"/>
                  </a:cubicBezTo>
                  <a:cubicBezTo>
                    <a:pt x="7250" y="515"/>
                    <a:pt x="6056" y="0"/>
                    <a:pt x="4565"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a:off x="1507338" y="2907909"/>
              <a:ext cx="134506" cy="115855"/>
            </a:xfrm>
            <a:custGeom>
              <a:rect b="b" l="l" r="r" t="t"/>
              <a:pathLst>
                <a:path extrusionOk="0" h="6485" w="7529">
                  <a:moveTo>
                    <a:pt x="374" y="0"/>
                  </a:moveTo>
                  <a:lnTo>
                    <a:pt x="374" y="0"/>
                  </a:lnTo>
                  <a:cubicBezTo>
                    <a:pt x="374" y="1"/>
                    <a:pt x="1" y="6484"/>
                    <a:pt x="2577" y="6484"/>
                  </a:cubicBezTo>
                  <a:cubicBezTo>
                    <a:pt x="2900" y="6484"/>
                    <a:pt x="3268" y="6383"/>
                    <a:pt x="3689" y="6155"/>
                  </a:cubicBezTo>
                  <a:cubicBezTo>
                    <a:pt x="7528" y="4103"/>
                    <a:pt x="375" y="1"/>
                    <a:pt x="374"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1352381" y="2910714"/>
              <a:ext cx="139490" cy="120196"/>
            </a:xfrm>
            <a:custGeom>
              <a:rect b="b" l="l" r="r" t="t"/>
              <a:pathLst>
                <a:path extrusionOk="0" h="6728" w="7808">
                  <a:moveTo>
                    <a:pt x="6629" y="1"/>
                  </a:moveTo>
                  <a:cubicBezTo>
                    <a:pt x="6628" y="2"/>
                    <a:pt x="1" y="4893"/>
                    <a:pt x="4051" y="6524"/>
                  </a:cubicBezTo>
                  <a:cubicBezTo>
                    <a:pt x="4406" y="6664"/>
                    <a:pt x="4718" y="6728"/>
                    <a:pt x="4992" y="6728"/>
                  </a:cubicBezTo>
                  <a:cubicBezTo>
                    <a:pt x="7808" y="6728"/>
                    <a:pt x="6629" y="2"/>
                    <a:pt x="6629" y="1"/>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2"/>
            <p:cNvSpPr/>
            <p:nvPr/>
          </p:nvSpPr>
          <p:spPr>
            <a:xfrm>
              <a:off x="1309113" y="2870983"/>
              <a:ext cx="131629" cy="72425"/>
            </a:xfrm>
            <a:custGeom>
              <a:rect b="b" l="l" r="r" t="t"/>
              <a:pathLst>
                <a:path extrusionOk="0" h="4054" w="7368">
                  <a:moveTo>
                    <a:pt x="3741" y="0"/>
                  </a:moveTo>
                  <a:cubicBezTo>
                    <a:pt x="1822" y="0"/>
                    <a:pt x="0" y="512"/>
                    <a:pt x="739" y="2646"/>
                  </a:cubicBezTo>
                  <a:cubicBezTo>
                    <a:pt x="1076" y="3669"/>
                    <a:pt x="1648" y="4054"/>
                    <a:pt x="2320" y="4054"/>
                  </a:cubicBezTo>
                  <a:cubicBezTo>
                    <a:pt x="4377" y="4054"/>
                    <a:pt x="7367" y="436"/>
                    <a:pt x="7367" y="436"/>
                  </a:cubicBezTo>
                  <a:cubicBezTo>
                    <a:pt x="7367" y="436"/>
                    <a:pt x="5513" y="0"/>
                    <a:pt x="3741"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2"/>
            <p:cNvSpPr/>
            <p:nvPr/>
          </p:nvSpPr>
          <p:spPr>
            <a:xfrm>
              <a:off x="1299931" y="2751828"/>
              <a:ext cx="145510" cy="83733"/>
            </a:xfrm>
            <a:custGeom>
              <a:rect b="b" l="l" r="r" t="t"/>
              <a:pathLst>
                <a:path extrusionOk="0" h="4687" w="8145">
                  <a:moveTo>
                    <a:pt x="3705" y="0"/>
                  </a:moveTo>
                  <a:cubicBezTo>
                    <a:pt x="3173" y="0"/>
                    <a:pt x="2658" y="301"/>
                    <a:pt x="2200" y="1057"/>
                  </a:cubicBezTo>
                  <a:cubicBezTo>
                    <a:pt x="1" y="4637"/>
                    <a:pt x="7696" y="4687"/>
                    <a:pt x="8126" y="4687"/>
                  </a:cubicBezTo>
                  <a:cubicBezTo>
                    <a:pt x="8138" y="4687"/>
                    <a:pt x="8144" y="4687"/>
                    <a:pt x="8144" y="4687"/>
                  </a:cubicBezTo>
                  <a:cubicBezTo>
                    <a:pt x="8144" y="4687"/>
                    <a:pt x="5801" y="0"/>
                    <a:pt x="3705"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1387145" y="2687337"/>
              <a:ext cx="148637" cy="124733"/>
            </a:xfrm>
            <a:custGeom>
              <a:rect b="b" l="l" r="r" t="t"/>
              <a:pathLst>
                <a:path extrusionOk="0" h="6982" w="8320">
                  <a:moveTo>
                    <a:pt x="4744" y="0"/>
                  </a:moveTo>
                  <a:cubicBezTo>
                    <a:pt x="4595" y="0"/>
                    <a:pt x="4434" y="12"/>
                    <a:pt x="4262" y="38"/>
                  </a:cubicBezTo>
                  <a:cubicBezTo>
                    <a:pt x="1" y="669"/>
                    <a:pt x="5314" y="6981"/>
                    <a:pt x="5314" y="6981"/>
                  </a:cubicBezTo>
                  <a:cubicBezTo>
                    <a:pt x="5314" y="6981"/>
                    <a:pt x="8320" y="0"/>
                    <a:pt x="4744" y="0"/>
                  </a:cubicBezTo>
                  <a:close/>
                </a:path>
              </a:pathLst>
            </a:custGeom>
            <a:solidFill>
              <a:srgbClr val="FBE1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7" name="Google Shape;807;p32"/>
          <p:cNvSpPr txBox="1"/>
          <p:nvPr>
            <p:ph type="title"/>
          </p:nvPr>
        </p:nvSpPr>
        <p:spPr>
          <a:xfrm>
            <a:off x="2362775" y="418200"/>
            <a:ext cx="4324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MODEL</a:t>
            </a:r>
            <a:endParaRPr/>
          </a:p>
          <a:p>
            <a:pPr indent="0" lvl="0" marL="0" rtl="0" algn="ctr">
              <a:spcBef>
                <a:spcPts val="0"/>
              </a:spcBef>
              <a:spcAft>
                <a:spcPts val="0"/>
              </a:spcAft>
              <a:buClr>
                <a:schemeClr val="dk1"/>
              </a:buClr>
              <a:buSzPts val="1100"/>
              <a:buFont typeface="Arial"/>
              <a:buNone/>
            </a:pPr>
            <a:r>
              <a:rPr lang="en"/>
              <a:t>RANDOM SPLIT 70/30</a:t>
            </a:r>
            <a:endParaRPr/>
          </a:p>
        </p:txBody>
      </p:sp>
      <p:pic>
        <p:nvPicPr>
          <p:cNvPr id="808" name="Google Shape;808;p32"/>
          <p:cNvPicPr preferRelativeResize="0"/>
          <p:nvPr/>
        </p:nvPicPr>
        <p:blipFill>
          <a:blip r:embed="rId3">
            <a:alphaModFix/>
          </a:blip>
          <a:stretch>
            <a:fillRect/>
          </a:stretch>
        </p:blipFill>
        <p:spPr>
          <a:xfrm>
            <a:off x="335950" y="2422224"/>
            <a:ext cx="6554701" cy="133376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33"/>
          <p:cNvSpPr txBox="1"/>
          <p:nvPr>
            <p:ph type="title"/>
          </p:nvPr>
        </p:nvSpPr>
        <p:spPr>
          <a:xfrm>
            <a:off x="1499600" y="1096575"/>
            <a:ext cx="38316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BASE</a:t>
            </a:r>
            <a:r>
              <a:rPr lang="en"/>
              <a:t> MODEL: </a:t>
            </a:r>
            <a:endParaRPr/>
          </a:p>
          <a:p>
            <a:pPr indent="0" lvl="0" marL="0" rtl="0" algn="l">
              <a:spcBef>
                <a:spcPts val="0"/>
              </a:spcBef>
              <a:spcAft>
                <a:spcPts val="0"/>
              </a:spcAft>
              <a:buClr>
                <a:schemeClr val="dk1"/>
              </a:buClr>
              <a:buSzPts val="1100"/>
              <a:buFont typeface="Arial"/>
              <a:buNone/>
            </a:pPr>
            <a:r>
              <a:rPr lang="en"/>
              <a:t>LOGISTIC REGRESSION</a:t>
            </a:r>
            <a:endParaRPr/>
          </a:p>
        </p:txBody>
      </p:sp>
      <p:graphicFrame>
        <p:nvGraphicFramePr>
          <p:cNvPr id="814" name="Google Shape;814;p33"/>
          <p:cNvGraphicFramePr/>
          <p:nvPr/>
        </p:nvGraphicFramePr>
        <p:xfrm>
          <a:off x="349275" y="2037400"/>
          <a:ext cx="3000000" cy="3000000"/>
        </p:xfrm>
        <a:graphic>
          <a:graphicData uri="http://schemas.openxmlformats.org/drawingml/2006/table">
            <a:tbl>
              <a:tblPr>
                <a:noFill/>
                <a:tableStyleId>{0A809813-30D5-47D3-93A5-BBC98A0D92A7}</a:tableStyleId>
              </a:tblPr>
              <a:tblGrid>
                <a:gridCol w="808475"/>
                <a:gridCol w="802500"/>
                <a:gridCol w="2875825"/>
              </a:tblGrid>
              <a:tr h="100000">
                <a:tc>
                  <a:txBody>
                    <a:bodyPr/>
                    <a:lstStyle/>
                    <a:p>
                      <a:pPr indent="0" lvl="0" marL="0" rtl="0" algn="l">
                        <a:spcBef>
                          <a:spcPts val="0"/>
                        </a:spcBef>
                        <a:spcAft>
                          <a:spcPts val="0"/>
                        </a:spcAft>
                        <a:buNone/>
                      </a:pPr>
                      <a:r>
                        <a:rPr b="1" lang="en" sz="1000">
                          <a:solidFill>
                            <a:srgbClr val="000E54"/>
                          </a:solidFill>
                        </a:rPr>
                        <a:t>Variable</a:t>
                      </a:r>
                      <a:endParaRPr b="1" sz="1000">
                        <a:solidFill>
                          <a:srgbClr val="000E54"/>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sz="1000">
                          <a:solidFill>
                            <a:srgbClr val="000E54"/>
                          </a:solidFill>
                        </a:rPr>
                        <a:t>Coefficient</a:t>
                      </a:r>
                      <a:endParaRPr b="1" sz="1000">
                        <a:solidFill>
                          <a:srgbClr val="000E54"/>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sz="1000">
                          <a:solidFill>
                            <a:srgbClr val="000E54"/>
                          </a:solidFill>
                        </a:rPr>
                        <a:t>Interpretation</a:t>
                      </a:r>
                      <a:endParaRPr b="1" sz="1000">
                        <a:solidFill>
                          <a:srgbClr val="000E54"/>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r>
              <a:tr h="251450">
                <a:tc>
                  <a:txBody>
                    <a:bodyPr/>
                    <a:lstStyle/>
                    <a:p>
                      <a:pPr indent="0" lvl="0" marL="0" rtl="0" algn="l">
                        <a:spcBef>
                          <a:spcPts val="0"/>
                        </a:spcBef>
                        <a:spcAft>
                          <a:spcPts val="0"/>
                        </a:spcAft>
                        <a:buNone/>
                      </a:pPr>
                      <a:r>
                        <a:rPr lang="en" sz="1000">
                          <a:solidFill>
                            <a:schemeClr val="dk1"/>
                          </a:solidFill>
                        </a:rPr>
                        <a:t>intercept</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000">
                          <a:solidFill>
                            <a:schemeClr val="dk1"/>
                          </a:solidFill>
                        </a:rPr>
                        <a:t>-3.217</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1000">
                          <a:solidFill>
                            <a:schemeClr val="dk1"/>
                          </a:solidFill>
                        </a:rPr>
                        <a:t>Constant value / not a variable</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51450">
                <a:tc>
                  <a:txBody>
                    <a:bodyPr/>
                    <a:lstStyle/>
                    <a:p>
                      <a:pPr indent="0" lvl="0" marL="0" rtl="0" algn="l">
                        <a:spcBef>
                          <a:spcPts val="0"/>
                        </a:spcBef>
                        <a:spcAft>
                          <a:spcPts val="0"/>
                        </a:spcAft>
                        <a:buNone/>
                      </a:pPr>
                      <a:r>
                        <a:rPr lang="en" sz="1000">
                          <a:solidFill>
                            <a:schemeClr val="dk1"/>
                          </a:solidFill>
                        </a:rPr>
                        <a:t>esent</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000">
                          <a:solidFill>
                            <a:schemeClr val="dk1"/>
                          </a:solidFill>
                        </a:rPr>
                        <a:t>0.224</a:t>
                      </a:r>
                      <a:endParaRPr sz="1000">
                        <a:solidFill>
                          <a:schemeClr val="dk1"/>
                        </a:solidFill>
                      </a:endParaRPr>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1000">
                          <a:solidFill>
                            <a:schemeClr val="dk1"/>
                          </a:solidFill>
                        </a:rPr>
                        <a:t>Positive odds of retention</a:t>
                      </a:r>
                      <a:endParaRPr sz="1000">
                        <a:solidFill>
                          <a:schemeClr val="dk1"/>
                        </a:solidFill>
                      </a:endParaRPr>
                    </a:p>
                  </a:txBody>
                  <a:tcPr marT="63500" marB="63500" marR="63500" marL="63500">
                    <a:lnL cap="flat" cmpd="sng" w="952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51450">
                <a:tc>
                  <a:txBody>
                    <a:bodyPr/>
                    <a:lstStyle/>
                    <a:p>
                      <a:pPr indent="0" lvl="0" marL="0" rtl="0" algn="l">
                        <a:spcBef>
                          <a:spcPts val="0"/>
                        </a:spcBef>
                        <a:spcAft>
                          <a:spcPts val="0"/>
                        </a:spcAft>
                        <a:buNone/>
                      </a:pPr>
                      <a:r>
                        <a:rPr lang="en" sz="1000">
                          <a:solidFill>
                            <a:schemeClr val="dk1"/>
                          </a:solidFill>
                        </a:rPr>
                        <a:t>eclickrate</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000">
                          <a:solidFill>
                            <a:schemeClr val="dk1"/>
                          </a:solidFill>
                        </a:rPr>
                        <a:t>0.021</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1000">
                          <a:solidFill>
                            <a:schemeClr val="dk1"/>
                          </a:solidFill>
                        </a:rPr>
                        <a:t>Slightly increased retention odds</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51450">
                <a:tc>
                  <a:txBody>
                    <a:bodyPr/>
                    <a:lstStyle/>
                    <a:p>
                      <a:pPr indent="0" lvl="0" marL="0" rtl="0" algn="l">
                        <a:spcBef>
                          <a:spcPts val="0"/>
                        </a:spcBef>
                        <a:spcAft>
                          <a:spcPts val="0"/>
                        </a:spcAft>
                        <a:buNone/>
                      </a:pPr>
                      <a:r>
                        <a:rPr lang="en" sz="1000">
                          <a:solidFill>
                            <a:schemeClr val="dk1"/>
                          </a:solidFill>
                        </a:rPr>
                        <a:t>avgorder</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000">
                          <a:solidFill>
                            <a:schemeClr val="dk1"/>
                          </a:solidFill>
                        </a:rPr>
                        <a:t>-0.003	</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1000">
                          <a:solidFill>
                            <a:schemeClr val="dk1"/>
                          </a:solidFill>
                        </a:rPr>
                        <a:t>Virtually no effect</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51450">
                <a:tc>
                  <a:txBody>
                    <a:bodyPr/>
                    <a:lstStyle/>
                    <a:p>
                      <a:pPr indent="0" lvl="0" marL="0" rtl="0" algn="l">
                        <a:spcBef>
                          <a:spcPts val="0"/>
                        </a:spcBef>
                        <a:spcAft>
                          <a:spcPts val="0"/>
                        </a:spcAft>
                        <a:buNone/>
                      </a:pPr>
                      <a:r>
                        <a:rPr lang="en" sz="1000">
                          <a:solidFill>
                            <a:schemeClr val="dk1"/>
                          </a:solidFill>
                        </a:rPr>
                        <a:t>ordfreq</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sz="1000">
                          <a:solidFill>
                            <a:schemeClr val="dk1"/>
                          </a:solidFill>
                        </a:rPr>
                        <a:t>1.447</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000">
                          <a:solidFill>
                            <a:schemeClr val="dk1"/>
                          </a:solidFill>
                        </a:rPr>
                        <a:t>Largest magnitude increase on retention odds</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FF00"/>
                    </a:solidFill>
                  </a:tcPr>
                </a:tc>
              </a:tr>
              <a:tr h="251450">
                <a:tc>
                  <a:txBody>
                    <a:bodyPr/>
                    <a:lstStyle/>
                    <a:p>
                      <a:pPr indent="0" lvl="0" marL="0" rtl="0" algn="l">
                        <a:spcBef>
                          <a:spcPts val="0"/>
                        </a:spcBef>
                        <a:spcAft>
                          <a:spcPts val="0"/>
                        </a:spcAft>
                        <a:buNone/>
                      </a:pPr>
                      <a:r>
                        <a:rPr lang="en" sz="1000">
                          <a:solidFill>
                            <a:schemeClr val="dk1"/>
                          </a:solidFill>
                        </a:rPr>
                        <a:t>paperless</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000">
                          <a:solidFill>
                            <a:schemeClr val="dk1"/>
                          </a:solidFill>
                        </a:rPr>
                        <a:t>-0.009</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1000">
                          <a:solidFill>
                            <a:schemeClr val="dk1"/>
                          </a:solidFill>
                        </a:rPr>
                        <a:t>Negligible dependent variable</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51450">
                <a:tc>
                  <a:txBody>
                    <a:bodyPr/>
                    <a:lstStyle/>
                    <a:p>
                      <a:pPr indent="0" lvl="0" marL="0" rtl="0" algn="l">
                        <a:spcBef>
                          <a:spcPts val="0"/>
                        </a:spcBef>
                        <a:spcAft>
                          <a:spcPts val="0"/>
                        </a:spcAft>
                        <a:buNone/>
                      </a:pPr>
                      <a:r>
                        <a:rPr lang="en" sz="1000">
                          <a:solidFill>
                            <a:schemeClr val="dk1"/>
                          </a:solidFill>
                        </a:rPr>
                        <a:t>refill</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BD4F4"/>
                    </a:solidFill>
                  </a:tcPr>
                </a:tc>
                <a:tc>
                  <a:txBody>
                    <a:bodyPr/>
                    <a:lstStyle/>
                    <a:p>
                      <a:pPr indent="0" lvl="0" marL="0" rtl="0" algn="ctr">
                        <a:spcBef>
                          <a:spcPts val="0"/>
                        </a:spcBef>
                        <a:spcAft>
                          <a:spcPts val="0"/>
                        </a:spcAft>
                        <a:buNone/>
                      </a:pPr>
                      <a:r>
                        <a:rPr lang="en" sz="1000">
                          <a:solidFill>
                            <a:schemeClr val="dk1"/>
                          </a:solidFill>
                        </a:rPr>
                        <a:t>0.322</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BD4F4"/>
                    </a:solidFill>
                  </a:tcPr>
                </a:tc>
                <a:tc>
                  <a:txBody>
                    <a:bodyPr/>
                    <a:lstStyle/>
                    <a:p>
                      <a:pPr indent="0" lvl="0" marL="0" rtl="0" algn="l">
                        <a:spcBef>
                          <a:spcPts val="0"/>
                        </a:spcBef>
                        <a:spcAft>
                          <a:spcPts val="0"/>
                        </a:spcAft>
                        <a:buNone/>
                      </a:pPr>
                      <a:r>
                        <a:rPr lang="en" sz="1000">
                          <a:solidFill>
                            <a:schemeClr val="dk1"/>
                          </a:solidFill>
                        </a:rPr>
                        <a:t>Significantly i</a:t>
                      </a:r>
                      <a:r>
                        <a:rPr lang="en" sz="1000">
                          <a:solidFill>
                            <a:schemeClr val="dk1"/>
                          </a:solidFill>
                        </a:rPr>
                        <a:t>ncreased odds of retention</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BD4F4"/>
                    </a:solidFill>
                  </a:tcPr>
                </a:tc>
              </a:tr>
              <a:tr h="251450">
                <a:tc>
                  <a:txBody>
                    <a:bodyPr/>
                    <a:lstStyle/>
                    <a:p>
                      <a:pPr indent="0" lvl="0" marL="0" rtl="0" algn="l">
                        <a:spcBef>
                          <a:spcPts val="0"/>
                        </a:spcBef>
                        <a:spcAft>
                          <a:spcPts val="0"/>
                        </a:spcAft>
                        <a:buNone/>
                      </a:pPr>
                      <a:r>
                        <a:rPr lang="en" sz="1000">
                          <a:solidFill>
                            <a:schemeClr val="dk1"/>
                          </a:solidFill>
                        </a:rPr>
                        <a:t>doorstep</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000">
                          <a:solidFill>
                            <a:schemeClr val="dk1"/>
                          </a:solidFill>
                        </a:rPr>
                        <a:t>0.164</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1000">
                          <a:solidFill>
                            <a:schemeClr val="dk1"/>
                          </a:solidFill>
                        </a:rPr>
                        <a:t>Improved retention odds</a:t>
                      </a:r>
                      <a:endParaRPr sz="10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bl>
          </a:graphicData>
        </a:graphic>
      </p:graphicFrame>
      <p:sp>
        <p:nvSpPr>
          <p:cNvPr id="815" name="Google Shape;815;p33"/>
          <p:cNvSpPr txBox="1"/>
          <p:nvPr/>
        </p:nvSpPr>
        <p:spPr>
          <a:xfrm>
            <a:off x="273075" y="4500425"/>
            <a:ext cx="24507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Roboto"/>
                <a:ea typeface="Roboto"/>
                <a:cs typeface="Roboto"/>
                <a:sym typeface="Roboto"/>
              </a:rPr>
              <a:t>HIT RATE: 97.1%</a:t>
            </a:r>
            <a:endParaRPr>
              <a:solidFill>
                <a:srgbClr val="434343"/>
              </a:solidFill>
              <a:latin typeface="Roboto"/>
              <a:ea typeface="Roboto"/>
              <a:cs typeface="Roboto"/>
              <a:sym typeface="Roboto"/>
            </a:endParaRPr>
          </a:p>
        </p:txBody>
      </p:sp>
      <p:pic>
        <p:nvPicPr>
          <p:cNvPr id="816" name="Google Shape;816;p33"/>
          <p:cNvPicPr preferRelativeResize="0"/>
          <p:nvPr/>
        </p:nvPicPr>
        <p:blipFill>
          <a:blip r:embed="rId3">
            <a:alphaModFix/>
          </a:blip>
          <a:stretch>
            <a:fillRect/>
          </a:stretch>
        </p:blipFill>
        <p:spPr>
          <a:xfrm>
            <a:off x="5254875" y="277801"/>
            <a:ext cx="3171350" cy="2121911"/>
          </a:xfrm>
          <a:prstGeom prst="rect">
            <a:avLst/>
          </a:prstGeom>
          <a:noFill/>
          <a:ln cap="flat" cmpd="sng" w="9525">
            <a:solidFill>
              <a:schemeClr val="dk2"/>
            </a:solidFill>
            <a:prstDash val="solid"/>
            <a:round/>
            <a:headEnd len="sm" w="sm" type="none"/>
            <a:tailEnd len="sm" w="sm" type="none"/>
          </a:ln>
        </p:spPr>
      </p:pic>
      <p:pic>
        <p:nvPicPr>
          <p:cNvPr id="817" name="Google Shape;817;p33"/>
          <p:cNvPicPr preferRelativeResize="0"/>
          <p:nvPr/>
        </p:nvPicPr>
        <p:blipFill rotWithShape="1">
          <a:blip r:embed="rId4">
            <a:alphaModFix/>
          </a:blip>
          <a:srcRect b="0" l="0" r="9901" t="0"/>
          <a:stretch/>
        </p:blipFill>
        <p:spPr>
          <a:xfrm>
            <a:off x="5254875" y="2540900"/>
            <a:ext cx="3171349" cy="2355046"/>
          </a:xfrm>
          <a:prstGeom prst="rect">
            <a:avLst/>
          </a:prstGeom>
          <a:noFill/>
          <a:ln cap="flat" cmpd="sng" w="9525">
            <a:solidFill>
              <a:schemeClr val="dk2"/>
            </a:solidFill>
            <a:prstDash val="solid"/>
            <a:round/>
            <a:headEnd len="sm" w="sm" type="none"/>
            <a:tailEnd len="sm" w="sm" type="none"/>
          </a:ln>
        </p:spPr>
      </p:pic>
      <p:sp>
        <p:nvSpPr>
          <p:cNvPr id="818" name="Google Shape;818;p33"/>
          <p:cNvSpPr/>
          <p:nvPr/>
        </p:nvSpPr>
        <p:spPr>
          <a:xfrm>
            <a:off x="275025" y="2571750"/>
            <a:ext cx="4635300" cy="304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19" name="Google Shape;819;p33"/>
          <p:cNvSpPr/>
          <p:nvPr/>
        </p:nvSpPr>
        <p:spPr>
          <a:xfrm>
            <a:off x="275025" y="3993188"/>
            <a:ext cx="4635300" cy="558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nvGrpSpPr>
          <p:cNvPr id="820" name="Google Shape;820;p33"/>
          <p:cNvGrpSpPr/>
          <p:nvPr/>
        </p:nvGrpSpPr>
        <p:grpSpPr>
          <a:xfrm>
            <a:off x="434988" y="215953"/>
            <a:ext cx="1049366" cy="1613421"/>
            <a:chOff x="1345638" y="1516178"/>
            <a:chExt cx="1049366" cy="1613421"/>
          </a:xfrm>
        </p:grpSpPr>
        <p:sp>
          <p:nvSpPr>
            <p:cNvPr id="821" name="Google Shape;821;p33"/>
            <p:cNvSpPr/>
            <p:nvPr/>
          </p:nvSpPr>
          <p:spPr>
            <a:xfrm>
              <a:off x="1345638" y="1516178"/>
              <a:ext cx="1049366" cy="1613421"/>
            </a:xfrm>
            <a:custGeom>
              <a:rect b="b" l="l" r="r" t="t"/>
              <a:pathLst>
                <a:path extrusionOk="0" h="200425" w="130356">
                  <a:moveTo>
                    <a:pt x="1" y="0"/>
                  </a:moveTo>
                  <a:lnTo>
                    <a:pt x="16782" y="192060"/>
                  </a:lnTo>
                  <a:cubicBezTo>
                    <a:pt x="16782" y="196637"/>
                    <a:pt x="20570" y="200425"/>
                    <a:pt x="25199" y="200425"/>
                  </a:cubicBezTo>
                  <a:lnTo>
                    <a:pt x="105158" y="200425"/>
                  </a:lnTo>
                  <a:cubicBezTo>
                    <a:pt x="109787" y="200425"/>
                    <a:pt x="113575" y="196637"/>
                    <a:pt x="113575" y="192060"/>
                  </a:cubicBezTo>
                  <a:lnTo>
                    <a:pt x="130356" y="0"/>
                  </a:lnTo>
                  <a:close/>
                </a:path>
              </a:pathLst>
            </a:custGeom>
            <a:solidFill>
              <a:srgbClr val="D8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3"/>
            <p:cNvSpPr/>
            <p:nvPr/>
          </p:nvSpPr>
          <p:spPr>
            <a:xfrm>
              <a:off x="1392649" y="1664384"/>
              <a:ext cx="955350" cy="1431330"/>
            </a:xfrm>
            <a:custGeom>
              <a:rect b="b" l="l" r="r" t="t"/>
              <a:pathLst>
                <a:path extrusionOk="0" h="177805" w="118677">
                  <a:moveTo>
                    <a:pt x="0" y="1"/>
                  </a:moveTo>
                  <a:lnTo>
                    <a:pt x="15150" y="173649"/>
                  </a:lnTo>
                  <a:cubicBezTo>
                    <a:pt x="15150" y="175964"/>
                    <a:pt x="17044" y="177805"/>
                    <a:pt x="19359" y="177805"/>
                  </a:cubicBezTo>
                  <a:lnTo>
                    <a:pt x="99318" y="177805"/>
                  </a:lnTo>
                  <a:cubicBezTo>
                    <a:pt x="101633" y="177805"/>
                    <a:pt x="103527" y="175964"/>
                    <a:pt x="103527" y="173281"/>
                  </a:cubicBezTo>
                  <a:lnTo>
                    <a:pt x="118677" y="1"/>
                  </a:ln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3"/>
            <p:cNvSpPr/>
            <p:nvPr/>
          </p:nvSpPr>
          <p:spPr>
            <a:xfrm>
              <a:off x="1497241" y="1516178"/>
              <a:ext cx="285002" cy="1613421"/>
            </a:xfrm>
            <a:custGeom>
              <a:rect b="b" l="l" r="r" t="t"/>
              <a:pathLst>
                <a:path extrusionOk="0" h="200425" w="35404">
                  <a:moveTo>
                    <a:pt x="1" y="0"/>
                  </a:moveTo>
                  <a:lnTo>
                    <a:pt x="11784" y="200425"/>
                  </a:lnTo>
                  <a:lnTo>
                    <a:pt x="35404" y="200425"/>
                  </a:lnTo>
                  <a:lnTo>
                    <a:pt x="23620" y="0"/>
                  </a:lnTo>
                  <a:close/>
                </a:path>
              </a:pathLst>
            </a:custGeom>
            <a:solidFill>
              <a:srgbClr val="FFFFFF">
                <a:alpha val="36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3"/>
            <p:cNvSpPr/>
            <p:nvPr/>
          </p:nvSpPr>
          <p:spPr>
            <a:xfrm>
              <a:off x="1345638" y="1516178"/>
              <a:ext cx="1049366" cy="1613421"/>
            </a:xfrm>
            <a:custGeom>
              <a:rect b="b" l="l" r="r" t="t"/>
              <a:pathLst>
                <a:path extrusionOk="0" h="200425" w="130356">
                  <a:moveTo>
                    <a:pt x="1" y="0"/>
                  </a:moveTo>
                  <a:lnTo>
                    <a:pt x="16782" y="192060"/>
                  </a:lnTo>
                  <a:cubicBezTo>
                    <a:pt x="16782" y="196637"/>
                    <a:pt x="20570" y="200425"/>
                    <a:pt x="25199" y="200425"/>
                  </a:cubicBezTo>
                  <a:lnTo>
                    <a:pt x="105158" y="200425"/>
                  </a:lnTo>
                  <a:cubicBezTo>
                    <a:pt x="109787" y="200425"/>
                    <a:pt x="113575" y="196637"/>
                    <a:pt x="113575" y="192060"/>
                  </a:cubicBezTo>
                  <a:lnTo>
                    <a:pt x="130356" y="0"/>
                  </a:lnTo>
                  <a:lnTo>
                    <a:pt x="99740" y="188904"/>
                  </a:lnTo>
                  <a:lnTo>
                    <a:pt x="29986" y="189430"/>
                  </a:lnTo>
                  <a:lnTo>
                    <a:pt x="1" y="0"/>
                  </a:lnTo>
                  <a:close/>
                </a:path>
              </a:pathLst>
            </a:custGeom>
            <a:solidFill>
              <a:srgbClr val="96D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3"/>
            <p:cNvSpPr/>
            <p:nvPr/>
          </p:nvSpPr>
          <p:spPr>
            <a:xfrm>
              <a:off x="1711093" y="1611982"/>
              <a:ext cx="556867" cy="550540"/>
            </a:xfrm>
            <a:custGeom>
              <a:rect b="b" l="l" r="r" t="t"/>
              <a:pathLst>
                <a:path extrusionOk="0" h="68390" w="69176">
                  <a:moveTo>
                    <a:pt x="36667" y="1"/>
                  </a:moveTo>
                  <a:cubicBezTo>
                    <a:pt x="35888" y="1"/>
                    <a:pt x="35101" y="268"/>
                    <a:pt x="34456" y="818"/>
                  </a:cubicBezTo>
                  <a:lnTo>
                    <a:pt x="1526" y="29592"/>
                  </a:lnTo>
                  <a:cubicBezTo>
                    <a:pt x="158" y="30802"/>
                    <a:pt x="0" y="32907"/>
                    <a:pt x="1210" y="34327"/>
                  </a:cubicBezTo>
                  <a:lnTo>
                    <a:pt x="29985" y="67258"/>
                  </a:lnTo>
                  <a:cubicBezTo>
                    <a:pt x="30645" y="68004"/>
                    <a:pt x="31572" y="68390"/>
                    <a:pt x="32500" y="68390"/>
                  </a:cubicBezTo>
                  <a:cubicBezTo>
                    <a:pt x="33272" y="68390"/>
                    <a:pt x="34045" y="68123"/>
                    <a:pt x="34667" y="67573"/>
                  </a:cubicBezTo>
                  <a:lnTo>
                    <a:pt x="67650" y="38798"/>
                  </a:lnTo>
                  <a:cubicBezTo>
                    <a:pt x="69018" y="37588"/>
                    <a:pt x="69176" y="35484"/>
                    <a:pt x="67966" y="34064"/>
                  </a:cubicBezTo>
                  <a:lnTo>
                    <a:pt x="39191" y="1133"/>
                  </a:lnTo>
                  <a:cubicBezTo>
                    <a:pt x="38530" y="387"/>
                    <a:pt x="37604" y="1"/>
                    <a:pt x="3666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3"/>
            <p:cNvSpPr/>
            <p:nvPr/>
          </p:nvSpPr>
          <p:spPr>
            <a:xfrm>
              <a:off x="1508672" y="2055096"/>
              <a:ext cx="503511" cy="496846"/>
            </a:xfrm>
            <a:custGeom>
              <a:rect b="b" l="l" r="r" t="t"/>
              <a:pathLst>
                <a:path extrusionOk="0" h="61720" w="62548">
                  <a:moveTo>
                    <a:pt x="17136" y="0"/>
                  </a:moveTo>
                  <a:cubicBezTo>
                    <a:pt x="15731" y="0"/>
                    <a:pt x="14408" y="921"/>
                    <a:pt x="13941" y="2322"/>
                  </a:cubicBezTo>
                  <a:lnTo>
                    <a:pt x="580" y="43985"/>
                  </a:lnTo>
                  <a:cubicBezTo>
                    <a:pt x="1" y="45721"/>
                    <a:pt x="1000" y="47615"/>
                    <a:pt x="2736" y="48193"/>
                  </a:cubicBezTo>
                  <a:lnTo>
                    <a:pt x="44399" y="61555"/>
                  </a:lnTo>
                  <a:cubicBezTo>
                    <a:pt x="44735" y="61667"/>
                    <a:pt x="45076" y="61720"/>
                    <a:pt x="45413" y="61720"/>
                  </a:cubicBezTo>
                  <a:cubicBezTo>
                    <a:pt x="46818" y="61720"/>
                    <a:pt x="48141" y="60798"/>
                    <a:pt x="48608" y="59398"/>
                  </a:cubicBezTo>
                  <a:lnTo>
                    <a:pt x="61969" y="17735"/>
                  </a:lnTo>
                  <a:cubicBezTo>
                    <a:pt x="62548" y="15999"/>
                    <a:pt x="61549" y="14053"/>
                    <a:pt x="59813" y="13527"/>
                  </a:cubicBezTo>
                  <a:lnTo>
                    <a:pt x="18150" y="165"/>
                  </a:lnTo>
                  <a:cubicBezTo>
                    <a:pt x="17814" y="53"/>
                    <a:pt x="17473" y="0"/>
                    <a:pt x="17136"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3"/>
            <p:cNvSpPr/>
            <p:nvPr/>
          </p:nvSpPr>
          <p:spPr>
            <a:xfrm>
              <a:off x="1662392" y="2492116"/>
              <a:ext cx="550942" cy="543391"/>
            </a:xfrm>
            <a:custGeom>
              <a:rect b="b" l="l" r="r" t="t"/>
              <a:pathLst>
                <a:path extrusionOk="0" h="67502" w="68440">
                  <a:moveTo>
                    <a:pt x="39869" y="1"/>
                  </a:moveTo>
                  <a:cubicBezTo>
                    <a:pt x="39215" y="1"/>
                    <a:pt x="38557" y="188"/>
                    <a:pt x="37981" y="585"/>
                  </a:cubicBezTo>
                  <a:lnTo>
                    <a:pt x="1894" y="25309"/>
                  </a:lnTo>
                  <a:cubicBezTo>
                    <a:pt x="421" y="26361"/>
                    <a:pt x="0" y="28466"/>
                    <a:pt x="1053" y="29939"/>
                  </a:cubicBezTo>
                  <a:lnTo>
                    <a:pt x="25777" y="66025"/>
                  </a:lnTo>
                  <a:cubicBezTo>
                    <a:pt x="26435" y="66979"/>
                    <a:pt x="27483" y="67501"/>
                    <a:pt x="28550" y="67501"/>
                  </a:cubicBezTo>
                  <a:cubicBezTo>
                    <a:pt x="29189" y="67501"/>
                    <a:pt x="29835" y="67314"/>
                    <a:pt x="30406" y="66920"/>
                  </a:cubicBezTo>
                  <a:lnTo>
                    <a:pt x="66493" y="42195"/>
                  </a:lnTo>
                  <a:cubicBezTo>
                    <a:pt x="68019" y="41143"/>
                    <a:pt x="68439" y="39039"/>
                    <a:pt x="67387" y="37514"/>
                  </a:cubicBezTo>
                  <a:lnTo>
                    <a:pt x="42663" y="1427"/>
                  </a:lnTo>
                  <a:cubicBezTo>
                    <a:pt x="42008" y="510"/>
                    <a:pt x="40946" y="1"/>
                    <a:pt x="3986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grpSp>
        <p:nvGrpSpPr>
          <p:cNvPr id="832" name="Google Shape;832;p34"/>
          <p:cNvGrpSpPr/>
          <p:nvPr/>
        </p:nvGrpSpPr>
        <p:grpSpPr>
          <a:xfrm>
            <a:off x="78300" y="124450"/>
            <a:ext cx="1223393" cy="1651036"/>
            <a:chOff x="1369750" y="3903175"/>
            <a:chExt cx="1223393" cy="1651036"/>
          </a:xfrm>
        </p:grpSpPr>
        <p:grpSp>
          <p:nvGrpSpPr>
            <p:cNvPr id="833" name="Google Shape;833;p34"/>
            <p:cNvGrpSpPr/>
            <p:nvPr/>
          </p:nvGrpSpPr>
          <p:grpSpPr>
            <a:xfrm>
              <a:off x="1369750" y="3903175"/>
              <a:ext cx="1223393" cy="1651036"/>
              <a:chOff x="1412675" y="3903175"/>
              <a:chExt cx="1223393" cy="1651036"/>
            </a:xfrm>
          </p:grpSpPr>
          <p:sp>
            <p:nvSpPr>
              <p:cNvPr id="834" name="Google Shape;834;p34"/>
              <p:cNvSpPr/>
              <p:nvPr/>
            </p:nvSpPr>
            <p:spPr>
              <a:xfrm>
                <a:off x="1498525" y="3903175"/>
                <a:ext cx="1137543" cy="1651036"/>
              </a:xfrm>
              <a:custGeom>
                <a:rect b="b" l="l" r="r" t="t"/>
                <a:pathLst>
                  <a:path extrusionOk="0" h="20464" w="14099">
                    <a:moveTo>
                      <a:pt x="7050" y="0"/>
                    </a:moveTo>
                    <a:cubicBezTo>
                      <a:pt x="3157" y="0"/>
                      <a:pt x="1" y="7470"/>
                      <a:pt x="1" y="12099"/>
                    </a:cubicBezTo>
                    <a:cubicBezTo>
                      <a:pt x="1" y="16729"/>
                      <a:pt x="3157" y="20463"/>
                      <a:pt x="7050" y="20463"/>
                    </a:cubicBezTo>
                    <a:cubicBezTo>
                      <a:pt x="10943" y="20463"/>
                      <a:pt x="14099" y="16729"/>
                      <a:pt x="14099" y="12099"/>
                    </a:cubicBezTo>
                    <a:cubicBezTo>
                      <a:pt x="14099" y="7470"/>
                      <a:pt x="10943" y="0"/>
                      <a:pt x="7050"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a:off x="1412675" y="3903175"/>
                <a:ext cx="1137543" cy="1651036"/>
              </a:xfrm>
              <a:custGeom>
                <a:rect b="b" l="l" r="r" t="t"/>
                <a:pathLst>
                  <a:path extrusionOk="0" h="20464" w="14099">
                    <a:moveTo>
                      <a:pt x="7050" y="0"/>
                    </a:moveTo>
                    <a:cubicBezTo>
                      <a:pt x="3157" y="0"/>
                      <a:pt x="1" y="7470"/>
                      <a:pt x="1" y="12099"/>
                    </a:cubicBezTo>
                    <a:cubicBezTo>
                      <a:pt x="1" y="16729"/>
                      <a:pt x="3157" y="20463"/>
                      <a:pt x="7050" y="20463"/>
                    </a:cubicBezTo>
                    <a:cubicBezTo>
                      <a:pt x="10943" y="20463"/>
                      <a:pt x="14099" y="16729"/>
                      <a:pt x="14099" y="12099"/>
                    </a:cubicBezTo>
                    <a:cubicBezTo>
                      <a:pt x="14099" y="7470"/>
                      <a:pt x="10943" y="0"/>
                      <a:pt x="7050"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a:off x="1612200" y="4501584"/>
                <a:ext cx="738568" cy="738545"/>
              </a:xfrm>
              <a:custGeom>
                <a:rect b="b" l="l" r="r" t="t"/>
                <a:pathLst>
                  <a:path extrusionOk="0" h="9154" w="9154">
                    <a:moveTo>
                      <a:pt x="4577" y="0"/>
                    </a:moveTo>
                    <a:cubicBezTo>
                      <a:pt x="2052" y="0"/>
                      <a:pt x="0" y="2052"/>
                      <a:pt x="0" y="4577"/>
                    </a:cubicBezTo>
                    <a:cubicBezTo>
                      <a:pt x="0" y="7102"/>
                      <a:pt x="2052" y="9154"/>
                      <a:pt x="4577" y="9154"/>
                    </a:cubicBezTo>
                    <a:cubicBezTo>
                      <a:pt x="7102" y="9154"/>
                      <a:pt x="9153" y="7102"/>
                      <a:pt x="9153" y="4577"/>
                    </a:cubicBezTo>
                    <a:cubicBezTo>
                      <a:pt x="9153" y="2052"/>
                      <a:pt x="7102" y="0"/>
                      <a:pt x="457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7" name="Google Shape;837;p34"/>
            <p:cNvSpPr/>
            <p:nvPr/>
          </p:nvSpPr>
          <p:spPr>
            <a:xfrm rot="1556265">
              <a:off x="1968601" y="4747903"/>
              <a:ext cx="183816" cy="328851"/>
            </a:xfrm>
            <a:prstGeom prst="ellipse">
              <a:avLst/>
            </a:prstGeom>
            <a:solidFill>
              <a:srgbClr val="FFE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34"/>
          <p:cNvSpPr txBox="1"/>
          <p:nvPr>
            <p:ph type="title"/>
          </p:nvPr>
        </p:nvSpPr>
        <p:spPr>
          <a:xfrm>
            <a:off x="1271000" y="258375"/>
            <a:ext cx="38316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OPTIMIZED</a:t>
            </a:r>
            <a:r>
              <a:rPr lang="en"/>
              <a:t> MODEL: </a:t>
            </a:r>
            <a:endParaRPr/>
          </a:p>
          <a:p>
            <a:pPr indent="0" lvl="0" marL="0" rtl="0" algn="l">
              <a:spcBef>
                <a:spcPts val="0"/>
              </a:spcBef>
              <a:spcAft>
                <a:spcPts val="0"/>
              </a:spcAft>
              <a:buClr>
                <a:schemeClr val="dk1"/>
              </a:buClr>
              <a:buSzPts val="1100"/>
              <a:buFont typeface="Arial"/>
              <a:buNone/>
            </a:pPr>
            <a:r>
              <a:rPr lang="en"/>
              <a:t>LOGISTIC REGRESSION</a:t>
            </a:r>
            <a:endParaRPr/>
          </a:p>
        </p:txBody>
      </p:sp>
      <p:sp>
        <p:nvSpPr>
          <p:cNvPr id="839" name="Google Shape;839;p34"/>
          <p:cNvSpPr txBox="1"/>
          <p:nvPr/>
        </p:nvSpPr>
        <p:spPr>
          <a:xfrm>
            <a:off x="1263675" y="4424225"/>
            <a:ext cx="24507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Roboto"/>
                <a:ea typeface="Roboto"/>
                <a:cs typeface="Roboto"/>
                <a:sym typeface="Roboto"/>
              </a:rPr>
              <a:t>HIT RATE: 97.1%</a:t>
            </a:r>
            <a:endParaRPr sz="1800">
              <a:solidFill>
                <a:srgbClr val="434343"/>
              </a:solidFill>
              <a:latin typeface="Roboto"/>
              <a:ea typeface="Roboto"/>
              <a:cs typeface="Roboto"/>
              <a:sym typeface="Roboto"/>
            </a:endParaRPr>
          </a:p>
        </p:txBody>
      </p:sp>
      <p:graphicFrame>
        <p:nvGraphicFramePr>
          <p:cNvPr id="840" name="Google Shape;840;p34"/>
          <p:cNvGraphicFramePr/>
          <p:nvPr/>
        </p:nvGraphicFramePr>
        <p:xfrm>
          <a:off x="1381425" y="980250"/>
          <a:ext cx="3000000" cy="3000000"/>
        </p:xfrm>
        <a:graphic>
          <a:graphicData uri="http://schemas.openxmlformats.org/drawingml/2006/table">
            <a:tbl>
              <a:tblPr>
                <a:noFill/>
                <a:tableStyleId>{0A809813-30D5-47D3-93A5-BBC98A0D92A7}</a:tableStyleId>
              </a:tblPr>
              <a:tblGrid>
                <a:gridCol w="635225"/>
                <a:gridCol w="630550"/>
                <a:gridCol w="2259600"/>
              </a:tblGrid>
              <a:tr h="222825">
                <a:tc>
                  <a:txBody>
                    <a:bodyPr/>
                    <a:lstStyle/>
                    <a:p>
                      <a:pPr indent="0" lvl="0" marL="0" rtl="0" algn="l">
                        <a:spcBef>
                          <a:spcPts val="0"/>
                        </a:spcBef>
                        <a:spcAft>
                          <a:spcPts val="0"/>
                        </a:spcAft>
                        <a:buNone/>
                      </a:pPr>
                      <a:r>
                        <a:rPr b="1" lang="en" sz="600">
                          <a:solidFill>
                            <a:srgbClr val="000E54"/>
                          </a:solidFill>
                        </a:rPr>
                        <a:t>Variable</a:t>
                      </a:r>
                      <a:endParaRPr b="1" sz="600">
                        <a:solidFill>
                          <a:srgbClr val="000E54"/>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sz="600">
                          <a:solidFill>
                            <a:srgbClr val="000E54"/>
                          </a:solidFill>
                        </a:rPr>
                        <a:t>Coefficient</a:t>
                      </a:r>
                      <a:endParaRPr b="1" sz="600">
                        <a:solidFill>
                          <a:srgbClr val="000E54"/>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sz="600">
                          <a:solidFill>
                            <a:srgbClr val="000E54"/>
                          </a:solidFill>
                        </a:rPr>
                        <a:t>Interpretation</a:t>
                      </a:r>
                      <a:endParaRPr b="1" sz="600">
                        <a:solidFill>
                          <a:srgbClr val="000E54"/>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r>
              <a:tr h="222825">
                <a:tc>
                  <a:txBody>
                    <a:bodyPr/>
                    <a:lstStyle/>
                    <a:p>
                      <a:pPr indent="0" lvl="0" marL="0" rtl="0" algn="l">
                        <a:spcBef>
                          <a:spcPts val="0"/>
                        </a:spcBef>
                        <a:spcAft>
                          <a:spcPts val="0"/>
                        </a:spcAft>
                        <a:buNone/>
                      </a:pPr>
                      <a:r>
                        <a:rPr lang="en" sz="600">
                          <a:solidFill>
                            <a:schemeClr val="dk1"/>
                          </a:solidFill>
                        </a:rPr>
                        <a:t>intercept</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600">
                          <a:solidFill>
                            <a:schemeClr val="dk1"/>
                          </a:solidFill>
                        </a:rPr>
                        <a:t>-2.936</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600">
                          <a:solidFill>
                            <a:schemeClr val="dk1"/>
                          </a:solidFill>
                        </a:rPr>
                        <a:t>Increased from Base Model</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22825">
                <a:tc>
                  <a:txBody>
                    <a:bodyPr/>
                    <a:lstStyle/>
                    <a:p>
                      <a:pPr indent="0" lvl="0" marL="0" rtl="0" algn="l">
                        <a:spcBef>
                          <a:spcPts val="0"/>
                        </a:spcBef>
                        <a:spcAft>
                          <a:spcPts val="0"/>
                        </a:spcAft>
                        <a:buNone/>
                      </a:pPr>
                      <a:r>
                        <a:rPr lang="en" sz="600">
                          <a:solidFill>
                            <a:schemeClr val="dk1"/>
                          </a:solidFill>
                        </a:rPr>
                        <a:t>esent</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600">
                          <a:solidFill>
                            <a:schemeClr val="dk1"/>
                          </a:solidFill>
                        </a:rPr>
                        <a:t>0.224</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600">
                          <a:solidFill>
                            <a:schemeClr val="dk1"/>
                          </a:solidFill>
                        </a:rPr>
                        <a:t>Same as Base Model</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22825">
                <a:tc>
                  <a:txBody>
                    <a:bodyPr/>
                    <a:lstStyle/>
                    <a:p>
                      <a:pPr indent="0" lvl="0" marL="0" rtl="0" algn="l">
                        <a:spcBef>
                          <a:spcPts val="0"/>
                        </a:spcBef>
                        <a:spcAft>
                          <a:spcPts val="0"/>
                        </a:spcAft>
                        <a:buNone/>
                      </a:pPr>
                      <a:r>
                        <a:rPr lang="en" sz="600">
                          <a:solidFill>
                            <a:schemeClr val="dk1"/>
                          </a:solidFill>
                        </a:rPr>
                        <a:t>eclickrate</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600">
                          <a:solidFill>
                            <a:schemeClr val="dk1"/>
                          </a:solidFill>
                        </a:rPr>
                        <a:t>0.021</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Clr>
                          <a:schemeClr val="dk2"/>
                        </a:buClr>
                        <a:buSzPts val="1100"/>
                        <a:buFont typeface="Arial"/>
                        <a:buNone/>
                      </a:pPr>
                      <a:r>
                        <a:rPr lang="en" sz="600">
                          <a:solidFill>
                            <a:schemeClr val="dk1"/>
                          </a:solidFill>
                        </a:rPr>
                        <a:t>Same as Base Model</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22825">
                <a:tc>
                  <a:txBody>
                    <a:bodyPr/>
                    <a:lstStyle/>
                    <a:p>
                      <a:pPr indent="0" lvl="0" marL="0" rtl="0" algn="l">
                        <a:spcBef>
                          <a:spcPts val="0"/>
                        </a:spcBef>
                        <a:spcAft>
                          <a:spcPts val="0"/>
                        </a:spcAft>
                        <a:buNone/>
                      </a:pPr>
                      <a:r>
                        <a:rPr lang="en" sz="600">
                          <a:solidFill>
                            <a:schemeClr val="dk1"/>
                          </a:solidFill>
                        </a:rPr>
                        <a:t>avgorder</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600">
                          <a:solidFill>
                            <a:schemeClr val="dk1"/>
                          </a:solidFill>
                        </a:rPr>
                        <a:t>-0.003</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Clr>
                          <a:schemeClr val="dk2"/>
                        </a:buClr>
                        <a:buSzPts val="1100"/>
                        <a:buFont typeface="Arial"/>
                        <a:buNone/>
                      </a:pPr>
                      <a:r>
                        <a:rPr lang="en" sz="600">
                          <a:solidFill>
                            <a:schemeClr val="dk1"/>
                          </a:solidFill>
                        </a:rPr>
                        <a:t>Same as Base Model</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22825">
                <a:tc>
                  <a:txBody>
                    <a:bodyPr/>
                    <a:lstStyle/>
                    <a:p>
                      <a:pPr indent="0" lvl="0" marL="0" rtl="0" algn="l">
                        <a:spcBef>
                          <a:spcPts val="0"/>
                        </a:spcBef>
                        <a:spcAft>
                          <a:spcPts val="0"/>
                        </a:spcAft>
                        <a:buNone/>
                      </a:pPr>
                      <a:r>
                        <a:rPr lang="en" sz="600">
                          <a:solidFill>
                            <a:schemeClr val="dk1"/>
                          </a:solidFill>
                        </a:rPr>
                        <a:t>ordfreq</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600">
                          <a:solidFill>
                            <a:schemeClr val="dk1"/>
                          </a:solidFill>
                        </a:rPr>
                        <a:t>1.468</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600">
                          <a:solidFill>
                            <a:schemeClr val="dk1"/>
                          </a:solidFill>
                        </a:rPr>
                        <a:t>In</a:t>
                      </a:r>
                      <a:r>
                        <a:rPr lang="en" sz="600">
                          <a:solidFill>
                            <a:schemeClr val="dk1"/>
                          </a:solidFill>
                        </a:rPr>
                        <a:t>creased from Base Model</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22825">
                <a:tc>
                  <a:txBody>
                    <a:bodyPr/>
                    <a:lstStyle/>
                    <a:p>
                      <a:pPr indent="0" lvl="0" marL="0" rtl="0" algn="l">
                        <a:spcBef>
                          <a:spcPts val="0"/>
                        </a:spcBef>
                        <a:spcAft>
                          <a:spcPts val="0"/>
                        </a:spcAft>
                        <a:buNone/>
                      </a:pPr>
                      <a:r>
                        <a:rPr lang="en" sz="600">
                          <a:solidFill>
                            <a:schemeClr val="dk1"/>
                          </a:solidFill>
                        </a:rPr>
                        <a:t>paperless</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600">
                          <a:solidFill>
                            <a:schemeClr val="dk1"/>
                          </a:solidFill>
                        </a:rPr>
                        <a:t>0.189</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600">
                          <a:solidFill>
                            <a:schemeClr val="dk1"/>
                          </a:solidFill>
                        </a:rPr>
                        <a:t>In</a:t>
                      </a:r>
                      <a:r>
                        <a:rPr lang="en" sz="600">
                          <a:solidFill>
                            <a:schemeClr val="dk1"/>
                          </a:solidFill>
                        </a:rPr>
                        <a:t>creased from Base Model</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22825">
                <a:tc>
                  <a:txBody>
                    <a:bodyPr/>
                    <a:lstStyle/>
                    <a:p>
                      <a:pPr indent="0" lvl="0" marL="0" rtl="0" algn="l">
                        <a:spcBef>
                          <a:spcPts val="0"/>
                        </a:spcBef>
                        <a:spcAft>
                          <a:spcPts val="0"/>
                        </a:spcAft>
                        <a:buNone/>
                      </a:pPr>
                      <a:r>
                        <a:rPr lang="en" sz="600">
                          <a:solidFill>
                            <a:schemeClr val="dk1"/>
                          </a:solidFill>
                        </a:rPr>
                        <a:t>refill</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600">
                          <a:solidFill>
                            <a:schemeClr val="dk1"/>
                          </a:solidFill>
                        </a:rPr>
                        <a:t>0.069</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600">
                          <a:solidFill>
                            <a:schemeClr val="dk1"/>
                          </a:solidFill>
                        </a:rPr>
                        <a:t>De</a:t>
                      </a:r>
                      <a:r>
                        <a:rPr lang="en" sz="600">
                          <a:solidFill>
                            <a:schemeClr val="dk1"/>
                          </a:solidFill>
                        </a:rPr>
                        <a:t>creased from Base Model</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22825">
                <a:tc>
                  <a:txBody>
                    <a:bodyPr/>
                    <a:lstStyle/>
                    <a:p>
                      <a:pPr indent="0" lvl="0" marL="0" rtl="0" algn="l">
                        <a:spcBef>
                          <a:spcPts val="0"/>
                        </a:spcBef>
                        <a:spcAft>
                          <a:spcPts val="0"/>
                        </a:spcAft>
                        <a:buNone/>
                      </a:pPr>
                      <a:r>
                        <a:rPr lang="en" sz="600">
                          <a:solidFill>
                            <a:schemeClr val="dk1"/>
                          </a:solidFill>
                        </a:rPr>
                        <a:t>doorstep</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600">
                          <a:solidFill>
                            <a:schemeClr val="dk1"/>
                          </a:solidFill>
                        </a:rPr>
                        <a:t>0.406</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600">
                          <a:solidFill>
                            <a:schemeClr val="dk1"/>
                          </a:solidFill>
                        </a:rPr>
                        <a:t>Increased from Base Model</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22825">
                <a:tc>
                  <a:txBody>
                    <a:bodyPr/>
                    <a:lstStyle/>
                    <a:p>
                      <a:pPr indent="0" lvl="0" marL="0" rtl="0" algn="l">
                        <a:spcBef>
                          <a:spcPts val="0"/>
                        </a:spcBef>
                        <a:spcAft>
                          <a:spcPts val="0"/>
                        </a:spcAft>
                        <a:buNone/>
                      </a:pPr>
                      <a:r>
                        <a:rPr lang="en" sz="600">
                          <a:solidFill>
                            <a:schemeClr val="dk1"/>
                          </a:solidFill>
                        </a:rPr>
                        <a:t>Monday</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600">
                          <a:solidFill>
                            <a:schemeClr val="dk1"/>
                          </a:solidFill>
                        </a:rPr>
                        <a:t>-0.078</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Clr>
                          <a:schemeClr val="dk2"/>
                        </a:buClr>
                        <a:buSzPts val="1100"/>
                        <a:buFont typeface="Arial"/>
                        <a:buNone/>
                      </a:pPr>
                      <a:r>
                        <a:rPr lang="en" sz="600">
                          <a:solidFill>
                            <a:schemeClr val="dk1"/>
                          </a:solidFill>
                        </a:rPr>
                        <a:t>Decreased odds of retention compared to Friday</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22825">
                <a:tc>
                  <a:txBody>
                    <a:bodyPr/>
                    <a:lstStyle/>
                    <a:p>
                      <a:pPr indent="0" lvl="0" marL="0" rtl="0" algn="l">
                        <a:spcBef>
                          <a:spcPts val="0"/>
                        </a:spcBef>
                        <a:spcAft>
                          <a:spcPts val="0"/>
                        </a:spcAft>
                        <a:buNone/>
                      </a:pPr>
                      <a:r>
                        <a:rPr lang="en" sz="600">
                          <a:solidFill>
                            <a:schemeClr val="dk1"/>
                          </a:solidFill>
                        </a:rPr>
                        <a:t>Tuesday</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600">
                          <a:solidFill>
                            <a:schemeClr val="dk1"/>
                          </a:solidFill>
                        </a:rPr>
                        <a:t>-0.224</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Clr>
                          <a:schemeClr val="dk2"/>
                        </a:buClr>
                        <a:buSzPts val="1100"/>
                        <a:buFont typeface="Arial"/>
                        <a:buNone/>
                      </a:pPr>
                      <a:r>
                        <a:rPr lang="en" sz="600">
                          <a:solidFill>
                            <a:schemeClr val="dk1"/>
                          </a:solidFill>
                        </a:rPr>
                        <a:t>Decreased odds of retention compared to Friday</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22825">
                <a:tc>
                  <a:txBody>
                    <a:bodyPr/>
                    <a:lstStyle/>
                    <a:p>
                      <a:pPr indent="0" lvl="0" marL="0" rtl="0" algn="l">
                        <a:spcBef>
                          <a:spcPts val="0"/>
                        </a:spcBef>
                        <a:spcAft>
                          <a:spcPts val="0"/>
                        </a:spcAft>
                        <a:buNone/>
                      </a:pPr>
                      <a:r>
                        <a:rPr lang="en" sz="600">
                          <a:solidFill>
                            <a:schemeClr val="dk1"/>
                          </a:solidFill>
                        </a:rPr>
                        <a:t>Wednesday</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600">
                          <a:solidFill>
                            <a:schemeClr val="dk1"/>
                          </a:solidFill>
                        </a:rPr>
                        <a:t>-0.134</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Clr>
                          <a:schemeClr val="dk2"/>
                        </a:buClr>
                        <a:buSzPts val="1100"/>
                        <a:buFont typeface="Arial"/>
                        <a:buNone/>
                      </a:pPr>
                      <a:r>
                        <a:rPr lang="en" sz="600">
                          <a:solidFill>
                            <a:schemeClr val="dk1"/>
                          </a:solidFill>
                        </a:rPr>
                        <a:t>Decreased odds of retention compared to Friday</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22825">
                <a:tc>
                  <a:txBody>
                    <a:bodyPr/>
                    <a:lstStyle/>
                    <a:p>
                      <a:pPr indent="0" lvl="0" marL="0" rtl="0" algn="l">
                        <a:spcBef>
                          <a:spcPts val="0"/>
                        </a:spcBef>
                        <a:spcAft>
                          <a:spcPts val="0"/>
                        </a:spcAft>
                        <a:buNone/>
                      </a:pPr>
                      <a:r>
                        <a:rPr lang="en" sz="600">
                          <a:solidFill>
                            <a:schemeClr val="dk1"/>
                          </a:solidFill>
                        </a:rPr>
                        <a:t>Thursday</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Clr>
                          <a:schemeClr val="dk2"/>
                        </a:buClr>
                        <a:buSzPts val="1100"/>
                        <a:buFont typeface="Arial"/>
                        <a:buNone/>
                      </a:pPr>
                      <a:r>
                        <a:rPr lang="en" sz="600">
                          <a:solidFill>
                            <a:schemeClr val="dk1"/>
                          </a:solidFill>
                        </a:rPr>
                        <a:t>-0.14</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Clr>
                          <a:schemeClr val="dk2"/>
                        </a:buClr>
                        <a:buSzPts val="1100"/>
                        <a:buFont typeface="Arial"/>
                        <a:buNone/>
                      </a:pPr>
                      <a:r>
                        <a:rPr lang="en" sz="600">
                          <a:solidFill>
                            <a:schemeClr val="dk1"/>
                          </a:solidFill>
                        </a:rPr>
                        <a:t>Decreased odds of retention compared to Friday</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22825">
                <a:tc>
                  <a:txBody>
                    <a:bodyPr/>
                    <a:lstStyle/>
                    <a:p>
                      <a:pPr indent="0" lvl="0" marL="0" rtl="0" algn="l">
                        <a:spcBef>
                          <a:spcPts val="0"/>
                        </a:spcBef>
                        <a:spcAft>
                          <a:spcPts val="0"/>
                        </a:spcAft>
                        <a:buNone/>
                      </a:pPr>
                      <a:r>
                        <a:rPr lang="en" sz="600">
                          <a:solidFill>
                            <a:schemeClr val="dk1"/>
                          </a:solidFill>
                        </a:rPr>
                        <a:t>Saturday</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600">
                          <a:solidFill>
                            <a:schemeClr val="dk1"/>
                          </a:solidFill>
                        </a:rPr>
                        <a:t>-0.404</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Clr>
                          <a:schemeClr val="dk2"/>
                        </a:buClr>
                        <a:buSzPts val="1100"/>
                        <a:buFont typeface="Arial"/>
                        <a:buNone/>
                      </a:pPr>
                      <a:r>
                        <a:rPr lang="en" sz="600">
                          <a:solidFill>
                            <a:schemeClr val="dk1"/>
                          </a:solidFill>
                        </a:rPr>
                        <a:t>Decreased odds of retention compared to Friday</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22825">
                <a:tc>
                  <a:txBody>
                    <a:bodyPr/>
                    <a:lstStyle/>
                    <a:p>
                      <a:pPr indent="0" lvl="0" marL="0" rtl="0" algn="l">
                        <a:spcBef>
                          <a:spcPts val="0"/>
                        </a:spcBef>
                        <a:spcAft>
                          <a:spcPts val="0"/>
                        </a:spcAft>
                        <a:buNone/>
                      </a:pPr>
                      <a:r>
                        <a:rPr lang="en" sz="600">
                          <a:solidFill>
                            <a:schemeClr val="dk1"/>
                          </a:solidFill>
                        </a:rPr>
                        <a:t>Sunday</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600">
                          <a:solidFill>
                            <a:schemeClr val="dk1"/>
                          </a:solidFill>
                        </a:rPr>
                        <a:t>-0.259</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Clr>
                          <a:schemeClr val="dk2"/>
                        </a:buClr>
                        <a:buSzPts val="1100"/>
                        <a:buFont typeface="Arial"/>
                        <a:buNone/>
                      </a:pPr>
                      <a:r>
                        <a:rPr lang="en" sz="600">
                          <a:solidFill>
                            <a:schemeClr val="dk1"/>
                          </a:solidFill>
                        </a:rPr>
                        <a:t>Decreased odds of retention compared to Friday</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22825">
                <a:tc>
                  <a:txBody>
                    <a:bodyPr/>
                    <a:lstStyle/>
                    <a:p>
                      <a:pPr indent="0" lvl="0" marL="0" rtl="0" algn="l">
                        <a:spcBef>
                          <a:spcPts val="0"/>
                        </a:spcBef>
                        <a:spcAft>
                          <a:spcPts val="0"/>
                        </a:spcAft>
                        <a:buNone/>
                      </a:pPr>
                      <a:r>
                        <a:rPr lang="en" sz="600">
                          <a:solidFill>
                            <a:schemeClr val="dk1"/>
                          </a:solidFill>
                        </a:rPr>
                        <a:t>CHO</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600">
                          <a:solidFill>
                            <a:schemeClr val="dk1"/>
                          </a:solidFill>
                        </a:rPr>
                        <a:t>-0.169</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Clr>
                          <a:schemeClr val="dk2"/>
                        </a:buClr>
                        <a:buSzPts val="1100"/>
                        <a:buFont typeface="Arial"/>
                        <a:buNone/>
                      </a:pPr>
                      <a:r>
                        <a:rPr lang="en" sz="600">
                          <a:solidFill>
                            <a:schemeClr val="dk1"/>
                          </a:solidFill>
                        </a:rPr>
                        <a:t>Decreased odds of retention compared to BWI</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22825">
                <a:tc>
                  <a:txBody>
                    <a:bodyPr/>
                    <a:lstStyle/>
                    <a:p>
                      <a:pPr indent="0" lvl="0" marL="0" rtl="0" algn="l">
                        <a:spcBef>
                          <a:spcPts val="0"/>
                        </a:spcBef>
                        <a:spcAft>
                          <a:spcPts val="0"/>
                        </a:spcAft>
                        <a:buNone/>
                      </a:pPr>
                      <a:r>
                        <a:rPr lang="en" sz="600">
                          <a:solidFill>
                            <a:schemeClr val="dk1"/>
                          </a:solidFill>
                        </a:rPr>
                        <a:t>DCX</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600">
                          <a:solidFill>
                            <a:schemeClr val="dk1"/>
                          </a:solidFill>
                        </a:rPr>
                        <a:t>-0.565</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Clr>
                          <a:schemeClr val="dk2"/>
                        </a:buClr>
                        <a:buSzPts val="1100"/>
                        <a:buFont typeface="Arial"/>
                        <a:buNone/>
                      </a:pPr>
                      <a:r>
                        <a:rPr lang="en" sz="600">
                          <a:solidFill>
                            <a:schemeClr val="dk1"/>
                          </a:solidFill>
                        </a:rPr>
                        <a:t>Decreased odds of retention compared to BWI</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22825">
                <a:tc>
                  <a:txBody>
                    <a:bodyPr/>
                    <a:lstStyle/>
                    <a:p>
                      <a:pPr indent="0" lvl="0" marL="0" rtl="0" algn="l">
                        <a:spcBef>
                          <a:spcPts val="0"/>
                        </a:spcBef>
                        <a:spcAft>
                          <a:spcPts val="0"/>
                        </a:spcAft>
                        <a:buNone/>
                      </a:pPr>
                      <a:r>
                        <a:rPr lang="en" sz="600">
                          <a:solidFill>
                            <a:schemeClr val="dk1"/>
                          </a:solidFill>
                        </a:rPr>
                        <a:t>RIC</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600">
                          <a:solidFill>
                            <a:schemeClr val="dk1"/>
                          </a:solidFill>
                        </a:rPr>
                        <a:t>-0.054</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Clr>
                          <a:schemeClr val="dk2"/>
                        </a:buClr>
                        <a:buSzPts val="1100"/>
                        <a:buFont typeface="Arial"/>
                        <a:buNone/>
                      </a:pPr>
                      <a:r>
                        <a:rPr lang="en" sz="600">
                          <a:solidFill>
                            <a:schemeClr val="dk1"/>
                          </a:solidFill>
                        </a:rPr>
                        <a:t>Decreased odds of retention compared to BWI</a:t>
                      </a:r>
                      <a:endParaRPr sz="6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bl>
          </a:graphicData>
        </a:graphic>
      </p:graphicFrame>
      <p:pic>
        <p:nvPicPr>
          <p:cNvPr id="841" name="Google Shape;841;p34"/>
          <p:cNvPicPr preferRelativeResize="0"/>
          <p:nvPr/>
        </p:nvPicPr>
        <p:blipFill rotWithShape="1">
          <a:blip r:embed="rId3">
            <a:alphaModFix/>
          </a:blip>
          <a:srcRect b="0" l="0" r="10913" t="0"/>
          <a:stretch/>
        </p:blipFill>
        <p:spPr>
          <a:xfrm>
            <a:off x="5254875" y="2563300"/>
            <a:ext cx="3171350" cy="2316363"/>
          </a:xfrm>
          <a:prstGeom prst="rect">
            <a:avLst/>
          </a:prstGeom>
          <a:noFill/>
          <a:ln cap="flat" cmpd="sng" w="9525">
            <a:solidFill>
              <a:schemeClr val="dk2"/>
            </a:solidFill>
            <a:prstDash val="solid"/>
            <a:round/>
            <a:headEnd len="sm" w="sm" type="none"/>
            <a:tailEnd len="sm" w="sm" type="none"/>
          </a:ln>
        </p:spPr>
      </p:pic>
      <p:pic>
        <p:nvPicPr>
          <p:cNvPr id="842" name="Google Shape;842;p34"/>
          <p:cNvPicPr preferRelativeResize="0"/>
          <p:nvPr/>
        </p:nvPicPr>
        <p:blipFill>
          <a:blip r:embed="rId4">
            <a:alphaModFix/>
          </a:blip>
          <a:stretch>
            <a:fillRect/>
          </a:stretch>
        </p:blipFill>
        <p:spPr>
          <a:xfrm>
            <a:off x="5254875" y="292175"/>
            <a:ext cx="3171349" cy="2121906"/>
          </a:xfrm>
          <a:prstGeom prst="rect">
            <a:avLst/>
          </a:prstGeom>
          <a:noFill/>
          <a:ln cap="flat" cmpd="sng" w="9525">
            <a:solidFill>
              <a:schemeClr val="dk2"/>
            </a:solidFill>
            <a:prstDash val="solid"/>
            <a:round/>
            <a:headEnd len="sm" w="sm" type="none"/>
            <a:tailEnd len="sm" w="sm" type="none"/>
          </a:ln>
        </p:spPr>
      </p:pic>
      <p:sp>
        <p:nvSpPr>
          <p:cNvPr id="843" name="Google Shape;843;p34"/>
          <p:cNvSpPr/>
          <p:nvPr/>
        </p:nvSpPr>
        <p:spPr>
          <a:xfrm>
            <a:off x="2536850" y="1282950"/>
            <a:ext cx="46200" cy="62100"/>
          </a:xfrm>
          <a:prstGeom prst="upArrow">
            <a:avLst>
              <a:gd fmla="val 50000" name="adj1"/>
              <a:gd fmla="val 50000" name="adj2"/>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844" name="Google Shape;844;p34"/>
          <p:cNvSpPr/>
          <p:nvPr/>
        </p:nvSpPr>
        <p:spPr>
          <a:xfrm>
            <a:off x="2536850" y="2391750"/>
            <a:ext cx="46200" cy="62100"/>
          </a:xfrm>
          <a:prstGeom prst="upArrow">
            <a:avLst>
              <a:gd fmla="val 50000" name="adj1"/>
              <a:gd fmla="val 50000" name="adj2"/>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845" name="Google Shape;845;p34"/>
          <p:cNvSpPr/>
          <p:nvPr/>
        </p:nvSpPr>
        <p:spPr>
          <a:xfrm>
            <a:off x="2536850" y="2855038"/>
            <a:ext cx="46200" cy="62100"/>
          </a:xfrm>
          <a:prstGeom prst="upArrow">
            <a:avLst>
              <a:gd fmla="val 50000" name="adj1"/>
              <a:gd fmla="val 50000" name="adj2"/>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846" name="Google Shape;846;p34"/>
          <p:cNvSpPr/>
          <p:nvPr/>
        </p:nvSpPr>
        <p:spPr>
          <a:xfrm rot="10800000">
            <a:off x="2536850" y="2623400"/>
            <a:ext cx="46200" cy="62100"/>
          </a:xfrm>
          <a:prstGeom prst="up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847" name="Google Shape;847;p34"/>
          <p:cNvSpPr txBox="1"/>
          <p:nvPr/>
        </p:nvSpPr>
        <p:spPr>
          <a:xfrm>
            <a:off x="0" y="4675150"/>
            <a:ext cx="14370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434343"/>
                </a:solidFill>
                <a:latin typeface="Roboto"/>
                <a:ea typeface="Roboto"/>
                <a:cs typeface="Roboto"/>
                <a:sym typeface="Roboto"/>
              </a:rPr>
              <a:t>HIT RATE: </a:t>
            </a:r>
            <a:r>
              <a:rPr lang="en" sz="1300">
                <a:solidFill>
                  <a:srgbClr val="434343"/>
                </a:solidFill>
                <a:latin typeface="Roboto"/>
                <a:ea typeface="Roboto"/>
                <a:cs typeface="Roboto"/>
                <a:sym typeface="Roboto"/>
              </a:rPr>
              <a:t>9</a:t>
            </a:r>
            <a:r>
              <a:rPr lang="en" sz="1300">
                <a:solidFill>
                  <a:srgbClr val="434343"/>
                </a:solidFill>
                <a:latin typeface="Roboto"/>
                <a:ea typeface="Roboto"/>
                <a:cs typeface="Roboto"/>
                <a:sym typeface="Roboto"/>
              </a:rPr>
              <a:t>7.1%</a:t>
            </a:r>
            <a:endParaRPr sz="1300">
              <a:solidFill>
                <a:srgbClr val="434343"/>
              </a:solidFill>
              <a:latin typeface="Roboto"/>
              <a:ea typeface="Roboto"/>
              <a:cs typeface="Roboto"/>
              <a:sym typeface="Roboto"/>
            </a:endParaRPr>
          </a:p>
        </p:txBody>
      </p:sp>
      <p:sp>
        <p:nvSpPr>
          <p:cNvPr id="848" name="Google Shape;848;p34"/>
          <p:cNvSpPr/>
          <p:nvPr/>
        </p:nvSpPr>
        <p:spPr>
          <a:xfrm>
            <a:off x="2536850" y="2165375"/>
            <a:ext cx="46200" cy="62100"/>
          </a:xfrm>
          <a:prstGeom prst="upArrow">
            <a:avLst>
              <a:gd fmla="val 50000" name="adj1"/>
              <a:gd fmla="val 50000" name="adj2"/>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grpSp>
        <p:nvGrpSpPr>
          <p:cNvPr id="853" name="Google Shape;853;p35"/>
          <p:cNvGrpSpPr/>
          <p:nvPr/>
        </p:nvGrpSpPr>
        <p:grpSpPr>
          <a:xfrm>
            <a:off x="-420437" y="-160678"/>
            <a:ext cx="2244311" cy="2650959"/>
            <a:chOff x="6120892" y="3341998"/>
            <a:chExt cx="1970942" cy="2328058"/>
          </a:xfrm>
        </p:grpSpPr>
        <p:sp>
          <p:nvSpPr>
            <p:cNvPr id="854" name="Google Shape;854;p35"/>
            <p:cNvSpPr/>
            <p:nvPr/>
          </p:nvSpPr>
          <p:spPr>
            <a:xfrm rot="7944938">
              <a:off x="6481720" y="4060657"/>
              <a:ext cx="1335124" cy="1333596"/>
            </a:xfrm>
            <a:custGeom>
              <a:rect b="b" l="l" r="r" t="t"/>
              <a:pathLst>
                <a:path extrusionOk="0" h="34050" w="34089">
                  <a:moveTo>
                    <a:pt x="19389" y="0"/>
                  </a:moveTo>
                  <a:cubicBezTo>
                    <a:pt x="15797" y="0"/>
                    <a:pt x="12223" y="1453"/>
                    <a:pt x="9627" y="4328"/>
                  </a:cubicBezTo>
                  <a:cubicBezTo>
                    <a:pt x="7628" y="6485"/>
                    <a:pt x="6524" y="9115"/>
                    <a:pt x="6261" y="11851"/>
                  </a:cubicBezTo>
                  <a:cubicBezTo>
                    <a:pt x="4262" y="26001"/>
                    <a:pt x="1" y="29999"/>
                    <a:pt x="1" y="29999"/>
                  </a:cubicBezTo>
                  <a:lnTo>
                    <a:pt x="2263" y="29736"/>
                  </a:lnTo>
                  <a:lnTo>
                    <a:pt x="2315" y="31157"/>
                  </a:lnTo>
                  <a:lnTo>
                    <a:pt x="3367" y="30736"/>
                  </a:lnTo>
                  <a:lnTo>
                    <a:pt x="3052" y="31841"/>
                  </a:lnTo>
                  <a:lnTo>
                    <a:pt x="4525" y="31788"/>
                  </a:lnTo>
                  <a:lnTo>
                    <a:pt x="4525" y="31788"/>
                  </a:lnTo>
                  <a:lnTo>
                    <a:pt x="4472" y="34050"/>
                  </a:lnTo>
                  <a:cubicBezTo>
                    <a:pt x="4472" y="34050"/>
                    <a:pt x="8049" y="29421"/>
                    <a:pt x="21990" y="26159"/>
                  </a:cubicBezTo>
                  <a:cubicBezTo>
                    <a:pt x="24672" y="25633"/>
                    <a:pt x="27198" y="24265"/>
                    <a:pt x="29144" y="22109"/>
                  </a:cubicBezTo>
                  <a:cubicBezTo>
                    <a:pt x="34089" y="16743"/>
                    <a:pt x="33721" y="8379"/>
                    <a:pt x="28302" y="3434"/>
                  </a:cubicBezTo>
                  <a:cubicBezTo>
                    <a:pt x="25759" y="1137"/>
                    <a:pt x="22566" y="0"/>
                    <a:pt x="19389"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rot="8262206">
              <a:off x="6754443" y="3482745"/>
              <a:ext cx="698487" cy="724337"/>
            </a:xfrm>
            <a:custGeom>
              <a:rect b="b" l="l" r="r" t="t"/>
              <a:pathLst>
                <a:path extrusionOk="0" h="18494" w="17834">
                  <a:moveTo>
                    <a:pt x="14573" y="1"/>
                  </a:moveTo>
                  <a:lnTo>
                    <a:pt x="3946" y="11626"/>
                  </a:lnTo>
                  <a:cubicBezTo>
                    <a:pt x="3526" y="11230"/>
                    <a:pt x="2988" y="11032"/>
                    <a:pt x="2449" y="11032"/>
                  </a:cubicBezTo>
                  <a:cubicBezTo>
                    <a:pt x="1843" y="11032"/>
                    <a:pt x="1236" y="11283"/>
                    <a:pt x="790" y="11784"/>
                  </a:cubicBezTo>
                  <a:cubicBezTo>
                    <a:pt x="1" y="12678"/>
                    <a:pt x="54" y="14099"/>
                    <a:pt x="948" y="14888"/>
                  </a:cubicBezTo>
                  <a:cubicBezTo>
                    <a:pt x="1400" y="15290"/>
                    <a:pt x="1948" y="15488"/>
                    <a:pt x="2488" y="15488"/>
                  </a:cubicBezTo>
                  <a:cubicBezTo>
                    <a:pt x="3080" y="15488"/>
                    <a:pt x="3664" y="15250"/>
                    <a:pt x="4104" y="14783"/>
                  </a:cubicBezTo>
                  <a:lnTo>
                    <a:pt x="4104" y="14783"/>
                  </a:lnTo>
                  <a:cubicBezTo>
                    <a:pt x="3263" y="15677"/>
                    <a:pt x="3368" y="17097"/>
                    <a:pt x="4262" y="17939"/>
                  </a:cubicBezTo>
                  <a:cubicBezTo>
                    <a:pt x="4681" y="18309"/>
                    <a:pt x="5216" y="18494"/>
                    <a:pt x="5753" y="18494"/>
                  </a:cubicBezTo>
                  <a:cubicBezTo>
                    <a:pt x="6361" y="18494"/>
                    <a:pt x="6971" y="18256"/>
                    <a:pt x="7418" y="17781"/>
                  </a:cubicBezTo>
                  <a:cubicBezTo>
                    <a:pt x="8207" y="16887"/>
                    <a:pt x="8155" y="15466"/>
                    <a:pt x="7260" y="14625"/>
                  </a:cubicBezTo>
                  <a:lnTo>
                    <a:pt x="17834" y="2999"/>
                  </a:lnTo>
                  <a:lnTo>
                    <a:pt x="14573" y="1"/>
                  </a:lnTo>
                  <a:close/>
                </a:path>
              </a:pathLst>
            </a:custGeom>
            <a:solidFill>
              <a:srgbClr val="96D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rot="8262206">
              <a:off x="6395842" y="4060623"/>
              <a:ext cx="1335131" cy="1333604"/>
            </a:xfrm>
            <a:custGeom>
              <a:rect b="b" l="l" r="r" t="t"/>
              <a:pathLst>
                <a:path extrusionOk="0" h="34050" w="34089">
                  <a:moveTo>
                    <a:pt x="19389" y="0"/>
                  </a:moveTo>
                  <a:cubicBezTo>
                    <a:pt x="15797" y="0"/>
                    <a:pt x="12223" y="1453"/>
                    <a:pt x="9627" y="4328"/>
                  </a:cubicBezTo>
                  <a:cubicBezTo>
                    <a:pt x="7628" y="6485"/>
                    <a:pt x="6524" y="9115"/>
                    <a:pt x="6261" y="11851"/>
                  </a:cubicBezTo>
                  <a:cubicBezTo>
                    <a:pt x="4262" y="26001"/>
                    <a:pt x="1" y="29999"/>
                    <a:pt x="1" y="29999"/>
                  </a:cubicBezTo>
                  <a:lnTo>
                    <a:pt x="2263" y="29736"/>
                  </a:lnTo>
                  <a:lnTo>
                    <a:pt x="2315" y="31157"/>
                  </a:lnTo>
                  <a:lnTo>
                    <a:pt x="3367" y="30736"/>
                  </a:lnTo>
                  <a:lnTo>
                    <a:pt x="3052" y="31841"/>
                  </a:lnTo>
                  <a:lnTo>
                    <a:pt x="4525" y="31788"/>
                  </a:lnTo>
                  <a:lnTo>
                    <a:pt x="4525" y="31788"/>
                  </a:lnTo>
                  <a:lnTo>
                    <a:pt x="4472" y="34050"/>
                  </a:lnTo>
                  <a:cubicBezTo>
                    <a:pt x="4472" y="34050"/>
                    <a:pt x="8049" y="29421"/>
                    <a:pt x="21990" y="26159"/>
                  </a:cubicBezTo>
                  <a:cubicBezTo>
                    <a:pt x="24672" y="25633"/>
                    <a:pt x="27198" y="24265"/>
                    <a:pt x="29144" y="22109"/>
                  </a:cubicBezTo>
                  <a:cubicBezTo>
                    <a:pt x="34089" y="16743"/>
                    <a:pt x="33721" y="8379"/>
                    <a:pt x="28302" y="3434"/>
                  </a:cubicBezTo>
                  <a:cubicBezTo>
                    <a:pt x="25759" y="1137"/>
                    <a:pt x="22566" y="0"/>
                    <a:pt x="19389" y="0"/>
                  </a:cubicBezTo>
                  <a:close/>
                </a:path>
              </a:pathLst>
            </a:custGeom>
            <a:solidFill>
              <a:srgbClr val="E9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rot="1558622">
              <a:off x="7156665" y="4669068"/>
              <a:ext cx="300678" cy="538156"/>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858" name="Google Shape;858;p35"/>
          <p:cNvGraphicFramePr/>
          <p:nvPr/>
        </p:nvGraphicFramePr>
        <p:xfrm>
          <a:off x="1557150" y="1502588"/>
          <a:ext cx="3000000" cy="3000000"/>
        </p:xfrm>
        <a:graphic>
          <a:graphicData uri="http://schemas.openxmlformats.org/drawingml/2006/table">
            <a:tbl>
              <a:tblPr>
                <a:noFill/>
                <a:tableStyleId>{0A809813-30D5-47D3-93A5-BBC98A0D92A7}</a:tableStyleId>
              </a:tblPr>
              <a:tblGrid>
                <a:gridCol w="1046425"/>
                <a:gridCol w="751550"/>
                <a:gridCol w="1654075"/>
              </a:tblGrid>
              <a:tr h="277625">
                <a:tc>
                  <a:txBody>
                    <a:bodyPr/>
                    <a:lstStyle/>
                    <a:p>
                      <a:pPr indent="0" lvl="0" marL="0" rtl="0" algn="l">
                        <a:spcBef>
                          <a:spcPts val="0"/>
                        </a:spcBef>
                        <a:spcAft>
                          <a:spcPts val="0"/>
                        </a:spcAft>
                        <a:buNone/>
                      </a:pPr>
                      <a:r>
                        <a:rPr b="1" lang="en" sz="800">
                          <a:solidFill>
                            <a:srgbClr val="000E54"/>
                          </a:solidFill>
                        </a:rPr>
                        <a:t>Variable</a:t>
                      </a:r>
                      <a:endParaRPr b="1" sz="800">
                        <a:solidFill>
                          <a:srgbClr val="000E54"/>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sz="800">
                          <a:solidFill>
                            <a:srgbClr val="000E54"/>
                          </a:solidFill>
                        </a:rPr>
                        <a:t>Coefficient</a:t>
                      </a:r>
                      <a:endParaRPr b="1" sz="800">
                        <a:solidFill>
                          <a:srgbClr val="000E54"/>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sz="800">
                          <a:solidFill>
                            <a:srgbClr val="000E54"/>
                          </a:solidFill>
                        </a:rPr>
                        <a:t>Interpretation</a:t>
                      </a:r>
                      <a:endParaRPr b="1" sz="800">
                        <a:solidFill>
                          <a:srgbClr val="000E54"/>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r>
              <a:tr h="262475">
                <a:tc>
                  <a:txBody>
                    <a:bodyPr/>
                    <a:lstStyle/>
                    <a:p>
                      <a:pPr indent="0" lvl="0" marL="0" rtl="0" algn="l">
                        <a:spcBef>
                          <a:spcPts val="0"/>
                        </a:spcBef>
                        <a:spcAft>
                          <a:spcPts val="0"/>
                        </a:spcAft>
                        <a:buNone/>
                      </a:pPr>
                      <a:r>
                        <a:rPr lang="en" sz="700">
                          <a:solidFill>
                            <a:schemeClr val="dk1"/>
                          </a:solidFill>
                        </a:rPr>
                        <a:t>intercept</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700">
                          <a:solidFill>
                            <a:schemeClr val="dk1"/>
                          </a:solidFill>
                        </a:rPr>
                        <a:t>-3.095</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700">
                          <a:solidFill>
                            <a:schemeClr val="dk1"/>
                          </a:solidFill>
                        </a:rPr>
                        <a:t>Increased from Base Model</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43950">
                <a:tc>
                  <a:txBody>
                    <a:bodyPr/>
                    <a:lstStyle/>
                    <a:p>
                      <a:pPr indent="0" lvl="0" marL="0" rtl="0" algn="l">
                        <a:spcBef>
                          <a:spcPts val="0"/>
                        </a:spcBef>
                        <a:spcAft>
                          <a:spcPts val="0"/>
                        </a:spcAft>
                        <a:buNone/>
                      </a:pPr>
                      <a:r>
                        <a:rPr lang="en" sz="700">
                          <a:solidFill>
                            <a:schemeClr val="dk1"/>
                          </a:solidFill>
                        </a:rPr>
                        <a:t>esent</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700">
                          <a:solidFill>
                            <a:schemeClr val="dk1"/>
                          </a:solidFill>
                        </a:rPr>
                        <a:t>0.220</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700">
                          <a:solidFill>
                            <a:schemeClr val="dk1"/>
                          </a:solidFill>
                        </a:rPr>
                        <a:t>Decreased from Base Model</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42875">
                <a:tc>
                  <a:txBody>
                    <a:bodyPr/>
                    <a:lstStyle/>
                    <a:p>
                      <a:pPr indent="0" lvl="0" marL="0" rtl="0" algn="l">
                        <a:spcBef>
                          <a:spcPts val="0"/>
                        </a:spcBef>
                        <a:spcAft>
                          <a:spcPts val="0"/>
                        </a:spcAft>
                        <a:buNone/>
                      </a:pPr>
                      <a:r>
                        <a:rPr lang="en" sz="700">
                          <a:solidFill>
                            <a:schemeClr val="dk1"/>
                          </a:solidFill>
                        </a:rPr>
                        <a:t>ordfreq</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700">
                          <a:solidFill>
                            <a:schemeClr val="dk1"/>
                          </a:solidFill>
                        </a:rPr>
                        <a:t>1.422</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Clr>
                          <a:schemeClr val="dk2"/>
                        </a:buClr>
                        <a:buSzPts val="1100"/>
                        <a:buFont typeface="Arial"/>
                        <a:buNone/>
                      </a:pPr>
                      <a:r>
                        <a:rPr lang="en" sz="700">
                          <a:solidFill>
                            <a:schemeClr val="dk1"/>
                          </a:solidFill>
                        </a:rPr>
                        <a:t>Decreased from Base Model</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42875">
                <a:tc>
                  <a:txBody>
                    <a:bodyPr/>
                    <a:lstStyle/>
                    <a:p>
                      <a:pPr indent="0" lvl="0" marL="0" rtl="0" algn="l">
                        <a:spcBef>
                          <a:spcPts val="0"/>
                        </a:spcBef>
                        <a:spcAft>
                          <a:spcPts val="0"/>
                        </a:spcAft>
                        <a:buNone/>
                      </a:pPr>
                      <a:r>
                        <a:rPr lang="en" sz="700">
                          <a:solidFill>
                            <a:schemeClr val="dk1"/>
                          </a:solidFill>
                        </a:rPr>
                        <a:t>paperless</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700">
                          <a:solidFill>
                            <a:schemeClr val="dk1"/>
                          </a:solidFill>
                        </a:rPr>
                        <a:t>0.024</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Clr>
                          <a:schemeClr val="dk2"/>
                        </a:buClr>
                        <a:buSzPts val="1100"/>
                        <a:buFont typeface="Arial"/>
                        <a:buNone/>
                      </a:pPr>
                      <a:r>
                        <a:rPr lang="en" sz="700">
                          <a:solidFill>
                            <a:schemeClr val="dk1"/>
                          </a:solidFill>
                        </a:rPr>
                        <a:t>Increased from Base Model</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42875">
                <a:tc>
                  <a:txBody>
                    <a:bodyPr/>
                    <a:lstStyle/>
                    <a:p>
                      <a:pPr indent="0" lvl="0" marL="0" rtl="0" algn="l">
                        <a:spcBef>
                          <a:spcPts val="0"/>
                        </a:spcBef>
                        <a:spcAft>
                          <a:spcPts val="0"/>
                        </a:spcAft>
                        <a:buNone/>
                      </a:pPr>
                      <a:r>
                        <a:rPr lang="en" sz="700">
                          <a:solidFill>
                            <a:schemeClr val="dk1"/>
                          </a:solidFill>
                        </a:rPr>
                        <a:t>doorstep</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700">
                          <a:solidFill>
                            <a:schemeClr val="dk1"/>
                          </a:solidFill>
                        </a:rPr>
                        <a:t>0.416</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700">
                          <a:solidFill>
                            <a:schemeClr val="dk1"/>
                          </a:solidFill>
                        </a:rPr>
                        <a:t>Increased from Base Model</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42875">
                <a:tc>
                  <a:txBody>
                    <a:bodyPr/>
                    <a:lstStyle/>
                    <a:p>
                      <a:pPr indent="0" lvl="0" marL="0" rtl="0" algn="l">
                        <a:spcBef>
                          <a:spcPts val="0"/>
                        </a:spcBef>
                        <a:spcAft>
                          <a:spcPts val="0"/>
                        </a:spcAft>
                        <a:buNone/>
                      </a:pPr>
                      <a:r>
                        <a:rPr lang="en" sz="700">
                          <a:solidFill>
                            <a:schemeClr val="dk1"/>
                          </a:solidFill>
                        </a:rPr>
                        <a:t>total orders made</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700">
                          <a:solidFill>
                            <a:schemeClr val="dk1"/>
                          </a:solidFill>
                        </a:rPr>
                        <a:t>-0.038</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Clr>
                          <a:schemeClr val="dk2"/>
                        </a:buClr>
                        <a:buSzPts val="1100"/>
                        <a:buFont typeface="Arial"/>
                        <a:buNone/>
                      </a:pPr>
                      <a:r>
                        <a:rPr lang="en" sz="700">
                          <a:solidFill>
                            <a:schemeClr val="dk1"/>
                          </a:solidFill>
                        </a:rPr>
                        <a:t>Decreased odds of retention</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42875">
                <a:tc>
                  <a:txBody>
                    <a:bodyPr/>
                    <a:lstStyle/>
                    <a:p>
                      <a:pPr indent="0" lvl="0" marL="0" rtl="0" algn="l">
                        <a:spcBef>
                          <a:spcPts val="0"/>
                        </a:spcBef>
                        <a:spcAft>
                          <a:spcPts val="0"/>
                        </a:spcAft>
                        <a:buNone/>
                      </a:pPr>
                      <a:r>
                        <a:rPr lang="en" sz="700">
                          <a:solidFill>
                            <a:schemeClr val="dk1"/>
                          </a:solidFill>
                        </a:rPr>
                        <a:t>eopenrate</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700">
                          <a:solidFill>
                            <a:schemeClr val="dk1"/>
                          </a:solidFill>
                        </a:rPr>
                        <a:t>-0.006</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Clr>
                          <a:schemeClr val="dk2"/>
                        </a:buClr>
                        <a:buSzPts val="1100"/>
                        <a:buFont typeface="Arial"/>
                        <a:buNone/>
                      </a:pPr>
                      <a:r>
                        <a:rPr lang="en" sz="700">
                          <a:solidFill>
                            <a:schemeClr val="dk1"/>
                          </a:solidFill>
                        </a:rPr>
                        <a:t>Decreased odds of retention</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r h="242875">
                <a:tc>
                  <a:txBody>
                    <a:bodyPr/>
                    <a:lstStyle/>
                    <a:p>
                      <a:pPr indent="0" lvl="0" marL="0" rtl="0" algn="l">
                        <a:spcBef>
                          <a:spcPts val="0"/>
                        </a:spcBef>
                        <a:spcAft>
                          <a:spcPts val="0"/>
                        </a:spcAft>
                        <a:buNone/>
                      </a:pPr>
                      <a:r>
                        <a:rPr lang="en" sz="700">
                          <a:solidFill>
                            <a:schemeClr val="dk1"/>
                          </a:solidFill>
                        </a:rPr>
                        <a:t>avgorder</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700">
                          <a:solidFill>
                            <a:schemeClr val="dk1"/>
                          </a:solidFill>
                        </a:rPr>
                        <a:t>-0.0005</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700">
                          <a:solidFill>
                            <a:schemeClr val="dk1"/>
                          </a:solidFill>
                        </a:rPr>
                        <a:t>Increased from Base Model</a:t>
                      </a:r>
                      <a:endParaRPr sz="7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6"/>
                    </a:solidFill>
                  </a:tcPr>
                </a:tc>
              </a:tr>
            </a:tbl>
          </a:graphicData>
        </a:graphic>
      </p:graphicFrame>
      <p:sp>
        <p:nvSpPr>
          <p:cNvPr id="859" name="Google Shape;859;p35"/>
          <p:cNvSpPr txBox="1"/>
          <p:nvPr>
            <p:ph type="title"/>
          </p:nvPr>
        </p:nvSpPr>
        <p:spPr>
          <a:xfrm>
            <a:off x="1347200" y="715575"/>
            <a:ext cx="41769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DETAILED OPTIMIZED</a:t>
            </a:r>
            <a:r>
              <a:rPr lang="en"/>
              <a:t> MODEL: </a:t>
            </a:r>
            <a:endParaRPr/>
          </a:p>
          <a:p>
            <a:pPr indent="0" lvl="0" marL="0" rtl="0" algn="l">
              <a:spcBef>
                <a:spcPts val="0"/>
              </a:spcBef>
              <a:spcAft>
                <a:spcPts val="0"/>
              </a:spcAft>
              <a:buClr>
                <a:schemeClr val="dk1"/>
              </a:buClr>
              <a:buSzPts val="1100"/>
              <a:buFont typeface="Arial"/>
              <a:buNone/>
            </a:pPr>
            <a:r>
              <a:rPr lang="en"/>
              <a:t>LOGISTIC REGRESSION</a:t>
            </a:r>
            <a:endParaRPr/>
          </a:p>
        </p:txBody>
      </p:sp>
      <p:sp>
        <p:nvSpPr>
          <p:cNvPr id="860" name="Google Shape;860;p35"/>
          <p:cNvSpPr txBox="1"/>
          <p:nvPr/>
        </p:nvSpPr>
        <p:spPr>
          <a:xfrm>
            <a:off x="1510675" y="3697250"/>
            <a:ext cx="24507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Roboto"/>
                <a:ea typeface="Roboto"/>
                <a:cs typeface="Roboto"/>
                <a:sym typeface="Roboto"/>
              </a:rPr>
              <a:t>HIT RATE: 97.3%</a:t>
            </a:r>
            <a:endParaRPr>
              <a:solidFill>
                <a:srgbClr val="434343"/>
              </a:solidFill>
              <a:latin typeface="Roboto"/>
              <a:ea typeface="Roboto"/>
              <a:cs typeface="Roboto"/>
              <a:sym typeface="Roboto"/>
            </a:endParaRPr>
          </a:p>
        </p:txBody>
      </p:sp>
      <p:sp>
        <p:nvSpPr>
          <p:cNvPr id="861" name="Google Shape;861;p35"/>
          <p:cNvSpPr/>
          <p:nvPr/>
        </p:nvSpPr>
        <p:spPr>
          <a:xfrm rot="10800000">
            <a:off x="3165600" y="2127323"/>
            <a:ext cx="79500" cy="79800"/>
          </a:xfrm>
          <a:prstGeom prst="up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862" name="Google Shape;862;p35"/>
          <p:cNvSpPr/>
          <p:nvPr/>
        </p:nvSpPr>
        <p:spPr>
          <a:xfrm>
            <a:off x="3165600" y="1855436"/>
            <a:ext cx="79500" cy="79800"/>
          </a:xfrm>
          <a:prstGeom prst="upArrow">
            <a:avLst>
              <a:gd fmla="val 50000" name="adj1"/>
              <a:gd fmla="val 50000" name="adj2"/>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863" name="Google Shape;863;p35"/>
          <p:cNvSpPr/>
          <p:nvPr/>
        </p:nvSpPr>
        <p:spPr>
          <a:xfrm rot="10800000">
            <a:off x="3165600" y="2368298"/>
            <a:ext cx="79500" cy="79800"/>
          </a:xfrm>
          <a:prstGeom prst="up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864" name="Google Shape;864;p35"/>
          <p:cNvSpPr/>
          <p:nvPr/>
        </p:nvSpPr>
        <p:spPr>
          <a:xfrm>
            <a:off x="3165600" y="2602273"/>
            <a:ext cx="79500" cy="79800"/>
          </a:xfrm>
          <a:prstGeom prst="upArrow">
            <a:avLst>
              <a:gd fmla="val 50000" name="adj1"/>
              <a:gd fmla="val 50000" name="adj2"/>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pic>
        <p:nvPicPr>
          <p:cNvPr id="865" name="Google Shape;865;p35"/>
          <p:cNvPicPr preferRelativeResize="0"/>
          <p:nvPr/>
        </p:nvPicPr>
        <p:blipFill>
          <a:blip r:embed="rId3">
            <a:alphaModFix/>
          </a:blip>
          <a:stretch>
            <a:fillRect/>
          </a:stretch>
        </p:blipFill>
        <p:spPr>
          <a:xfrm>
            <a:off x="5531850" y="444938"/>
            <a:ext cx="3171351" cy="1845074"/>
          </a:xfrm>
          <a:prstGeom prst="rect">
            <a:avLst/>
          </a:prstGeom>
          <a:noFill/>
          <a:ln cap="flat" cmpd="sng" w="9525">
            <a:solidFill>
              <a:schemeClr val="dk2"/>
            </a:solidFill>
            <a:prstDash val="solid"/>
            <a:round/>
            <a:headEnd len="sm" w="sm" type="none"/>
            <a:tailEnd len="sm" w="sm" type="none"/>
          </a:ln>
        </p:spPr>
      </p:pic>
      <p:pic>
        <p:nvPicPr>
          <p:cNvPr id="866" name="Google Shape;866;p35"/>
          <p:cNvPicPr preferRelativeResize="0"/>
          <p:nvPr/>
        </p:nvPicPr>
        <p:blipFill rotWithShape="1">
          <a:blip r:embed="rId4">
            <a:alphaModFix/>
          </a:blip>
          <a:srcRect b="0" l="0" r="9280" t="0"/>
          <a:stretch/>
        </p:blipFill>
        <p:spPr>
          <a:xfrm>
            <a:off x="5531850" y="2482550"/>
            <a:ext cx="3171351" cy="2274611"/>
          </a:xfrm>
          <a:prstGeom prst="rect">
            <a:avLst/>
          </a:prstGeom>
          <a:noFill/>
          <a:ln cap="flat" cmpd="sng" w="9525">
            <a:solidFill>
              <a:schemeClr val="dk2"/>
            </a:solidFill>
            <a:prstDash val="solid"/>
            <a:round/>
            <a:headEnd len="sm" w="sm" type="none"/>
            <a:tailEnd len="sm" w="sm" type="none"/>
          </a:ln>
        </p:spPr>
      </p:pic>
      <p:sp>
        <p:nvSpPr>
          <p:cNvPr id="867" name="Google Shape;867;p35"/>
          <p:cNvSpPr/>
          <p:nvPr/>
        </p:nvSpPr>
        <p:spPr>
          <a:xfrm>
            <a:off x="3165600" y="2848448"/>
            <a:ext cx="79500" cy="79800"/>
          </a:xfrm>
          <a:prstGeom prst="upArrow">
            <a:avLst>
              <a:gd fmla="val 50000" name="adj1"/>
              <a:gd fmla="val 50000" name="adj2"/>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868" name="Google Shape;868;p35"/>
          <p:cNvSpPr/>
          <p:nvPr/>
        </p:nvSpPr>
        <p:spPr>
          <a:xfrm>
            <a:off x="3165600" y="3569573"/>
            <a:ext cx="79500" cy="79800"/>
          </a:xfrm>
          <a:prstGeom prst="upArrow">
            <a:avLst>
              <a:gd fmla="val 50000" name="adj1"/>
              <a:gd fmla="val 50000" name="adj2"/>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36"/>
          <p:cNvSpPr txBox="1"/>
          <p:nvPr>
            <p:ph type="title"/>
          </p:nvPr>
        </p:nvSpPr>
        <p:spPr>
          <a:xfrm>
            <a:off x="2857489" y="460450"/>
            <a:ext cx="3429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RECOMMENDATIONS</a:t>
            </a:r>
            <a:endParaRPr/>
          </a:p>
        </p:txBody>
      </p:sp>
      <p:sp>
        <p:nvSpPr>
          <p:cNvPr id="874" name="Google Shape;874;p36"/>
          <p:cNvSpPr/>
          <p:nvPr/>
        </p:nvSpPr>
        <p:spPr>
          <a:xfrm>
            <a:off x="3147475" y="3854650"/>
            <a:ext cx="1201031" cy="706265"/>
          </a:xfrm>
          <a:custGeom>
            <a:rect b="b" l="l" r="r" t="t"/>
            <a:pathLst>
              <a:path extrusionOk="0" fill="none" h="13541" w="6624">
                <a:moveTo>
                  <a:pt x="6623" y="13540"/>
                </a:moveTo>
                <a:lnTo>
                  <a:pt x="4559" y="13540"/>
                </a:lnTo>
                <a:lnTo>
                  <a:pt x="1" y="0"/>
                </a:lnTo>
              </a:path>
            </a:pathLst>
          </a:custGeom>
          <a:noFill/>
          <a:ln cap="rnd" cmpd="sng" w="19050">
            <a:solidFill>
              <a:schemeClr val="dk2"/>
            </a:solidFill>
            <a:prstDash val="solid"/>
            <a:miter lim="6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3232100" y="1462500"/>
            <a:ext cx="1116392" cy="623223"/>
          </a:xfrm>
          <a:custGeom>
            <a:rect b="b" l="l" r="r" t="t"/>
            <a:pathLst>
              <a:path extrusionOk="0" fill="none" h="12018" w="6624">
                <a:moveTo>
                  <a:pt x="6623" y="1"/>
                </a:moveTo>
                <a:lnTo>
                  <a:pt x="3957" y="1"/>
                </a:lnTo>
                <a:lnTo>
                  <a:pt x="1" y="12018"/>
                </a:lnTo>
              </a:path>
            </a:pathLst>
          </a:custGeom>
          <a:noFill/>
          <a:ln cap="rnd" cmpd="sng" w="19050">
            <a:solidFill>
              <a:schemeClr val="dk2"/>
            </a:solidFill>
            <a:prstDash val="solid"/>
            <a:miter lim="6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36"/>
          <p:cNvGrpSpPr/>
          <p:nvPr/>
        </p:nvGrpSpPr>
        <p:grpSpPr>
          <a:xfrm>
            <a:off x="531800" y="1713124"/>
            <a:ext cx="3508403" cy="2597142"/>
            <a:chOff x="2817800" y="1636924"/>
            <a:chExt cx="3508403" cy="2597142"/>
          </a:xfrm>
        </p:grpSpPr>
        <p:sp>
          <p:nvSpPr>
            <p:cNvPr id="877" name="Google Shape;877;p36"/>
            <p:cNvSpPr/>
            <p:nvPr/>
          </p:nvSpPr>
          <p:spPr>
            <a:xfrm>
              <a:off x="2817800" y="1807317"/>
              <a:ext cx="289183" cy="2256665"/>
            </a:xfrm>
            <a:custGeom>
              <a:rect b="b" l="l" r="r" t="t"/>
              <a:pathLst>
                <a:path extrusionOk="0" h="30356" w="3890">
                  <a:moveTo>
                    <a:pt x="1396" y="1"/>
                  </a:moveTo>
                  <a:cubicBezTo>
                    <a:pt x="1217" y="1"/>
                    <a:pt x="1193" y="2476"/>
                    <a:pt x="1187" y="3232"/>
                  </a:cubicBezTo>
                  <a:cubicBezTo>
                    <a:pt x="1187" y="4264"/>
                    <a:pt x="1150" y="5456"/>
                    <a:pt x="1082" y="6439"/>
                  </a:cubicBezTo>
                  <a:cubicBezTo>
                    <a:pt x="1058" y="6809"/>
                    <a:pt x="980" y="7047"/>
                    <a:pt x="907" y="7047"/>
                  </a:cubicBezTo>
                  <a:cubicBezTo>
                    <a:pt x="906" y="7047"/>
                    <a:pt x="905" y="7047"/>
                    <a:pt x="904" y="7047"/>
                  </a:cubicBezTo>
                  <a:cubicBezTo>
                    <a:pt x="628" y="7029"/>
                    <a:pt x="578" y="4264"/>
                    <a:pt x="560" y="3214"/>
                  </a:cubicBezTo>
                  <a:cubicBezTo>
                    <a:pt x="542" y="2169"/>
                    <a:pt x="449" y="1223"/>
                    <a:pt x="425" y="627"/>
                  </a:cubicBezTo>
                  <a:cubicBezTo>
                    <a:pt x="406" y="266"/>
                    <a:pt x="343" y="49"/>
                    <a:pt x="286" y="49"/>
                  </a:cubicBezTo>
                  <a:cubicBezTo>
                    <a:pt x="249" y="49"/>
                    <a:pt x="214" y="141"/>
                    <a:pt x="198" y="345"/>
                  </a:cubicBezTo>
                  <a:cubicBezTo>
                    <a:pt x="161" y="867"/>
                    <a:pt x="1" y="6107"/>
                    <a:pt x="62" y="7447"/>
                  </a:cubicBezTo>
                  <a:cubicBezTo>
                    <a:pt x="124" y="8780"/>
                    <a:pt x="511" y="8835"/>
                    <a:pt x="511" y="8835"/>
                  </a:cubicBezTo>
                  <a:cubicBezTo>
                    <a:pt x="548" y="9247"/>
                    <a:pt x="1236" y="9634"/>
                    <a:pt x="1236" y="9634"/>
                  </a:cubicBezTo>
                  <a:cubicBezTo>
                    <a:pt x="1469" y="10058"/>
                    <a:pt x="1285" y="20489"/>
                    <a:pt x="1199" y="21325"/>
                  </a:cubicBezTo>
                  <a:cubicBezTo>
                    <a:pt x="1119" y="22166"/>
                    <a:pt x="640" y="22842"/>
                    <a:pt x="929" y="23629"/>
                  </a:cubicBezTo>
                  <a:cubicBezTo>
                    <a:pt x="929" y="23629"/>
                    <a:pt x="701" y="23838"/>
                    <a:pt x="990" y="24175"/>
                  </a:cubicBezTo>
                  <a:cubicBezTo>
                    <a:pt x="1285" y="24513"/>
                    <a:pt x="947" y="25644"/>
                    <a:pt x="738" y="25945"/>
                  </a:cubicBezTo>
                  <a:cubicBezTo>
                    <a:pt x="523" y="26252"/>
                    <a:pt x="578" y="26479"/>
                    <a:pt x="738" y="26608"/>
                  </a:cubicBezTo>
                  <a:cubicBezTo>
                    <a:pt x="738" y="26608"/>
                    <a:pt x="271" y="27425"/>
                    <a:pt x="462" y="27972"/>
                  </a:cubicBezTo>
                  <a:cubicBezTo>
                    <a:pt x="652" y="28525"/>
                    <a:pt x="1107" y="29232"/>
                    <a:pt x="1107" y="29232"/>
                  </a:cubicBezTo>
                  <a:cubicBezTo>
                    <a:pt x="1107" y="29232"/>
                    <a:pt x="1045" y="29471"/>
                    <a:pt x="1236" y="29606"/>
                  </a:cubicBezTo>
                  <a:cubicBezTo>
                    <a:pt x="1236" y="29606"/>
                    <a:pt x="1248" y="29803"/>
                    <a:pt x="1445" y="29926"/>
                  </a:cubicBezTo>
                  <a:cubicBezTo>
                    <a:pt x="1445" y="29926"/>
                    <a:pt x="1432" y="30356"/>
                    <a:pt x="1936" y="30356"/>
                  </a:cubicBezTo>
                  <a:lnTo>
                    <a:pt x="1948" y="30356"/>
                  </a:lnTo>
                  <a:cubicBezTo>
                    <a:pt x="2452" y="30356"/>
                    <a:pt x="2440" y="29926"/>
                    <a:pt x="2440" y="29926"/>
                  </a:cubicBezTo>
                  <a:cubicBezTo>
                    <a:pt x="2636" y="29803"/>
                    <a:pt x="2655" y="29594"/>
                    <a:pt x="2655" y="29594"/>
                  </a:cubicBezTo>
                  <a:cubicBezTo>
                    <a:pt x="2839" y="29465"/>
                    <a:pt x="2784" y="29225"/>
                    <a:pt x="2784" y="29225"/>
                  </a:cubicBezTo>
                  <a:cubicBezTo>
                    <a:pt x="2784" y="29225"/>
                    <a:pt x="3232" y="28519"/>
                    <a:pt x="3423" y="27972"/>
                  </a:cubicBezTo>
                  <a:cubicBezTo>
                    <a:pt x="3619" y="27425"/>
                    <a:pt x="3153" y="26608"/>
                    <a:pt x="3153" y="26608"/>
                  </a:cubicBezTo>
                  <a:cubicBezTo>
                    <a:pt x="3312" y="26479"/>
                    <a:pt x="3361" y="26252"/>
                    <a:pt x="3153" y="25945"/>
                  </a:cubicBezTo>
                  <a:cubicBezTo>
                    <a:pt x="2938" y="25638"/>
                    <a:pt x="2606" y="24513"/>
                    <a:pt x="2895" y="24175"/>
                  </a:cubicBezTo>
                  <a:cubicBezTo>
                    <a:pt x="3183" y="23838"/>
                    <a:pt x="2956" y="23629"/>
                    <a:pt x="2956" y="23629"/>
                  </a:cubicBezTo>
                  <a:cubicBezTo>
                    <a:pt x="3245" y="22836"/>
                    <a:pt x="2766" y="22160"/>
                    <a:pt x="2686" y="21325"/>
                  </a:cubicBezTo>
                  <a:cubicBezTo>
                    <a:pt x="2606" y="20489"/>
                    <a:pt x="2366" y="10051"/>
                    <a:pt x="2600" y="9628"/>
                  </a:cubicBezTo>
                  <a:cubicBezTo>
                    <a:pt x="2600" y="9628"/>
                    <a:pt x="3343" y="9247"/>
                    <a:pt x="3374" y="8835"/>
                  </a:cubicBezTo>
                  <a:cubicBezTo>
                    <a:pt x="3374" y="8835"/>
                    <a:pt x="3761" y="8780"/>
                    <a:pt x="3822" y="7440"/>
                  </a:cubicBezTo>
                  <a:cubicBezTo>
                    <a:pt x="3890" y="6107"/>
                    <a:pt x="3730" y="867"/>
                    <a:pt x="3687" y="345"/>
                  </a:cubicBezTo>
                  <a:cubicBezTo>
                    <a:pt x="3670" y="141"/>
                    <a:pt x="3636" y="49"/>
                    <a:pt x="3599" y="49"/>
                  </a:cubicBezTo>
                  <a:cubicBezTo>
                    <a:pt x="3543" y="49"/>
                    <a:pt x="3481" y="266"/>
                    <a:pt x="3466" y="627"/>
                  </a:cubicBezTo>
                  <a:cubicBezTo>
                    <a:pt x="3435" y="1223"/>
                    <a:pt x="3343" y="2169"/>
                    <a:pt x="3325" y="3214"/>
                  </a:cubicBezTo>
                  <a:cubicBezTo>
                    <a:pt x="3312" y="4258"/>
                    <a:pt x="3263" y="7029"/>
                    <a:pt x="2987" y="7047"/>
                  </a:cubicBezTo>
                  <a:cubicBezTo>
                    <a:pt x="2986" y="7047"/>
                    <a:pt x="2985" y="7047"/>
                    <a:pt x="2984" y="7047"/>
                  </a:cubicBezTo>
                  <a:cubicBezTo>
                    <a:pt x="2905" y="7047"/>
                    <a:pt x="2833" y="6809"/>
                    <a:pt x="2802" y="6439"/>
                  </a:cubicBezTo>
                  <a:cubicBezTo>
                    <a:pt x="2735" y="5456"/>
                    <a:pt x="2704" y="4264"/>
                    <a:pt x="2698" y="3232"/>
                  </a:cubicBezTo>
                  <a:cubicBezTo>
                    <a:pt x="2692" y="2476"/>
                    <a:pt x="2667" y="1"/>
                    <a:pt x="2489" y="1"/>
                  </a:cubicBezTo>
                  <a:cubicBezTo>
                    <a:pt x="2292" y="1"/>
                    <a:pt x="2299" y="2655"/>
                    <a:pt x="2292" y="3650"/>
                  </a:cubicBezTo>
                  <a:cubicBezTo>
                    <a:pt x="2292" y="4455"/>
                    <a:pt x="2292" y="5235"/>
                    <a:pt x="2219" y="6132"/>
                  </a:cubicBezTo>
                  <a:cubicBezTo>
                    <a:pt x="2182" y="6668"/>
                    <a:pt x="2061" y="7072"/>
                    <a:pt x="1891" y="7072"/>
                  </a:cubicBezTo>
                  <a:cubicBezTo>
                    <a:pt x="1890" y="7072"/>
                    <a:pt x="1888" y="7072"/>
                    <a:pt x="1887" y="7072"/>
                  </a:cubicBezTo>
                  <a:cubicBezTo>
                    <a:pt x="1801" y="7004"/>
                    <a:pt x="1672" y="6617"/>
                    <a:pt x="1629" y="6132"/>
                  </a:cubicBezTo>
                  <a:cubicBezTo>
                    <a:pt x="1561" y="5235"/>
                    <a:pt x="1586" y="4461"/>
                    <a:pt x="1586" y="3656"/>
                  </a:cubicBezTo>
                  <a:cubicBezTo>
                    <a:pt x="1580" y="2655"/>
                    <a:pt x="1586" y="1"/>
                    <a:pt x="1396" y="1"/>
                  </a:cubicBez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6061701" y="1791929"/>
              <a:ext cx="264502" cy="2287144"/>
            </a:xfrm>
            <a:custGeom>
              <a:rect b="b" l="l" r="r" t="t"/>
              <a:pathLst>
                <a:path extrusionOk="0" h="30766" w="3558">
                  <a:moveTo>
                    <a:pt x="2287" y="0"/>
                  </a:moveTo>
                  <a:cubicBezTo>
                    <a:pt x="2099" y="0"/>
                    <a:pt x="1864" y="115"/>
                    <a:pt x="1597" y="343"/>
                  </a:cubicBezTo>
                  <a:cubicBezTo>
                    <a:pt x="922" y="926"/>
                    <a:pt x="0" y="4594"/>
                    <a:pt x="98" y="7635"/>
                  </a:cubicBezTo>
                  <a:cubicBezTo>
                    <a:pt x="191" y="10504"/>
                    <a:pt x="922" y="13072"/>
                    <a:pt x="1290" y="13637"/>
                  </a:cubicBezTo>
                  <a:cubicBezTo>
                    <a:pt x="1284" y="16875"/>
                    <a:pt x="1192" y="21163"/>
                    <a:pt x="1143" y="21692"/>
                  </a:cubicBezTo>
                  <a:cubicBezTo>
                    <a:pt x="1063" y="22527"/>
                    <a:pt x="584" y="23203"/>
                    <a:pt x="873" y="23989"/>
                  </a:cubicBezTo>
                  <a:cubicBezTo>
                    <a:pt x="873" y="23989"/>
                    <a:pt x="645" y="24198"/>
                    <a:pt x="934" y="24536"/>
                  </a:cubicBezTo>
                  <a:cubicBezTo>
                    <a:pt x="1223" y="24874"/>
                    <a:pt x="891" y="26004"/>
                    <a:pt x="682" y="26311"/>
                  </a:cubicBezTo>
                  <a:cubicBezTo>
                    <a:pt x="467" y="26613"/>
                    <a:pt x="522" y="26840"/>
                    <a:pt x="682" y="26969"/>
                  </a:cubicBezTo>
                  <a:cubicBezTo>
                    <a:pt x="682" y="26969"/>
                    <a:pt x="209" y="27792"/>
                    <a:pt x="406" y="28339"/>
                  </a:cubicBezTo>
                  <a:cubicBezTo>
                    <a:pt x="596" y="28886"/>
                    <a:pt x="1051" y="29592"/>
                    <a:pt x="1051" y="29592"/>
                  </a:cubicBezTo>
                  <a:cubicBezTo>
                    <a:pt x="1051" y="29592"/>
                    <a:pt x="989" y="29832"/>
                    <a:pt x="1174" y="29967"/>
                  </a:cubicBezTo>
                  <a:cubicBezTo>
                    <a:pt x="1174" y="29967"/>
                    <a:pt x="1192" y="30194"/>
                    <a:pt x="1389" y="30311"/>
                  </a:cubicBezTo>
                  <a:cubicBezTo>
                    <a:pt x="1389" y="30311"/>
                    <a:pt x="1376" y="30766"/>
                    <a:pt x="1880" y="30766"/>
                  </a:cubicBezTo>
                  <a:lnTo>
                    <a:pt x="1892" y="30766"/>
                  </a:lnTo>
                  <a:cubicBezTo>
                    <a:pt x="2396" y="30766"/>
                    <a:pt x="2384" y="30311"/>
                    <a:pt x="2384" y="30311"/>
                  </a:cubicBezTo>
                  <a:cubicBezTo>
                    <a:pt x="2580" y="30194"/>
                    <a:pt x="2599" y="29973"/>
                    <a:pt x="2599" y="29973"/>
                  </a:cubicBezTo>
                  <a:cubicBezTo>
                    <a:pt x="2783" y="29838"/>
                    <a:pt x="2722" y="29598"/>
                    <a:pt x="2722" y="29598"/>
                  </a:cubicBezTo>
                  <a:cubicBezTo>
                    <a:pt x="2722" y="29598"/>
                    <a:pt x="3176" y="28886"/>
                    <a:pt x="3367" y="28339"/>
                  </a:cubicBezTo>
                  <a:cubicBezTo>
                    <a:pt x="3557" y="27792"/>
                    <a:pt x="3090" y="26969"/>
                    <a:pt x="3090" y="26969"/>
                  </a:cubicBezTo>
                  <a:cubicBezTo>
                    <a:pt x="3250" y="26840"/>
                    <a:pt x="3299" y="26613"/>
                    <a:pt x="3090" y="26311"/>
                  </a:cubicBezTo>
                  <a:cubicBezTo>
                    <a:pt x="2881" y="26004"/>
                    <a:pt x="2544" y="24874"/>
                    <a:pt x="2832" y="24536"/>
                  </a:cubicBezTo>
                  <a:cubicBezTo>
                    <a:pt x="3127" y="24198"/>
                    <a:pt x="2900" y="23989"/>
                    <a:pt x="2900" y="23989"/>
                  </a:cubicBezTo>
                  <a:cubicBezTo>
                    <a:pt x="3189" y="23203"/>
                    <a:pt x="2709" y="22527"/>
                    <a:pt x="2623" y="21692"/>
                  </a:cubicBezTo>
                  <a:cubicBezTo>
                    <a:pt x="2574" y="21151"/>
                    <a:pt x="2458" y="16654"/>
                    <a:pt x="2445" y="13392"/>
                  </a:cubicBezTo>
                  <a:lnTo>
                    <a:pt x="2464" y="13385"/>
                  </a:lnTo>
                  <a:cubicBezTo>
                    <a:pt x="2464" y="13385"/>
                    <a:pt x="2752" y="1743"/>
                    <a:pt x="2752" y="828"/>
                  </a:cubicBezTo>
                  <a:cubicBezTo>
                    <a:pt x="2752" y="273"/>
                    <a:pt x="2576" y="0"/>
                    <a:pt x="2287" y="0"/>
                  </a:cubicBez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3231503" y="1636924"/>
              <a:ext cx="2673638" cy="2597142"/>
            </a:xfrm>
            <a:custGeom>
              <a:rect b="b" l="l" r="r" t="t"/>
              <a:pathLst>
                <a:path extrusionOk="0" h="34936" w="35965">
                  <a:moveTo>
                    <a:pt x="15246" y="1"/>
                  </a:moveTo>
                  <a:cubicBezTo>
                    <a:pt x="14272" y="1"/>
                    <a:pt x="13321" y="71"/>
                    <a:pt x="12423" y="361"/>
                  </a:cubicBezTo>
                  <a:cubicBezTo>
                    <a:pt x="10641" y="939"/>
                    <a:pt x="9235" y="2303"/>
                    <a:pt x="7748" y="3384"/>
                  </a:cubicBezTo>
                  <a:cubicBezTo>
                    <a:pt x="6249" y="4478"/>
                    <a:pt x="4529" y="5399"/>
                    <a:pt x="3435" y="6898"/>
                  </a:cubicBezTo>
                  <a:cubicBezTo>
                    <a:pt x="2354" y="8385"/>
                    <a:pt x="2004" y="10302"/>
                    <a:pt x="1420" y="12089"/>
                  </a:cubicBezTo>
                  <a:cubicBezTo>
                    <a:pt x="861" y="13810"/>
                    <a:pt x="1" y="15561"/>
                    <a:pt x="1" y="17471"/>
                  </a:cubicBezTo>
                  <a:cubicBezTo>
                    <a:pt x="1" y="19376"/>
                    <a:pt x="861" y="21127"/>
                    <a:pt x="1420" y="22847"/>
                  </a:cubicBezTo>
                  <a:cubicBezTo>
                    <a:pt x="2004" y="24635"/>
                    <a:pt x="2354" y="26551"/>
                    <a:pt x="3435" y="28038"/>
                  </a:cubicBezTo>
                  <a:cubicBezTo>
                    <a:pt x="4529" y="29537"/>
                    <a:pt x="6249" y="30459"/>
                    <a:pt x="7748" y="31552"/>
                  </a:cubicBezTo>
                  <a:cubicBezTo>
                    <a:pt x="9235" y="32633"/>
                    <a:pt x="10641" y="33997"/>
                    <a:pt x="12423" y="34575"/>
                  </a:cubicBezTo>
                  <a:cubicBezTo>
                    <a:pt x="13321" y="34866"/>
                    <a:pt x="14272" y="34935"/>
                    <a:pt x="15246" y="34935"/>
                  </a:cubicBezTo>
                  <a:cubicBezTo>
                    <a:pt x="16146" y="34935"/>
                    <a:pt x="17066" y="34876"/>
                    <a:pt x="17983" y="34876"/>
                  </a:cubicBezTo>
                  <a:cubicBezTo>
                    <a:pt x="18900" y="34876"/>
                    <a:pt x="19820" y="34935"/>
                    <a:pt x="20720" y="34935"/>
                  </a:cubicBezTo>
                  <a:cubicBezTo>
                    <a:pt x="21694" y="34935"/>
                    <a:pt x="22645" y="34866"/>
                    <a:pt x="23543" y="34575"/>
                  </a:cubicBezTo>
                  <a:cubicBezTo>
                    <a:pt x="25324" y="33997"/>
                    <a:pt x="26731" y="32633"/>
                    <a:pt x="28218" y="31552"/>
                  </a:cubicBezTo>
                  <a:cubicBezTo>
                    <a:pt x="29717" y="30459"/>
                    <a:pt x="31437" y="29537"/>
                    <a:pt x="32531" y="28038"/>
                  </a:cubicBezTo>
                  <a:cubicBezTo>
                    <a:pt x="33612" y="26551"/>
                    <a:pt x="33962" y="24635"/>
                    <a:pt x="34546" y="22847"/>
                  </a:cubicBezTo>
                  <a:cubicBezTo>
                    <a:pt x="35105" y="21127"/>
                    <a:pt x="35965" y="19376"/>
                    <a:pt x="35965" y="17471"/>
                  </a:cubicBezTo>
                  <a:cubicBezTo>
                    <a:pt x="35965" y="15561"/>
                    <a:pt x="35105" y="13810"/>
                    <a:pt x="34546" y="12089"/>
                  </a:cubicBezTo>
                  <a:cubicBezTo>
                    <a:pt x="33962" y="10302"/>
                    <a:pt x="33612" y="8385"/>
                    <a:pt x="32531" y="6898"/>
                  </a:cubicBezTo>
                  <a:cubicBezTo>
                    <a:pt x="31437" y="5399"/>
                    <a:pt x="29717" y="4478"/>
                    <a:pt x="28218" y="3384"/>
                  </a:cubicBezTo>
                  <a:cubicBezTo>
                    <a:pt x="26731" y="2303"/>
                    <a:pt x="25324" y="939"/>
                    <a:pt x="23543" y="361"/>
                  </a:cubicBezTo>
                  <a:cubicBezTo>
                    <a:pt x="22645" y="71"/>
                    <a:pt x="21694" y="1"/>
                    <a:pt x="20720" y="1"/>
                  </a:cubicBezTo>
                  <a:cubicBezTo>
                    <a:pt x="19820" y="1"/>
                    <a:pt x="18900" y="60"/>
                    <a:pt x="17983" y="60"/>
                  </a:cubicBezTo>
                  <a:cubicBezTo>
                    <a:pt x="17066" y="60"/>
                    <a:pt x="16146" y="1"/>
                    <a:pt x="15246" y="1"/>
                  </a:cubicBez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3449394" y="1915847"/>
              <a:ext cx="2237931" cy="2039295"/>
            </a:xfrm>
            <a:custGeom>
              <a:rect b="b" l="l" r="r" t="t"/>
              <a:pathLst>
                <a:path extrusionOk="0" h="27432" w="30104">
                  <a:moveTo>
                    <a:pt x="15051" y="1"/>
                  </a:moveTo>
                  <a:cubicBezTo>
                    <a:pt x="11541" y="1"/>
                    <a:pt x="8030" y="1340"/>
                    <a:pt x="5351" y="4019"/>
                  </a:cubicBezTo>
                  <a:cubicBezTo>
                    <a:pt x="0" y="9376"/>
                    <a:pt x="0" y="18057"/>
                    <a:pt x="5351" y="23414"/>
                  </a:cubicBezTo>
                  <a:cubicBezTo>
                    <a:pt x="8030" y="26092"/>
                    <a:pt x="11541" y="27432"/>
                    <a:pt x="15051" y="27432"/>
                  </a:cubicBezTo>
                  <a:cubicBezTo>
                    <a:pt x="18561" y="27432"/>
                    <a:pt x="22071" y="26092"/>
                    <a:pt x="24746" y="23414"/>
                  </a:cubicBezTo>
                  <a:cubicBezTo>
                    <a:pt x="30103" y="18057"/>
                    <a:pt x="30103" y="9376"/>
                    <a:pt x="24746" y="4019"/>
                  </a:cubicBezTo>
                  <a:cubicBezTo>
                    <a:pt x="22071" y="1340"/>
                    <a:pt x="18561" y="1"/>
                    <a:pt x="15051" y="1"/>
                  </a:cubicBez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36"/>
          <p:cNvGrpSpPr/>
          <p:nvPr/>
        </p:nvGrpSpPr>
        <p:grpSpPr>
          <a:xfrm>
            <a:off x="2335735" y="2127272"/>
            <a:ext cx="815287" cy="839001"/>
            <a:chOff x="4621735" y="2051072"/>
            <a:chExt cx="815287" cy="839001"/>
          </a:xfrm>
        </p:grpSpPr>
        <p:sp>
          <p:nvSpPr>
            <p:cNvPr id="882" name="Google Shape;882;p36"/>
            <p:cNvSpPr/>
            <p:nvPr/>
          </p:nvSpPr>
          <p:spPr>
            <a:xfrm>
              <a:off x="4621735" y="2051072"/>
              <a:ext cx="815287" cy="839001"/>
            </a:xfrm>
            <a:custGeom>
              <a:rect b="b" l="l" r="r" t="t"/>
              <a:pathLst>
                <a:path extrusionOk="0" h="11286" w="10967">
                  <a:moveTo>
                    <a:pt x="1" y="0"/>
                  </a:moveTo>
                  <a:lnTo>
                    <a:pt x="1" y="11286"/>
                  </a:lnTo>
                  <a:lnTo>
                    <a:pt x="10967" y="11286"/>
                  </a:lnTo>
                  <a:cubicBezTo>
                    <a:pt x="10660" y="5370"/>
                    <a:pt x="5966"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4905341" y="2343822"/>
              <a:ext cx="247181" cy="248073"/>
            </a:xfrm>
            <a:custGeom>
              <a:rect b="b" l="l" r="r" t="t"/>
              <a:pathLst>
                <a:path extrusionOk="0" h="3337" w="3325">
                  <a:moveTo>
                    <a:pt x="1660" y="0"/>
                  </a:moveTo>
                  <a:cubicBezTo>
                    <a:pt x="769" y="0"/>
                    <a:pt x="1" y="725"/>
                    <a:pt x="1" y="1376"/>
                  </a:cubicBezTo>
                  <a:cubicBezTo>
                    <a:pt x="1" y="1376"/>
                    <a:pt x="369" y="1548"/>
                    <a:pt x="1193" y="1597"/>
                  </a:cubicBezTo>
                  <a:cubicBezTo>
                    <a:pt x="990" y="2009"/>
                    <a:pt x="437" y="3336"/>
                    <a:pt x="1660" y="3336"/>
                  </a:cubicBezTo>
                  <a:cubicBezTo>
                    <a:pt x="2888" y="3336"/>
                    <a:pt x="2335" y="2009"/>
                    <a:pt x="2133" y="1597"/>
                  </a:cubicBezTo>
                  <a:cubicBezTo>
                    <a:pt x="2956" y="1548"/>
                    <a:pt x="3324" y="1376"/>
                    <a:pt x="3324" y="1376"/>
                  </a:cubicBezTo>
                  <a:cubicBezTo>
                    <a:pt x="3324" y="725"/>
                    <a:pt x="2557" y="0"/>
                    <a:pt x="16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4692134" y="2173509"/>
              <a:ext cx="170759" cy="644453"/>
            </a:xfrm>
            <a:custGeom>
              <a:rect b="b" l="l" r="r" t="t"/>
              <a:pathLst>
                <a:path extrusionOk="0" h="8669" w="2297">
                  <a:moveTo>
                    <a:pt x="1290" y="1"/>
                  </a:moveTo>
                  <a:cubicBezTo>
                    <a:pt x="1256" y="1"/>
                    <a:pt x="1204" y="133"/>
                    <a:pt x="1124" y="546"/>
                  </a:cubicBezTo>
                  <a:cubicBezTo>
                    <a:pt x="1014" y="1124"/>
                    <a:pt x="1026" y="2027"/>
                    <a:pt x="1069" y="2746"/>
                  </a:cubicBezTo>
                  <a:cubicBezTo>
                    <a:pt x="897" y="1824"/>
                    <a:pt x="559" y="1345"/>
                    <a:pt x="319" y="1148"/>
                  </a:cubicBezTo>
                  <a:cubicBezTo>
                    <a:pt x="273" y="1110"/>
                    <a:pt x="239" y="1094"/>
                    <a:pt x="215" y="1094"/>
                  </a:cubicBezTo>
                  <a:cubicBezTo>
                    <a:pt x="73" y="1094"/>
                    <a:pt x="270" y="1658"/>
                    <a:pt x="270" y="1658"/>
                  </a:cubicBezTo>
                  <a:cubicBezTo>
                    <a:pt x="233" y="1643"/>
                    <a:pt x="205" y="1636"/>
                    <a:pt x="183" y="1636"/>
                  </a:cubicBezTo>
                  <a:cubicBezTo>
                    <a:pt x="1" y="1636"/>
                    <a:pt x="295" y="2125"/>
                    <a:pt x="295" y="2125"/>
                  </a:cubicBezTo>
                  <a:cubicBezTo>
                    <a:pt x="24" y="2199"/>
                    <a:pt x="639" y="2469"/>
                    <a:pt x="639" y="2469"/>
                  </a:cubicBezTo>
                  <a:cubicBezTo>
                    <a:pt x="971" y="2887"/>
                    <a:pt x="1057" y="3391"/>
                    <a:pt x="1081" y="3673"/>
                  </a:cubicBezTo>
                  <a:cubicBezTo>
                    <a:pt x="491" y="3723"/>
                    <a:pt x="166" y="4128"/>
                    <a:pt x="418" y="5400"/>
                  </a:cubicBezTo>
                  <a:cubicBezTo>
                    <a:pt x="694" y="6758"/>
                    <a:pt x="915" y="8668"/>
                    <a:pt x="1210" y="8668"/>
                  </a:cubicBezTo>
                  <a:cubicBezTo>
                    <a:pt x="1505" y="8668"/>
                    <a:pt x="1726" y="6758"/>
                    <a:pt x="2003" y="5400"/>
                  </a:cubicBezTo>
                  <a:cubicBezTo>
                    <a:pt x="2248" y="4165"/>
                    <a:pt x="1941" y="3747"/>
                    <a:pt x="1382" y="3680"/>
                  </a:cubicBezTo>
                  <a:cubicBezTo>
                    <a:pt x="1450" y="3520"/>
                    <a:pt x="1536" y="3360"/>
                    <a:pt x="1652" y="3213"/>
                  </a:cubicBezTo>
                  <a:cubicBezTo>
                    <a:pt x="1652" y="3213"/>
                    <a:pt x="2273" y="2942"/>
                    <a:pt x="2003" y="2869"/>
                  </a:cubicBezTo>
                  <a:cubicBezTo>
                    <a:pt x="2003" y="2869"/>
                    <a:pt x="2296" y="2379"/>
                    <a:pt x="2110" y="2379"/>
                  </a:cubicBezTo>
                  <a:cubicBezTo>
                    <a:pt x="2088" y="2379"/>
                    <a:pt x="2059" y="2386"/>
                    <a:pt x="2021" y="2402"/>
                  </a:cubicBezTo>
                  <a:cubicBezTo>
                    <a:pt x="2021" y="2402"/>
                    <a:pt x="2223" y="1831"/>
                    <a:pt x="2082" y="1831"/>
                  </a:cubicBezTo>
                  <a:cubicBezTo>
                    <a:pt x="2058" y="1831"/>
                    <a:pt x="2024" y="1847"/>
                    <a:pt x="1978" y="1886"/>
                  </a:cubicBezTo>
                  <a:cubicBezTo>
                    <a:pt x="1738" y="2082"/>
                    <a:pt x="1407" y="2555"/>
                    <a:pt x="1235" y="3458"/>
                  </a:cubicBezTo>
                  <a:cubicBezTo>
                    <a:pt x="1259" y="2789"/>
                    <a:pt x="1321" y="1554"/>
                    <a:pt x="1444" y="1259"/>
                  </a:cubicBezTo>
                  <a:cubicBezTo>
                    <a:pt x="1616" y="847"/>
                    <a:pt x="1253" y="1148"/>
                    <a:pt x="1425" y="780"/>
                  </a:cubicBezTo>
                  <a:cubicBezTo>
                    <a:pt x="1591" y="411"/>
                    <a:pt x="1351" y="522"/>
                    <a:pt x="1351" y="411"/>
                  </a:cubicBezTo>
                  <a:cubicBezTo>
                    <a:pt x="1351" y="347"/>
                    <a:pt x="1344" y="1"/>
                    <a:pt x="12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4889358" y="2655306"/>
              <a:ext cx="529896" cy="170833"/>
            </a:xfrm>
            <a:custGeom>
              <a:rect b="b" l="l" r="r" t="t"/>
              <a:pathLst>
                <a:path extrusionOk="0" h="2298" w="7128">
                  <a:moveTo>
                    <a:pt x="2944" y="0"/>
                  </a:moveTo>
                  <a:cubicBezTo>
                    <a:pt x="2329" y="0"/>
                    <a:pt x="2040" y="461"/>
                    <a:pt x="1758" y="983"/>
                  </a:cubicBezTo>
                  <a:cubicBezTo>
                    <a:pt x="1758" y="983"/>
                    <a:pt x="1426" y="1160"/>
                    <a:pt x="998" y="1160"/>
                  </a:cubicBezTo>
                  <a:cubicBezTo>
                    <a:pt x="686" y="1160"/>
                    <a:pt x="324" y="1067"/>
                    <a:pt x="1" y="743"/>
                  </a:cubicBezTo>
                  <a:lnTo>
                    <a:pt x="1" y="743"/>
                  </a:lnTo>
                  <a:cubicBezTo>
                    <a:pt x="1" y="743"/>
                    <a:pt x="62" y="977"/>
                    <a:pt x="394" y="1161"/>
                  </a:cubicBezTo>
                  <a:cubicBezTo>
                    <a:pt x="412" y="1173"/>
                    <a:pt x="431" y="1180"/>
                    <a:pt x="449" y="1192"/>
                  </a:cubicBezTo>
                  <a:cubicBezTo>
                    <a:pt x="455" y="1192"/>
                    <a:pt x="462" y="1198"/>
                    <a:pt x="468" y="1198"/>
                  </a:cubicBezTo>
                  <a:cubicBezTo>
                    <a:pt x="480" y="1204"/>
                    <a:pt x="492" y="1210"/>
                    <a:pt x="505" y="1216"/>
                  </a:cubicBezTo>
                  <a:cubicBezTo>
                    <a:pt x="517" y="1223"/>
                    <a:pt x="523" y="1223"/>
                    <a:pt x="529" y="1229"/>
                  </a:cubicBezTo>
                  <a:cubicBezTo>
                    <a:pt x="541" y="1235"/>
                    <a:pt x="560" y="1241"/>
                    <a:pt x="572" y="1241"/>
                  </a:cubicBezTo>
                  <a:cubicBezTo>
                    <a:pt x="578" y="1247"/>
                    <a:pt x="591" y="1247"/>
                    <a:pt x="597" y="1253"/>
                  </a:cubicBezTo>
                  <a:lnTo>
                    <a:pt x="640" y="1266"/>
                  </a:lnTo>
                  <a:lnTo>
                    <a:pt x="670" y="1278"/>
                  </a:lnTo>
                  <a:cubicBezTo>
                    <a:pt x="683" y="1278"/>
                    <a:pt x="701" y="1284"/>
                    <a:pt x="713" y="1290"/>
                  </a:cubicBezTo>
                  <a:cubicBezTo>
                    <a:pt x="726" y="1290"/>
                    <a:pt x="738" y="1296"/>
                    <a:pt x="744" y="1296"/>
                  </a:cubicBezTo>
                  <a:cubicBezTo>
                    <a:pt x="763" y="1302"/>
                    <a:pt x="781" y="1309"/>
                    <a:pt x="799" y="1309"/>
                  </a:cubicBezTo>
                  <a:cubicBezTo>
                    <a:pt x="812" y="1315"/>
                    <a:pt x="818" y="1315"/>
                    <a:pt x="830" y="1315"/>
                  </a:cubicBezTo>
                  <a:cubicBezTo>
                    <a:pt x="855" y="1321"/>
                    <a:pt x="879" y="1327"/>
                    <a:pt x="910" y="1333"/>
                  </a:cubicBezTo>
                  <a:lnTo>
                    <a:pt x="916" y="1333"/>
                  </a:lnTo>
                  <a:cubicBezTo>
                    <a:pt x="947" y="1339"/>
                    <a:pt x="978" y="1339"/>
                    <a:pt x="1008" y="1345"/>
                  </a:cubicBezTo>
                  <a:cubicBezTo>
                    <a:pt x="1021" y="1345"/>
                    <a:pt x="1033" y="1345"/>
                    <a:pt x="1039" y="1352"/>
                  </a:cubicBezTo>
                  <a:cubicBezTo>
                    <a:pt x="1064" y="1352"/>
                    <a:pt x="1088" y="1352"/>
                    <a:pt x="1107" y="1358"/>
                  </a:cubicBezTo>
                  <a:lnTo>
                    <a:pt x="1150" y="1358"/>
                  </a:lnTo>
                  <a:cubicBezTo>
                    <a:pt x="1168" y="1364"/>
                    <a:pt x="1193" y="1364"/>
                    <a:pt x="1217" y="1364"/>
                  </a:cubicBezTo>
                  <a:lnTo>
                    <a:pt x="1260" y="1364"/>
                  </a:lnTo>
                  <a:cubicBezTo>
                    <a:pt x="1285" y="1364"/>
                    <a:pt x="1303" y="1370"/>
                    <a:pt x="1328" y="1370"/>
                  </a:cubicBezTo>
                  <a:lnTo>
                    <a:pt x="1451" y="1370"/>
                  </a:lnTo>
                  <a:cubicBezTo>
                    <a:pt x="1469" y="1370"/>
                    <a:pt x="1481" y="1364"/>
                    <a:pt x="1500" y="1364"/>
                  </a:cubicBezTo>
                  <a:cubicBezTo>
                    <a:pt x="1512" y="1367"/>
                    <a:pt x="1526" y="1369"/>
                    <a:pt x="1541" y="1369"/>
                  </a:cubicBezTo>
                  <a:cubicBezTo>
                    <a:pt x="1555" y="1369"/>
                    <a:pt x="1570" y="1367"/>
                    <a:pt x="1586" y="1364"/>
                  </a:cubicBezTo>
                  <a:lnTo>
                    <a:pt x="1629" y="1364"/>
                  </a:lnTo>
                  <a:cubicBezTo>
                    <a:pt x="1672" y="1358"/>
                    <a:pt x="1715" y="1358"/>
                    <a:pt x="1764" y="1352"/>
                  </a:cubicBezTo>
                  <a:cubicBezTo>
                    <a:pt x="2047" y="1868"/>
                    <a:pt x="2280" y="2298"/>
                    <a:pt x="2894" y="2298"/>
                  </a:cubicBezTo>
                  <a:lnTo>
                    <a:pt x="2968" y="2298"/>
                  </a:lnTo>
                  <a:cubicBezTo>
                    <a:pt x="2980" y="2298"/>
                    <a:pt x="2993" y="2298"/>
                    <a:pt x="3011" y="2292"/>
                  </a:cubicBezTo>
                  <a:lnTo>
                    <a:pt x="3036" y="2292"/>
                  </a:lnTo>
                  <a:cubicBezTo>
                    <a:pt x="3042" y="2292"/>
                    <a:pt x="3054" y="2285"/>
                    <a:pt x="3066" y="2285"/>
                  </a:cubicBezTo>
                  <a:cubicBezTo>
                    <a:pt x="3073" y="2285"/>
                    <a:pt x="3085" y="2279"/>
                    <a:pt x="3097" y="2279"/>
                  </a:cubicBezTo>
                  <a:cubicBezTo>
                    <a:pt x="3103" y="2279"/>
                    <a:pt x="3116" y="2279"/>
                    <a:pt x="3122" y="2273"/>
                  </a:cubicBezTo>
                  <a:cubicBezTo>
                    <a:pt x="3134" y="2273"/>
                    <a:pt x="3146" y="2267"/>
                    <a:pt x="3152" y="2267"/>
                  </a:cubicBezTo>
                  <a:cubicBezTo>
                    <a:pt x="3165" y="2267"/>
                    <a:pt x="3171" y="2261"/>
                    <a:pt x="3183" y="2261"/>
                  </a:cubicBezTo>
                  <a:cubicBezTo>
                    <a:pt x="3189" y="2261"/>
                    <a:pt x="3202" y="2255"/>
                    <a:pt x="3214" y="2255"/>
                  </a:cubicBezTo>
                  <a:lnTo>
                    <a:pt x="3238" y="2242"/>
                  </a:lnTo>
                  <a:cubicBezTo>
                    <a:pt x="3251" y="2242"/>
                    <a:pt x="3263" y="2236"/>
                    <a:pt x="3275" y="2236"/>
                  </a:cubicBezTo>
                  <a:lnTo>
                    <a:pt x="3294" y="2224"/>
                  </a:lnTo>
                  <a:cubicBezTo>
                    <a:pt x="3306" y="2224"/>
                    <a:pt x="3318" y="2218"/>
                    <a:pt x="3331" y="2212"/>
                  </a:cubicBezTo>
                  <a:cubicBezTo>
                    <a:pt x="3337" y="2212"/>
                    <a:pt x="3343" y="2206"/>
                    <a:pt x="3349" y="2206"/>
                  </a:cubicBezTo>
                  <a:cubicBezTo>
                    <a:pt x="3361" y="2199"/>
                    <a:pt x="3380" y="2193"/>
                    <a:pt x="3392" y="2187"/>
                  </a:cubicBezTo>
                  <a:cubicBezTo>
                    <a:pt x="3392" y="2187"/>
                    <a:pt x="3398" y="2187"/>
                    <a:pt x="3404" y="2181"/>
                  </a:cubicBezTo>
                  <a:cubicBezTo>
                    <a:pt x="3417" y="2175"/>
                    <a:pt x="3435" y="2169"/>
                    <a:pt x="3447" y="2163"/>
                  </a:cubicBezTo>
                  <a:cubicBezTo>
                    <a:pt x="3453" y="2163"/>
                    <a:pt x="3453" y="2156"/>
                    <a:pt x="3460" y="2156"/>
                  </a:cubicBezTo>
                  <a:cubicBezTo>
                    <a:pt x="3472" y="2150"/>
                    <a:pt x="3490" y="2144"/>
                    <a:pt x="3503" y="2132"/>
                  </a:cubicBezTo>
                  <a:cubicBezTo>
                    <a:pt x="3509" y="2132"/>
                    <a:pt x="3509" y="2132"/>
                    <a:pt x="3515" y="2126"/>
                  </a:cubicBezTo>
                  <a:lnTo>
                    <a:pt x="3558" y="2101"/>
                  </a:lnTo>
                  <a:cubicBezTo>
                    <a:pt x="3558" y="2101"/>
                    <a:pt x="3564" y="2101"/>
                    <a:pt x="3564" y="2095"/>
                  </a:cubicBezTo>
                  <a:cubicBezTo>
                    <a:pt x="3582" y="2089"/>
                    <a:pt x="3595" y="2077"/>
                    <a:pt x="3613" y="2070"/>
                  </a:cubicBezTo>
                  <a:cubicBezTo>
                    <a:pt x="3613" y="2070"/>
                    <a:pt x="3613" y="2064"/>
                    <a:pt x="3619" y="2064"/>
                  </a:cubicBezTo>
                  <a:cubicBezTo>
                    <a:pt x="3632" y="2058"/>
                    <a:pt x="3650" y="2046"/>
                    <a:pt x="3662" y="2034"/>
                  </a:cubicBezTo>
                  <a:lnTo>
                    <a:pt x="3668" y="2034"/>
                  </a:lnTo>
                  <a:cubicBezTo>
                    <a:pt x="3681" y="2021"/>
                    <a:pt x="3699" y="2009"/>
                    <a:pt x="3711" y="1997"/>
                  </a:cubicBezTo>
                  <a:lnTo>
                    <a:pt x="3718" y="1997"/>
                  </a:lnTo>
                  <a:cubicBezTo>
                    <a:pt x="3730" y="1984"/>
                    <a:pt x="3748" y="1972"/>
                    <a:pt x="3761" y="1954"/>
                  </a:cubicBezTo>
                  <a:cubicBezTo>
                    <a:pt x="3927" y="1819"/>
                    <a:pt x="4049" y="1653"/>
                    <a:pt x="4123" y="1468"/>
                  </a:cubicBezTo>
                  <a:cubicBezTo>
                    <a:pt x="4166" y="1536"/>
                    <a:pt x="4300" y="1762"/>
                    <a:pt x="4374" y="1762"/>
                  </a:cubicBezTo>
                  <a:cubicBezTo>
                    <a:pt x="4394" y="1762"/>
                    <a:pt x="4410" y="1744"/>
                    <a:pt x="4418" y="1702"/>
                  </a:cubicBezTo>
                  <a:cubicBezTo>
                    <a:pt x="4418" y="1702"/>
                    <a:pt x="4639" y="1808"/>
                    <a:pt x="4755" y="1808"/>
                  </a:cubicBezTo>
                  <a:cubicBezTo>
                    <a:pt x="4817" y="1808"/>
                    <a:pt x="4848" y="1778"/>
                    <a:pt x="4799" y="1683"/>
                  </a:cubicBezTo>
                  <a:lnTo>
                    <a:pt x="4799" y="1683"/>
                  </a:lnTo>
                  <a:cubicBezTo>
                    <a:pt x="4799" y="1683"/>
                    <a:pt x="5012" y="1738"/>
                    <a:pt x="5149" y="1738"/>
                  </a:cubicBezTo>
                  <a:cubicBezTo>
                    <a:pt x="5250" y="1738"/>
                    <a:pt x="5310" y="1708"/>
                    <a:pt x="5211" y="1604"/>
                  </a:cubicBezTo>
                  <a:cubicBezTo>
                    <a:pt x="5149" y="1548"/>
                    <a:pt x="5063" y="1481"/>
                    <a:pt x="4946" y="1413"/>
                  </a:cubicBezTo>
                  <a:lnTo>
                    <a:pt x="4946" y="1413"/>
                  </a:lnTo>
                  <a:cubicBezTo>
                    <a:pt x="5119" y="1465"/>
                    <a:pt x="5259" y="1506"/>
                    <a:pt x="5291" y="1506"/>
                  </a:cubicBezTo>
                  <a:cubicBezTo>
                    <a:pt x="5294" y="1506"/>
                    <a:pt x="5295" y="1506"/>
                    <a:pt x="5297" y="1505"/>
                  </a:cubicBezTo>
                  <a:cubicBezTo>
                    <a:pt x="5340" y="1493"/>
                    <a:pt x="5352" y="1431"/>
                    <a:pt x="5426" y="1425"/>
                  </a:cubicBezTo>
                  <a:cubicBezTo>
                    <a:pt x="5427" y="1425"/>
                    <a:pt x="5428" y="1425"/>
                    <a:pt x="5429" y="1425"/>
                  </a:cubicBezTo>
                  <a:cubicBezTo>
                    <a:pt x="5476" y="1425"/>
                    <a:pt x="5602" y="1490"/>
                    <a:pt x="5657" y="1490"/>
                  </a:cubicBezTo>
                  <a:cubicBezTo>
                    <a:pt x="5695" y="1490"/>
                    <a:pt x="5698" y="1458"/>
                    <a:pt x="5616" y="1352"/>
                  </a:cubicBezTo>
                  <a:cubicBezTo>
                    <a:pt x="5493" y="1204"/>
                    <a:pt x="5032" y="1130"/>
                    <a:pt x="4658" y="1087"/>
                  </a:cubicBezTo>
                  <a:cubicBezTo>
                    <a:pt x="4782" y="1084"/>
                    <a:pt x="4905" y="1082"/>
                    <a:pt x="5021" y="1082"/>
                  </a:cubicBezTo>
                  <a:cubicBezTo>
                    <a:pt x="5320" y="1082"/>
                    <a:pt x="5573" y="1095"/>
                    <a:pt x="5684" y="1130"/>
                  </a:cubicBezTo>
                  <a:cubicBezTo>
                    <a:pt x="5741" y="1148"/>
                    <a:pt x="5782" y="1155"/>
                    <a:pt x="5810" y="1155"/>
                  </a:cubicBezTo>
                  <a:cubicBezTo>
                    <a:pt x="5923" y="1155"/>
                    <a:pt x="5857" y="1048"/>
                    <a:pt x="5949" y="1048"/>
                  </a:cubicBezTo>
                  <a:cubicBezTo>
                    <a:pt x="5974" y="1048"/>
                    <a:pt x="6010" y="1056"/>
                    <a:pt x="6064" y="1075"/>
                  </a:cubicBezTo>
                  <a:cubicBezTo>
                    <a:pt x="6135" y="1100"/>
                    <a:pt x="6184" y="1110"/>
                    <a:pt x="6218" y="1110"/>
                  </a:cubicBezTo>
                  <a:cubicBezTo>
                    <a:pt x="6338" y="1110"/>
                    <a:pt x="6288" y="994"/>
                    <a:pt x="6359" y="989"/>
                  </a:cubicBezTo>
                  <a:cubicBezTo>
                    <a:pt x="6445" y="983"/>
                    <a:pt x="7127" y="903"/>
                    <a:pt x="6236" y="817"/>
                  </a:cubicBezTo>
                  <a:cubicBezTo>
                    <a:pt x="6135" y="807"/>
                    <a:pt x="6022" y="802"/>
                    <a:pt x="5902" y="802"/>
                  </a:cubicBezTo>
                  <a:cubicBezTo>
                    <a:pt x="5454" y="802"/>
                    <a:pt x="4904" y="866"/>
                    <a:pt x="4449" y="934"/>
                  </a:cubicBezTo>
                  <a:cubicBezTo>
                    <a:pt x="5180" y="725"/>
                    <a:pt x="5542" y="418"/>
                    <a:pt x="5684" y="209"/>
                  </a:cubicBezTo>
                  <a:cubicBezTo>
                    <a:pt x="5747" y="117"/>
                    <a:pt x="5722" y="86"/>
                    <a:pt x="5660" y="86"/>
                  </a:cubicBezTo>
                  <a:cubicBezTo>
                    <a:pt x="5536" y="86"/>
                    <a:pt x="5266" y="209"/>
                    <a:pt x="5266" y="209"/>
                  </a:cubicBezTo>
                  <a:cubicBezTo>
                    <a:pt x="5293" y="124"/>
                    <a:pt x="5271" y="94"/>
                    <a:pt x="5227" y="94"/>
                  </a:cubicBezTo>
                  <a:cubicBezTo>
                    <a:pt x="5123" y="94"/>
                    <a:pt x="4891" y="264"/>
                    <a:pt x="4891" y="264"/>
                  </a:cubicBezTo>
                  <a:cubicBezTo>
                    <a:pt x="4877" y="228"/>
                    <a:pt x="4861" y="212"/>
                    <a:pt x="4843" y="212"/>
                  </a:cubicBezTo>
                  <a:cubicBezTo>
                    <a:pt x="4757" y="212"/>
                    <a:pt x="4639" y="571"/>
                    <a:pt x="4639" y="571"/>
                  </a:cubicBezTo>
                  <a:cubicBezTo>
                    <a:pt x="4486" y="719"/>
                    <a:pt x="4314" y="817"/>
                    <a:pt x="4148" y="885"/>
                  </a:cubicBezTo>
                  <a:cubicBezTo>
                    <a:pt x="4000" y="393"/>
                    <a:pt x="3466" y="0"/>
                    <a:pt x="29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36"/>
          <p:cNvGrpSpPr/>
          <p:nvPr/>
        </p:nvGrpSpPr>
        <p:grpSpPr>
          <a:xfrm>
            <a:off x="1414142" y="2127272"/>
            <a:ext cx="814841" cy="839001"/>
            <a:chOff x="3700142" y="2051072"/>
            <a:chExt cx="814841" cy="839001"/>
          </a:xfrm>
        </p:grpSpPr>
        <p:sp>
          <p:nvSpPr>
            <p:cNvPr id="887" name="Google Shape;887;p36"/>
            <p:cNvSpPr/>
            <p:nvPr/>
          </p:nvSpPr>
          <p:spPr>
            <a:xfrm>
              <a:off x="3700142" y="2051072"/>
              <a:ext cx="814841" cy="839001"/>
            </a:xfrm>
            <a:custGeom>
              <a:rect b="b" l="l" r="r" t="t"/>
              <a:pathLst>
                <a:path extrusionOk="0" h="11286" w="10961">
                  <a:moveTo>
                    <a:pt x="10960" y="0"/>
                  </a:moveTo>
                  <a:cubicBezTo>
                    <a:pt x="5001" y="596"/>
                    <a:pt x="307" y="5370"/>
                    <a:pt x="0" y="11286"/>
                  </a:cubicBezTo>
                  <a:lnTo>
                    <a:pt x="10960" y="11286"/>
                  </a:lnTo>
                  <a:lnTo>
                    <a:pt x="10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4067084" y="2575762"/>
              <a:ext cx="355568" cy="260264"/>
            </a:xfrm>
            <a:custGeom>
              <a:rect b="b" l="l" r="r" t="t"/>
              <a:pathLst>
                <a:path extrusionOk="0" h="3501" w="4783">
                  <a:moveTo>
                    <a:pt x="3383" y="0"/>
                  </a:moveTo>
                  <a:cubicBezTo>
                    <a:pt x="2778" y="0"/>
                    <a:pt x="2519" y="367"/>
                    <a:pt x="2424" y="652"/>
                  </a:cubicBezTo>
                  <a:cubicBezTo>
                    <a:pt x="2400" y="314"/>
                    <a:pt x="2363" y="32"/>
                    <a:pt x="2363" y="32"/>
                  </a:cubicBezTo>
                  <a:cubicBezTo>
                    <a:pt x="2304" y="9"/>
                    <a:pt x="2253" y="1"/>
                    <a:pt x="2210" y="1"/>
                  </a:cubicBezTo>
                  <a:cubicBezTo>
                    <a:pt x="2088" y="1"/>
                    <a:pt x="2031" y="69"/>
                    <a:pt x="2031" y="69"/>
                  </a:cubicBezTo>
                  <a:cubicBezTo>
                    <a:pt x="2111" y="278"/>
                    <a:pt x="2154" y="474"/>
                    <a:pt x="2178" y="652"/>
                  </a:cubicBezTo>
                  <a:cubicBezTo>
                    <a:pt x="2042" y="536"/>
                    <a:pt x="1842" y="443"/>
                    <a:pt x="1595" y="443"/>
                  </a:cubicBezTo>
                  <a:cubicBezTo>
                    <a:pt x="1384" y="443"/>
                    <a:pt x="1138" y="511"/>
                    <a:pt x="870" y="689"/>
                  </a:cubicBezTo>
                  <a:cubicBezTo>
                    <a:pt x="0" y="1265"/>
                    <a:pt x="406" y="3501"/>
                    <a:pt x="1601" y="3501"/>
                  </a:cubicBezTo>
                  <a:cubicBezTo>
                    <a:pt x="1832" y="3501"/>
                    <a:pt x="2094" y="3417"/>
                    <a:pt x="2381" y="3220"/>
                  </a:cubicBezTo>
                  <a:cubicBezTo>
                    <a:pt x="2670" y="3417"/>
                    <a:pt x="2934" y="3497"/>
                    <a:pt x="3161" y="3497"/>
                  </a:cubicBezTo>
                  <a:cubicBezTo>
                    <a:pt x="3171" y="3497"/>
                    <a:pt x="3181" y="3497"/>
                    <a:pt x="3191" y="3497"/>
                  </a:cubicBezTo>
                  <a:cubicBezTo>
                    <a:pt x="4402" y="3497"/>
                    <a:pt x="4782" y="1268"/>
                    <a:pt x="3911" y="689"/>
                  </a:cubicBezTo>
                  <a:cubicBezTo>
                    <a:pt x="3788" y="603"/>
                    <a:pt x="3665" y="548"/>
                    <a:pt x="3554" y="511"/>
                  </a:cubicBezTo>
                  <a:cubicBezTo>
                    <a:pt x="3702" y="271"/>
                    <a:pt x="3708" y="32"/>
                    <a:pt x="3708" y="32"/>
                  </a:cubicBezTo>
                  <a:cubicBezTo>
                    <a:pt x="3590" y="10"/>
                    <a:pt x="3482" y="0"/>
                    <a:pt x="33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4173688" y="2383965"/>
              <a:ext cx="123850" cy="123404"/>
            </a:xfrm>
            <a:custGeom>
              <a:rect b="b" l="l" r="r" t="t"/>
              <a:pathLst>
                <a:path extrusionOk="0" h="1660" w="1666">
                  <a:moveTo>
                    <a:pt x="837" y="1"/>
                  </a:moveTo>
                  <a:cubicBezTo>
                    <a:pt x="376" y="1"/>
                    <a:pt x="1" y="376"/>
                    <a:pt x="1" y="830"/>
                  </a:cubicBezTo>
                  <a:cubicBezTo>
                    <a:pt x="1" y="1291"/>
                    <a:pt x="376" y="1660"/>
                    <a:pt x="837" y="1660"/>
                  </a:cubicBezTo>
                  <a:cubicBezTo>
                    <a:pt x="1291" y="1660"/>
                    <a:pt x="1666" y="1291"/>
                    <a:pt x="1666" y="830"/>
                  </a:cubicBezTo>
                  <a:cubicBezTo>
                    <a:pt x="1666" y="462"/>
                    <a:pt x="1420" y="148"/>
                    <a:pt x="1082" y="38"/>
                  </a:cubicBezTo>
                  <a:cubicBezTo>
                    <a:pt x="1033" y="25"/>
                    <a:pt x="984" y="13"/>
                    <a:pt x="929" y="7"/>
                  </a:cubicBezTo>
                  <a:cubicBezTo>
                    <a:pt x="898" y="1"/>
                    <a:pt x="86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6"/>
            <p:cNvSpPr/>
            <p:nvPr/>
          </p:nvSpPr>
          <p:spPr>
            <a:xfrm>
              <a:off x="4242675" y="2168454"/>
              <a:ext cx="229339" cy="345309"/>
            </a:xfrm>
            <a:custGeom>
              <a:rect b="b" l="l" r="r" t="t"/>
              <a:pathLst>
                <a:path extrusionOk="0" h="4645" w="3085">
                  <a:moveTo>
                    <a:pt x="941" y="0"/>
                  </a:moveTo>
                  <a:lnTo>
                    <a:pt x="941" y="602"/>
                  </a:lnTo>
                  <a:lnTo>
                    <a:pt x="947" y="602"/>
                  </a:lnTo>
                  <a:cubicBezTo>
                    <a:pt x="947" y="602"/>
                    <a:pt x="990" y="1339"/>
                    <a:pt x="1" y="2931"/>
                  </a:cubicBezTo>
                  <a:cubicBezTo>
                    <a:pt x="56" y="2937"/>
                    <a:pt x="105" y="2937"/>
                    <a:pt x="160" y="2949"/>
                  </a:cubicBezTo>
                  <a:cubicBezTo>
                    <a:pt x="437" y="2494"/>
                    <a:pt x="928" y="1610"/>
                    <a:pt x="1082" y="854"/>
                  </a:cubicBezTo>
                  <a:cubicBezTo>
                    <a:pt x="1242" y="1610"/>
                    <a:pt x="1727" y="2482"/>
                    <a:pt x="2010" y="2937"/>
                  </a:cubicBezTo>
                  <a:cubicBezTo>
                    <a:pt x="1672" y="3041"/>
                    <a:pt x="1426" y="3354"/>
                    <a:pt x="1426" y="3729"/>
                  </a:cubicBezTo>
                  <a:cubicBezTo>
                    <a:pt x="1426" y="4190"/>
                    <a:pt x="1715" y="4645"/>
                    <a:pt x="2261" y="4645"/>
                  </a:cubicBezTo>
                  <a:cubicBezTo>
                    <a:pt x="2808" y="4645"/>
                    <a:pt x="3085" y="4233"/>
                    <a:pt x="3085" y="3772"/>
                  </a:cubicBezTo>
                  <a:cubicBezTo>
                    <a:pt x="3085" y="3311"/>
                    <a:pt x="2710" y="2900"/>
                    <a:pt x="2249" y="2900"/>
                  </a:cubicBezTo>
                  <a:cubicBezTo>
                    <a:pt x="2218" y="2900"/>
                    <a:pt x="2231" y="2900"/>
                    <a:pt x="2145" y="2906"/>
                  </a:cubicBezTo>
                  <a:lnTo>
                    <a:pt x="2145" y="2924"/>
                  </a:lnTo>
                  <a:cubicBezTo>
                    <a:pt x="1248" y="1376"/>
                    <a:pt x="1199" y="694"/>
                    <a:pt x="1199" y="565"/>
                  </a:cubicBezTo>
                  <a:lnTo>
                    <a:pt x="1199" y="553"/>
                  </a:lnTo>
                  <a:cubicBezTo>
                    <a:pt x="1199" y="553"/>
                    <a:pt x="1199" y="552"/>
                    <a:pt x="1199" y="552"/>
                  </a:cubicBezTo>
                  <a:cubicBezTo>
                    <a:pt x="1201" y="552"/>
                    <a:pt x="1217" y="602"/>
                    <a:pt x="1217" y="602"/>
                  </a:cubicBezTo>
                  <a:lnTo>
                    <a:pt x="1285" y="602"/>
                  </a:lnTo>
                  <a:lnTo>
                    <a:pt x="12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6"/>
            <p:cNvSpPr/>
            <p:nvPr/>
          </p:nvSpPr>
          <p:spPr>
            <a:xfrm>
              <a:off x="3811132" y="2443437"/>
              <a:ext cx="216552" cy="357575"/>
            </a:xfrm>
            <a:custGeom>
              <a:rect b="b" l="l" r="r" t="t"/>
              <a:pathLst>
                <a:path extrusionOk="0" h="4810" w="2913">
                  <a:moveTo>
                    <a:pt x="2303" y="1"/>
                  </a:moveTo>
                  <a:cubicBezTo>
                    <a:pt x="1681" y="1"/>
                    <a:pt x="1516" y="413"/>
                    <a:pt x="1493" y="651"/>
                  </a:cubicBezTo>
                  <a:cubicBezTo>
                    <a:pt x="1474" y="380"/>
                    <a:pt x="1444" y="147"/>
                    <a:pt x="1444" y="147"/>
                  </a:cubicBezTo>
                  <a:cubicBezTo>
                    <a:pt x="1401" y="132"/>
                    <a:pt x="1364" y="126"/>
                    <a:pt x="1332" y="126"/>
                  </a:cubicBezTo>
                  <a:cubicBezTo>
                    <a:pt x="1237" y="126"/>
                    <a:pt x="1192" y="178"/>
                    <a:pt x="1192" y="178"/>
                  </a:cubicBezTo>
                  <a:cubicBezTo>
                    <a:pt x="1296" y="460"/>
                    <a:pt x="1321" y="712"/>
                    <a:pt x="1321" y="909"/>
                  </a:cubicBezTo>
                  <a:cubicBezTo>
                    <a:pt x="995" y="1032"/>
                    <a:pt x="774" y="1603"/>
                    <a:pt x="731" y="2168"/>
                  </a:cubicBezTo>
                  <a:cubicBezTo>
                    <a:pt x="682" y="2813"/>
                    <a:pt x="0" y="3157"/>
                    <a:pt x="332" y="4122"/>
                  </a:cubicBezTo>
                  <a:cubicBezTo>
                    <a:pt x="535" y="4705"/>
                    <a:pt x="1106" y="4810"/>
                    <a:pt x="1456" y="4810"/>
                  </a:cubicBezTo>
                  <a:cubicBezTo>
                    <a:pt x="1800" y="4810"/>
                    <a:pt x="2378" y="4705"/>
                    <a:pt x="2580" y="4122"/>
                  </a:cubicBezTo>
                  <a:cubicBezTo>
                    <a:pt x="2912" y="3157"/>
                    <a:pt x="2230" y="2813"/>
                    <a:pt x="2181" y="2168"/>
                  </a:cubicBezTo>
                  <a:cubicBezTo>
                    <a:pt x="2138" y="1548"/>
                    <a:pt x="1874" y="933"/>
                    <a:pt x="1505" y="884"/>
                  </a:cubicBezTo>
                  <a:cubicBezTo>
                    <a:pt x="1505" y="860"/>
                    <a:pt x="1499" y="835"/>
                    <a:pt x="1499" y="817"/>
                  </a:cubicBezTo>
                  <a:cubicBezTo>
                    <a:pt x="1505" y="817"/>
                    <a:pt x="1505" y="823"/>
                    <a:pt x="1505" y="823"/>
                  </a:cubicBezTo>
                  <a:cubicBezTo>
                    <a:pt x="2476" y="786"/>
                    <a:pt x="2421" y="6"/>
                    <a:pt x="2421" y="6"/>
                  </a:cubicBezTo>
                  <a:cubicBezTo>
                    <a:pt x="2380" y="2"/>
                    <a:pt x="2340" y="1"/>
                    <a:pt x="23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36"/>
          <p:cNvGrpSpPr/>
          <p:nvPr/>
        </p:nvGrpSpPr>
        <p:grpSpPr>
          <a:xfrm>
            <a:off x="1415034" y="3070347"/>
            <a:ext cx="813949" cy="825843"/>
            <a:chOff x="3701034" y="2994147"/>
            <a:chExt cx="813949" cy="825843"/>
          </a:xfrm>
        </p:grpSpPr>
        <p:sp>
          <p:nvSpPr>
            <p:cNvPr id="893" name="Google Shape;893;p36"/>
            <p:cNvSpPr/>
            <p:nvPr/>
          </p:nvSpPr>
          <p:spPr>
            <a:xfrm>
              <a:off x="3701034" y="2994147"/>
              <a:ext cx="813949" cy="825843"/>
            </a:xfrm>
            <a:custGeom>
              <a:rect b="b" l="l" r="r" t="t"/>
              <a:pathLst>
                <a:path extrusionOk="0" h="11109" w="10949">
                  <a:moveTo>
                    <a:pt x="0" y="1"/>
                  </a:moveTo>
                  <a:cubicBezTo>
                    <a:pt x="388" y="5831"/>
                    <a:pt x="5050" y="10518"/>
                    <a:pt x="10948" y="11108"/>
                  </a:cubicBezTo>
                  <a:lnTo>
                    <a:pt x="109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6"/>
            <p:cNvSpPr/>
            <p:nvPr/>
          </p:nvSpPr>
          <p:spPr>
            <a:xfrm>
              <a:off x="3851275" y="3054883"/>
              <a:ext cx="287844" cy="279147"/>
            </a:xfrm>
            <a:custGeom>
              <a:rect b="b" l="l" r="r" t="t"/>
              <a:pathLst>
                <a:path extrusionOk="0" h="3755" w="3872">
                  <a:moveTo>
                    <a:pt x="3447" y="1543"/>
                  </a:moveTo>
                  <a:cubicBezTo>
                    <a:pt x="3447" y="1543"/>
                    <a:pt x="3828" y="1530"/>
                    <a:pt x="3853" y="1033"/>
                  </a:cubicBezTo>
                  <a:cubicBezTo>
                    <a:pt x="3871" y="535"/>
                    <a:pt x="3128" y="87"/>
                    <a:pt x="2077" y="44"/>
                  </a:cubicBezTo>
                  <a:cubicBezTo>
                    <a:pt x="1021" y="1"/>
                    <a:pt x="234" y="382"/>
                    <a:pt x="216" y="879"/>
                  </a:cubicBezTo>
                  <a:cubicBezTo>
                    <a:pt x="191" y="1377"/>
                    <a:pt x="566" y="1426"/>
                    <a:pt x="566" y="1426"/>
                  </a:cubicBezTo>
                  <a:cubicBezTo>
                    <a:pt x="566" y="1426"/>
                    <a:pt x="203" y="1604"/>
                    <a:pt x="179" y="2298"/>
                  </a:cubicBezTo>
                  <a:cubicBezTo>
                    <a:pt x="148" y="2993"/>
                    <a:pt x="1" y="3595"/>
                    <a:pt x="836" y="3631"/>
                  </a:cubicBezTo>
                  <a:cubicBezTo>
                    <a:pt x="1279" y="3650"/>
                    <a:pt x="1383" y="3631"/>
                    <a:pt x="1936" y="3650"/>
                  </a:cubicBezTo>
                  <a:cubicBezTo>
                    <a:pt x="2489" y="3674"/>
                    <a:pt x="2563" y="3699"/>
                    <a:pt x="3005" y="3717"/>
                  </a:cubicBezTo>
                  <a:cubicBezTo>
                    <a:pt x="3840" y="3754"/>
                    <a:pt x="3730" y="3134"/>
                    <a:pt x="3761" y="2440"/>
                  </a:cubicBezTo>
                  <a:cubicBezTo>
                    <a:pt x="3791" y="1752"/>
                    <a:pt x="3447" y="1543"/>
                    <a:pt x="3447" y="154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5" name="Google Shape;895;p36"/>
            <p:cNvGrpSpPr/>
            <p:nvPr/>
          </p:nvGrpSpPr>
          <p:grpSpPr>
            <a:xfrm>
              <a:off x="4215764" y="3074508"/>
              <a:ext cx="286878" cy="445371"/>
              <a:chOff x="4215764" y="3074508"/>
              <a:chExt cx="286878" cy="445371"/>
            </a:xfrm>
          </p:grpSpPr>
          <p:sp>
            <p:nvSpPr>
              <p:cNvPr id="896" name="Google Shape;896;p36"/>
              <p:cNvSpPr/>
              <p:nvPr/>
            </p:nvSpPr>
            <p:spPr>
              <a:xfrm>
                <a:off x="4284231" y="3253073"/>
                <a:ext cx="105563" cy="95081"/>
              </a:xfrm>
              <a:custGeom>
                <a:rect b="b" l="l" r="r" t="t"/>
                <a:pathLst>
                  <a:path extrusionOk="0" h="1279" w="1420">
                    <a:moveTo>
                      <a:pt x="1420" y="1088"/>
                    </a:moveTo>
                    <a:cubicBezTo>
                      <a:pt x="1420" y="1088"/>
                      <a:pt x="1193" y="1"/>
                      <a:pt x="1" y="400"/>
                    </a:cubicBezTo>
                    <a:cubicBezTo>
                      <a:pt x="1" y="400"/>
                      <a:pt x="173" y="1279"/>
                      <a:pt x="1420" y="108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6"/>
              <p:cNvSpPr/>
              <p:nvPr/>
            </p:nvSpPr>
            <p:spPr>
              <a:xfrm>
                <a:off x="4237694" y="3167730"/>
                <a:ext cx="112848" cy="107347"/>
              </a:xfrm>
              <a:custGeom>
                <a:rect b="b" l="l" r="r" t="t"/>
                <a:pathLst>
                  <a:path extrusionOk="0" h="1444" w="1518">
                    <a:moveTo>
                      <a:pt x="1518" y="1032"/>
                    </a:moveTo>
                    <a:cubicBezTo>
                      <a:pt x="1518" y="1032"/>
                      <a:pt x="1106" y="0"/>
                      <a:pt x="0" y="602"/>
                    </a:cubicBezTo>
                    <a:cubicBezTo>
                      <a:pt x="0" y="602"/>
                      <a:pt x="332" y="1444"/>
                      <a:pt x="1518" y="103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p:nvPr/>
            </p:nvSpPr>
            <p:spPr>
              <a:xfrm>
                <a:off x="4318948" y="3351722"/>
                <a:ext cx="94189" cy="82740"/>
              </a:xfrm>
              <a:custGeom>
                <a:rect b="b" l="l" r="r" t="t"/>
                <a:pathLst>
                  <a:path extrusionOk="0" h="1113" w="1267">
                    <a:moveTo>
                      <a:pt x="1266" y="1113"/>
                    </a:moveTo>
                    <a:cubicBezTo>
                      <a:pt x="1266" y="1113"/>
                      <a:pt x="1248" y="1"/>
                      <a:pt x="1" y="173"/>
                    </a:cubicBezTo>
                    <a:cubicBezTo>
                      <a:pt x="1" y="173"/>
                      <a:pt x="7" y="1070"/>
                      <a:pt x="1266" y="11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6"/>
              <p:cNvSpPr/>
              <p:nvPr/>
            </p:nvSpPr>
            <p:spPr>
              <a:xfrm>
                <a:off x="4348610" y="3210625"/>
                <a:ext cx="123850" cy="122958"/>
              </a:xfrm>
              <a:custGeom>
                <a:rect b="b" l="l" r="r" t="t"/>
                <a:pathLst>
                  <a:path extrusionOk="0" h="1654" w="1666">
                    <a:moveTo>
                      <a:pt x="554" y="1653"/>
                    </a:moveTo>
                    <a:cubicBezTo>
                      <a:pt x="554" y="1653"/>
                      <a:pt x="1" y="830"/>
                      <a:pt x="959" y="1"/>
                    </a:cubicBezTo>
                    <a:cubicBezTo>
                      <a:pt x="959" y="1"/>
                      <a:pt x="1666" y="1070"/>
                      <a:pt x="554" y="16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6"/>
              <p:cNvSpPr/>
              <p:nvPr/>
            </p:nvSpPr>
            <p:spPr>
              <a:xfrm>
                <a:off x="4299322" y="3117477"/>
                <a:ext cx="125635" cy="127047"/>
              </a:xfrm>
              <a:custGeom>
                <a:rect b="b" l="l" r="r" t="t"/>
                <a:pathLst>
                  <a:path extrusionOk="0" h="1709" w="1690">
                    <a:moveTo>
                      <a:pt x="695" y="1708"/>
                    </a:moveTo>
                    <a:cubicBezTo>
                      <a:pt x="695" y="1708"/>
                      <a:pt x="0" y="983"/>
                      <a:pt x="799" y="0"/>
                    </a:cubicBezTo>
                    <a:cubicBezTo>
                      <a:pt x="799" y="0"/>
                      <a:pt x="1690" y="934"/>
                      <a:pt x="695" y="17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6"/>
              <p:cNvSpPr/>
              <p:nvPr/>
            </p:nvSpPr>
            <p:spPr>
              <a:xfrm>
                <a:off x="4215764" y="3074508"/>
                <a:ext cx="97311" cy="114707"/>
              </a:xfrm>
              <a:custGeom>
                <a:rect b="b" l="l" r="r" t="t"/>
                <a:pathLst>
                  <a:path extrusionOk="0" h="1543" w="1309">
                    <a:moveTo>
                      <a:pt x="1309" y="1426"/>
                    </a:moveTo>
                    <a:cubicBezTo>
                      <a:pt x="1309" y="1426"/>
                      <a:pt x="565" y="1543"/>
                      <a:pt x="0" y="204"/>
                    </a:cubicBezTo>
                    <a:cubicBezTo>
                      <a:pt x="0" y="204"/>
                      <a:pt x="1118" y="1"/>
                      <a:pt x="1309" y="142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6"/>
              <p:cNvSpPr/>
              <p:nvPr/>
            </p:nvSpPr>
            <p:spPr>
              <a:xfrm>
                <a:off x="4383772" y="3318417"/>
                <a:ext cx="118870" cy="116045"/>
              </a:xfrm>
              <a:custGeom>
                <a:rect b="b" l="l" r="r" t="t"/>
                <a:pathLst>
                  <a:path extrusionOk="0" h="1561" w="1599">
                    <a:moveTo>
                      <a:pt x="400" y="1561"/>
                    </a:moveTo>
                    <a:cubicBezTo>
                      <a:pt x="400" y="1561"/>
                      <a:pt x="1" y="639"/>
                      <a:pt x="1101" y="0"/>
                    </a:cubicBezTo>
                    <a:cubicBezTo>
                      <a:pt x="1101" y="0"/>
                      <a:pt x="1598" y="1186"/>
                      <a:pt x="400" y="15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6"/>
              <p:cNvSpPr/>
              <p:nvPr/>
            </p:nvSpPr>
            <p:spPr>
              <a:xfrm>
                <a:off x="4259104" y="3123721"/>
                <a:ext cx="170908" cy="396158"/>
              </a:xfrm>
              <a:custGeom>
                <a:rect b="b" l="l" r="r" t="t"/>
                <a:pathLst>
                  <a:path extrusionOk="0" h="5329" w="2299">
                    <a:moveTo>
                      <a:pt x="178" y="1"/>
                    </a:moveTo>
                    <a:cubicBezTo>
                      <a:pt x="144" y="1"/>
                      <a:pt x="110" y="12"/>
                      <a:pt x="81" y="33"/>
                    </a:cubicBezTo>
                    <a:cubicBezTo>
                      <a:pt x="13" y="88"/>
                      <a:pt x="1" y="180"/>
                      <a:pt x="56" y="248"/>
                    </a:cubicBezTo>
                    <a:cubicBezTo>
                      <a:pt x="1285" y="1766"/>
                      <a:pt x="1862" y="3240"/>
                      <a:pt x="1985" y="5181"/>
                    </a:cubicBezTo>
                    <a:cubicBezTo>
                      <a:pt x="1991" y="5267"/>
                      <a:pt x="2053" y="5329"/>
                      <a:pt x="2139" y="5329"/>
                    </a:cubicBezTo>
                    <a:lnTo>
                      <a:pt x="2145" y="5329"/>
                    </a:lnTo>
                    <a:cubicBezTo>
                      <a:pt x="2231" y="5323"/>
                      <a:pt x="2298" y="5249"/>
                      <a:pt x="2292" y="5163"/>
                    </a:cubicBezTo>
                    <a:cubicBezTo>
                      <a:pt x="2163" y="3154"/>
                      <a:pt x="1567" y="1624"/>
                      <a:pt x="296" y="58"/>
                    </a:cubicBezTo>
                    <a:cubicBezTo>
                      <a:pt x="264" y="19"/>
                      <a:pt x="221"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4" name="Google Shape;904;p36"/>
            <p:cNvGrpSpPr/>
            <p:nvPr/>
          </p:nvGrpSpPr>
          <p:grpSpPr>
            <a:xfrm>
              <a:off x="4094293" y="3386438"/>
              <a:ext cx="239821" cy="247180"/>
              <a:chOff x="4094293" y="3386438"/>
              <a:chExt cx="239821" cy="247180"/>
            </a:xfrm>
          </p:grpSpPr>
          <p:sp>
            <p:nvSpPr>
              <p:cNvPr id="905" name="Google Shape;905;p36"/>
              <p:cNvSpPr/>
              <p:nvPr/>
            </p:nvSpPr>
            <p:spPr>
              <a:xfrm>
                <a:off x="4119345" y="3495644"/>
                <a:ext cx="174996" cy="137975"/>
              </a:xfrm>
              <a:custGeom>
                <a:rect b="b" l="l" r="r" t="t"/>
                <a:pathLst>
                  <a:path extrusionOk="0" h="1856" w="2354">
                    <a:moveTo>
                      <a:pt x="1" y="98"/>
                    </a:moveTo>
                    <a:lnTo>
                      <a:pt x="376" y="1647"/>
                    </a:lnTo>
                    <a:cubicBezTo>
                      <a:pt x="376" y="1647"/>
                      <a:pt x="750" y="1856"/>
                      <a:pt x="1260" y="1837"/>
                    </a:cubicBezTo>
                    <a:cubicBezTo>
                      <a:pt x="1764" y="1819"/>
                      <a:pt x="2102" y="1634"/>
                      <a:pt x="2102" y="1634"/>
                    </a:cubicBezTo>
                    <a:lnTo>
                      <a:pt x="2354" y="0"/>
                    </a:lnTo>
                    <a:cubicBezTo>
                      <a:pt x="2354" y="0"/>
                      <a:pt x="1887" y="332"/>
                      <a:pt x="1211" y="356"/>
                    </a:cubicBezTo>
                    <a:cubicBezTo>
                      <a:pt x="542" y="381"/>
                      <a:pt x="1" y="98"/>
                      <a:pt x="1" y="9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6"/>
              <p:cNvSpPr/>
              <p:nvPr/>
            </p:nvSpPr>
            <p:spPr>
              <a:xfrm>
                <a:off x="4094293" y="3424352"/>
                <a:ext cx="239821" cy="110172"/>
              </a:xfrm>
              <a:custGeom>
                <a:rect b="b" l="l" r="r" t="t"/>
                <a:pathLst>
                  <a:path extrusionOk="0" h="1482" w="3226">
                    <a:moveTo>
                      <a:pt x="1413" y="56"/>
                    </a:moveTo>
                    <a:cubicBezTo>
                      <a:pt x="872" y="124"/>
                      <a:pt x="418" y="400"/>
                      <a:pt x="209" y="652"/>
                    </a:cubicBezTo>
                    <a:cubicBezTo>
                      <a:pt x="0" y="904"/>
                      <a:pt x="12" y="1297"/>
                      <a:pt x="541" y="1272"/>
                    </a:cubicBezTo>
                    <a:cubicBezTo>
                      <a:pt x="1069" y="1242"/>
                      <a:pt x="1235" y="1481"/>
                      <a:pt x="1573" y="1469"/>
                    </a:cubicBezTo>
                    <a:cubicBezTo>
                      <a:pt x="1917" y="1457"/>
                      <a:pt x="2169" y="1248"/>
                      <a:pt x="2408" y="1168"/>
                    </a:cubicBezTo>
                    <a:cubicBezTo>
                      <a:pt x="2648" y="1094"/>
                      <a:pt x="3225" y="1143"/>
                      <a:pt x="2722" y="517"/>
                    </a:cubicBezTo>
                    <a:cubicBezTo>
                      <a:pt x="2433" y="154"/>
                      <a:pt x="1855" y="1"/>
                      <a:pt x="1413" y="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6"/>
              <p:cNvSpPr/>
              <p:nvPr/>
            </p:nvSpPr>
            <p:spPr>
              <a:xfrm>
                <a:off x="4175546" y="3386438"/>
                <a:ext cx="58060" cy="57614"/>
              </a:xfrm>
              <a:custGeom>
                <a:rect b="b" l="l" r="r" t="t"/>
                <a:pathLst>
                  <a:path extrusionOk="0" h="775" w="781">
                    <a:moveTo>
                      <a:pt x="670" y="124"/>
                    </a:moveTo>
                    <a:cubicBezTo>
                      <a:pt x="646" y="105"/>
                      <a:pt x="621" y="81"/>
                      <a:pt x="596" y="62"/>
                    </a:cubicBezTo>
                    <a:cubicBezTo>
                      <a:pt x="535" y="25"/>
                      <a:pt x="474" y="7"/>
                      <a:pt x="406" y="1"/>
                    </a:cubicBezTo>
                    <a:cubicBezTo>
                      <a:pt x="375" y="7"/>
                      <a:pt x="345" y="7"/>
                      <a:pt x="308" y="13"/>
                    </a:cubicBezTo>
                    <a:cubicBezTo>
                      <a:pt x="240" y="25"/>
                      <a:pt x="179" y="56"/>
                      <a:pt x="130" y="105"/>
                    </a:cubicBezTo>
                    <a:cubicBezTo>
                      <a:pt x="56" y="173"/>
                      <a:pt x="13" y="271"/>
                      <a:pt x="7" y="369"/>
                    </a:cubicBezTo>
                    <a:cubicBezTo>
                      <a:pt x="1" y="474"/>
                      <a:pt x="44" y="578"/>
                      <a:pt x="111" y="652"/>
                    </a:cubicBezTo>
                    <a:cubicBezTo>
                      <a:pt x="136" y="670"/>
                      <a:pt x="166" y="695"/>
                      <a:pt x="191" y="714"/>
                    </a:cubicBezTo>
                    <a:cubicBezTo>
                      <a:pt x="246" y="750"/>
                      <a:pt x="308" y="769"/>
                      <a:pt x="375" y="775"/>
                    </a:cubicBezTo>
                    <a:cubicBezTo>
                      <a:pt x="412" y="769"/>
                      <a:pt x="443" y="769"/>
                      <a:pt x="474" y="763"/>
                    </a:cubicBezTo>
                    <a:cubicBezTo>
                      <a:pt x="547" y="750"/>
                      <a:pt x="603" y="714"/>
                      <a:pt x="658" y="670"/>
                    </a:cubicBezTo>
                    <a:cubicBezTo>
                      <a:pt x="732" y="597"/>
                      <a:pt x="775" y="505"/>
                      <a:pt x="775" y="406"/>
                    </a:cubicBezTo>
                    <a:cubicBezTo>
                      <a:pt x="781" y="302"/>
                      <a:pt x="744" y="197"/>
                      <a:pt x="670" y="1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8" name="Google Shape;908;p36"/>
          <p:cNvGrpSpPr/>
          <p:nvPr/>
        </p:nvGrpSpPr>
        <p:grpSpPr>
          <a:xfrm>
            <a:off x="2335735" y="3070347"/>
            <a:ext cx="814395" cy="825843"/>
            <a:chOff x="4621735" y="2994147"/>
            <a:chExt cx="814395" cy="825843"/>
          </a:xfrm>
        </p:grpSpPr>
        <p:sp>
          <p:nvSpPr>
            <p:cNvPr id="909" name="Google Shape;909;p36"/>
            <p:cNvSpPr/>
            <p:nvPr/>
          </p:nvSpPr>
          <p:spPr>
            <a:xfrm>
              <a:off x="4621735" y="2994147"/>
              <a:ext cx="814395" cy="825843"/>
            </a:xfrm>
            <a:custGeom>
              <a:rect b="b" l="l" r="r" t="t"/>
              <a:pathLst>
                <a:path extrusionOk="0" h="11109" w="10955">
                  <a:moveTo>
                    <a:pt x="1" y="1"/>
                  </a:moveTo>
                  <a:lnTo>
                    <a:pt x="1" y="11108"/>
                  </a:lnTo>
                  <a:cubicBezTo>
                    <a:pt x="5905" y="10518"/>
                    <a:pt x="10568" y="5831"/>
                    <a:pt x="109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6"/>
            <p:cNvSpPr/>
            <p:nvPr/>
          </p:nvSpPr>
          <p:spPr>
            <a:xfrm>
              <a:off x="4990758" y="3155390"/>
              <a:ext cx="287844" cy="308362"/>
            </a:xfrm>
            <a:custGeom>
              <a:rect b="b" l="l" r="r" t="t"/>
              <a:pathLst>
                <a:path extrusionOk="0" h="4148" w="3872">
                  <a:moveTo>
                    <a:pt x="1825" y="2390"/>
                  </a:moveTo>
                  <a:cubicBezTo>
                    <a:pt x="1150" y="2943"/>
                    <a:pt x="289" y="2531"/>
                    <a:pt x="142" y="3348"/>
                  </a:cubicBezTo>
                  <a:cubicBezTo>
                    <a:pt x="1" y="4147"/>
                    <a:pt x="1438" y="4086"/>
                    <a:pt x="2298" y="3588"/>
                  </a:cubicBezTo>
                  <a:cubicBezTo>
                    <a:pt x="3023" y="3164"/>
                    <a:pt x="3662" y="2310"/>
                    <a:pt x="3767" y="1469"/>
                  </a:cubicBezTo>
                  <a:cubicBezTo>
                    <a:pt x="3871" y="682"/>
                    <a:pt x="3582" y="13"/>
                    <a:pt x="3042" y="6"/>
                  </a:cubicBezTo>
                  <a:cubicBezTo>
                    <a:pt x="2501" y="0"/>
                    <a:pt x="2593" y="780"/>
                    <a:pt x="2526" y="1321"/>
                  </a:cubicBezTo>
                  <a:cubicBezTo>
                    <a:pt x="2452" y="1862"/>
                    <a:pt x="2132" y="2138"/>
                    <a:pt x="1825" y="239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6"/>
            <p:cNvSpPr/>
            <p:nvPr/>
          </p:nvSpPr>
          <p:spPr>
            <a:xfrm>
              <a:off x="4952399" y="3346295"/>
              <a:ext cx="73597" cy="116491"/>
            </a:xfrm>
            <a:custGeom>
              <a:rect b="b" l="l" r="r" t="t"/>
              <a:pathLst>
                <a:path extrusionOk="0" h="1567" w="990">
                  <a:moveTo>
                    <a:pt x="855" y="1026"/>
                  </a:moveTo>
                  <a:cubicBezTo>
                    <a:pt x="855" y="1026"/>
                    <a:pt x="707" y="1567"/>
                    <a:pt x="425" y="1530"/>
                  </a:cubicBezTo>
                  <a:cubicBezTo>
                    <a:pt x="142" y="1493"/>
                    <a:pt x="167" y="1229"/>
                    <a:pt x="253" y="1069"/>
                  </a:cubicBezTo>
                  <a:cubicBezTo>
                    <a:pt x="253" y="1069"/>
                    <a:pt x="1" y="1057"/>
                    <a:pt x="7" y="750"/>
                  </a:cubicBezTo>
                  <a:cubicBezTo>
                    <a:pt x="7" y="449"/>
                    <a:pt x="345" y="553"/>
                    <a:pt x="345" y="553"/>
                  </a:cubicBezTo>
                  <a:cubicBezTo>
                    <a:pt x="345" y="553"/>
                    <a:pt x="253" y="301"/>
                    <a:pt x="443" y="148"/>
                  </a:cubicBezTo>
                  <a:cubicBezTo>
                    <a:pt x="627" y="0"/>
                    <a:pt x="990" y="314"/>
                    <a:pt x="891" y="602"/>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6"/>
            <p:cNvSpPr/>
            <p:nvPr/>
          </p:nvSpPr>
          <p:spPr>
            <a:xfrm>
              <a:off x="5178912" y="3095546"/>
              <a:ext cx="108759" cy="84525"/>
            </a:xfrm>
            <a:custGeom>
              <a:rect b="b" l="l" r="r" t="t"/>
              <a:pathLst>
                <a:path extrusionOk="0" h="1137" w="1463">
                  <a:moveTo>
                    <a:pt x="333" y="953"/>
                  </a:moveTo>
                  <a:cubicBezTo>
                    <a:pt x="333" y="953"/>
                    <a:pt x="19" y="983"/>
                    <a:pt x="7" y="676"/>
                  </a:cubicBezTo>
                  <a:cubicBezTo>
                    <a:pt x="1" y="363"/>
                    <a:pt x="357" y="486"/>
                    <a:pt x="357" y="486"/>
                  </a:cubicBezTo>
                  <a:cubicBezTo>
                    <a:pt x="357" y="486"/>
                    <a:pt x="357" y="43"/>
                    <a:pt x="621" y="19"/>
                  </a:cubicBezTo>
                  <a:cubicBezTo>
                    <a:pt x="892" y="0"/>
                    <a:pt x="984" y="332"/>
                    <a:pt x="842" y="504"/>
                  </a:cubicBezTo>
                  <a:cubicBezTo>
                    <a:pt x="842" y="504"/>
                    <a:pt x="1223" y="314"/>
                    <a:pt x="1322" y="523"/>
                  </a:cubicBezTo>
                  <a:cubicBezTo>
                    <a:pt x="1463" y="805"/>
                    <a:pt x="1002" y="1137"/>
                    <a:pt x="677" y="947"/>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6"/>
            <p:cNvSpPr/>
            <p:nvPr/>
          </p:nvSpPr>
          <p:spPr>
            <a:xfrm>
              <a:off x="4704847" y="3376402"/>
              <a:ext cx="185553" cy="249485"/>
            </a:xfrm>
            <a:custGeom>
              <a:rect b="b" l="l" r="r" t="t"/>
              <a:pathLst>
                <a:path extrusionOk="0" h="3356" w="2496">
                  <a:moveTo>
                    <a:pt x="1" y="1"/>
                  </a:moveTo>
                  <a:lnTo>
                    <a:pt x="142" y="990"/>
                  </a:lnTo>
                  <a:lnTo>
                    <a:pt x="480" y="3355"/>
                  </a:lnTo>
                  <a:lnTo>
                    <a:pt x="2114" y="3355"/>
                  </a:lnTo>
                  <a:lnTo>
                    <a:pt x="24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6"/>
            <p:cNvSpPr/>
            <p:nvPr/>
          </p:nvSpPr>
          <p:spPr>
            <a:xfrm>
              <a:off x="4712206" y="3060830"/>
              <a:ext cx="378168" cy="230677"/>
            </a:xfrm>
            <a:custGeom>
              <a:rect b="b" l="l" r="r" t="t"/>
              <a:pathLst>
                <a:path extrusionOk="0" h="3103" w="5087">
                  <a:moveTo>
                    <a:pt x="295" y="1"/>
                  </a:moveTo>
                  <a:cubicBezTo>
                    <a:pt x="295" y="1"/>
                    <a:pt x="37" y="1426"/>
                    <a:pt x="731" y="1573"/>
                  </a:cubicBezTo>
                  <a:cubicBezTo>
                    <a:pt x="731" y="1573"/>
                    <a:pt x="0" y="2298"/>
                    <a:pt x="221" y="3103"/>
                  </a:cubicBezTo>
                  <a:cubicBezTo>
                    <a:pt x="221" y="3103"/>
                    <a:pt x="1057" y="2888"/>
                    <a:pt x="1475" y="2175"/>
                  </a:cubicBezTo>
                  <a:cubicBezTo>
                    <a:pt x="1548" y="2231"/>
                    <a:pt x="1628" y="2280"/>
                    <a:pt x="1720" y="2329"/>
                  </a:cubicBezTo>
                  <a:cubicBezTo>
                    <a:pt x="1696" y="2569"/>
                    <a:pt x="1733" y="2790"/>
                    <a:pt x="1733" y="2790"/>
                  </a:cubicBezTo>
                  <a:cubicBezTo>
                    <a:pt x="1803" y="2800"/>
                    <a:pt x="1873" y="2804"/>
                    <a:pt x="1942" y="2804"/>
                  </a:cubicBezTo>
                  <a:cubicBezTo>
                    <a:pt x="2258" y="2804"/>
                    <a:pt x="2553" y="2708"/>
                    <a:pt x="2795" y="2587"/>
                  </a:cubicBezTo>
                  <a:cubicBezTo>
                    <a:pt x="2838" y="2593"/>
                    <a:pt x="2875" y="2593"/>
                    <a:pt x="2918" y="2593"/>
                  </a:cubicBezTo>
                  <a:cubicBezTo>
                    <a:pt x="3613" y="2593"/>
                    <a:pt x="4208" y="2366"/>
                    <a:pt x="4509" y="2034"/>
                  </a:cubicBezTo>
                  <a:cubicBezTo>
                    <a:pt x="4559" y="2077"/>
                    <a:pt x="4620" y="2102"/>
                    <a:pt x="4688" y="2102"/>
                  </a:cubicBezTo>
                  <a:cubicBezTo>
                    <a:pt x="4847" y="2102"/>
                    <a:pt x="4976" y="1966"/>
                    <a:pt x="4976" y="1807"/>
                  </a:cubicBezTo>
                  <a:cubicBezTo>
                    <a:pt x="4976" y="1794"/>
                    <a:pt x="4976" y="1776"/>
                    <a:pt x="4970" y="1764"/>
                  </a:cubicBezTo>
                  <a:cubicBezTo>
                    <a:pt x="5044" y="1708"/>
                    <a:pt x="5087" y="1629"/>
                    <a:pt x="5087" y="1536"/>
                  </a:cubicBezTo>
                  <a:cubicBezTo>
                    <a:pt x="5087" y="1371"/>
                    <a:pt x="4958" y="1242"/>
                    <a:pt x="4798" y="1242"/>
                  </a:cubicBezTo>
                  <a:cubicBezTo>
                    <a:pt x="4737" y="1242"/>
                    <a:pt x="4681" y="1260"/>
                    <a:pt x="4638" y="1291"/>
                  </a:cubicBezTo>
                  <a:cubicBezTo>
                    <a:pt x="4436" y="885"/>
                    <a:pt x="3815" y="584"/>
                    <a:pt x="3060" y="553"/>
                  </a:cubicBezTo>
                  <a:cubicBezTo>
                    <a:pt x="2783" y="378"/>
                    <a:pt x="2382" y="189"/>
                    <a:pt x="1941" y="189"/>
                  </a:cubicBezTo>
                  <a:cubicBezTo>
                    <a:pt x="1873" y="189"/>
                    <a:pt x="1803" y="193"/>
                    <a:pt x="1733" y="203"/>
                  </a:cubicBezTo>
                  <a:cubicBezTo>
                    <a:pt x="1733" y="203"/>
                    <a:pt x="1677" y="517"/>
                    <a:pt x="1739" y="805"/>
                  </a:cubicBezTo>
                  <a:cubicBezTo>
                    <a:pt x="1597" y="873"/>
                    <a:pt x="1475" y="959"/>
                    <a:pt x="1382" y="1051"/>
                  </a:cubicBezTo>
                  <a:cubicBezTo>
                    <a:pt x="1235" y="738"/>
                    <a:pt x="879" y="136"/>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5" name="Google Shape;915;p36"/>
          <p:cNvSpPr txBox="1"/>
          <p:nvPr>
            <p:ph idx="4294967295" type="body"/>
          </p:nvPr>
        </p:nvSpPr>
        <p:spPr>
          <a:xfrm>
            <a:off x="4322150" y="1304500"/>
            <a:ext cx="4476900" cy="3256500"/>
          </a:xfrm>
          <a:prstGeom prst="rect">
            <a:avLst/>
          </a:prstGeom>
        </p:spPr>
        <p:txBody>
          <a:bodyPr anchorCtr="0" anchor="t" bIns="91425" lIns="91425" spcFirstLastPara="1" rIns="91425" wrap="square" tIns="91425">
            <a:noAutofit/>
          </a:bodyPr>
          <a:lstStyle/>
          <a:p>
            <a:pPr indent="-295275" lvl="0" marL="457200" rtl="0" algn="l">
              <a:lnSpc>
                <a:spcPct val="107000"/>
              </a:lnSpc>
              <a:spcBef>
                <a:spcPts val="0"/>
              </a:spcBef>
              <a:spcAft>
                <a:spcPts val="0"/>
              </a:spcAft>
              <a:buSzPts val="1050"/>
              <a:buChar char="●"/>
            </a:pPr>
            <a:r>
              <a:rPr lang="en" sz="1059"/>
              <a:t>Incentivize frequent orders</a:t>
            </a:r>
            <a:endParaRPr sz="1059"/>
          </a:p>
          <a:p>
            <a:pPr indent="-289525" lvl="1" marL="914400" rtl="0" algn="l">
              <a:lnSpc>
                <a:spcPct val="107000"/>
              </a:lnSpc>
              <a:spcBef>
                <a:spcPts val="800"/>
              </a:spcBef>
              <a:spcAft>
                <a:spcPts val="0"/>
              </a:spcAft>
              <a:buSzPts val="959"/>
              <a:buChar char="○"/>
            </a:pPr>
            <a:r>
              <a:rPr lang="en" sz="959"/>
              <a:t>Discounts &amp; Coupons</a:t>
            </a:r>
            <a:endParaRPr sz="959"/>
          </a:p>
          <a:p>
            <a:pPr indent="-289525" lvl="1" marL="914400" rtl="0" algn="l">
              <a:lnSpc>
                <a:spcPct val="107000"/>
              </a:lnSpc>
              <a:spcBef>
                <a:spcPts val="0"/>
              </a:spcBef>
              <a:spcAft>
                <a:spcPts val="0"/>
              </a:spcAft>
              <a:buSzPts val="959"/>
              <a:buChar char="○"/>
            </a:pPr>
            <a:r>
              <a:rPr lang="en" sz="959"/>
              <a:t>Loyalty Programs (e.g. “Gold Club” or “Rewards” membership)</a:t>
            </a:r>
            <a:endParaRPr sz="959"/>
          </a:p>
          <a:p>
            <a:pPr indent="-295275" lvl="0" marL="457200" rtl="0" algn="l">
              <a:lnSpc>
                <a:spcPct val="107000"/>
              </a:lnSpc>
              <a:spcBef>
                <a:spcPts val="800"/>
              </a:spcBef>
              <a:spcAft>
                <a:spcPts val="0"/>
              </a:spcAft>
              <a:buSzPts val="1050"/>
              <a:buChar char="●"/>
            </a:pPr>
            <a:r>
              <a:rPr lang="en" sz="1059"/>
              <a:t>Include doorstep service free in first delivery </a:t>
            </a:r>
            <a:endParaRPr sz="1059"/>
          </a:p>
          <a:p>
            <a:pPr indent="-288925" lvl="1" marL="914400" rtl="0" algn="l">
              <a:lnSpc>
                <a:spcPct val="107000"/>
              </a:lnSpc>
              <a:spcBef>
                <a:spcPts val="800"/>
              </a:spcBef>
              <a:spcAft>
                <a:spcPts val="0"/>
              </a:spcAft>
              <a:buSzPts val="950"/>
              <a:buChar char="○"/>
            </a:pPr>
            <a:r>
              <a:rPr lang="en" sz="959"/>
              <a:t>Increases the odds of retention by 12 - 27%</a:t>
            </a:r>
            <a:endParaRPr sz="959">
              <a:solidFill>
                <a:schemeClr val="dk1"/>
              </a:solidFill>
            </a:endParaRPr>
          </a:p>
          <a:p>
            <a:pPr indent="-295275" lvl="0" marL="457200" rtl="0" algn="l">
              <a:lnSpc>
                <a:spcPct val="107000"/>
              </a:lnSpc>
              <a:spcBef>
                <a:spcPts val="800"/>
              </a:spcBef>
              <a:spcAft>
                <a:spcPts val="0"/>
              </a:spcAft>
              <a:buSzPts val="1050"/>
              <a:buChar char="●"/>
            </a:pPr>
            <a:r>
              <a:rPr lang="en" sz="1059"/>
              <a:t>Allow customers to control the cadence of their email promo offers to drive higher retention lift without overloading customers’ inboxes</a:t>
            </a:r>
            <a:endParaRPr sz="1059">
              <a:solidFill>
                <a:schemeClr val="accent1"/>
              </a:solidFill>
            </a:endParaRPr>
          </a:p>
          <a:p>
            <a:pPr indent="-295275" lvl="0" marL="457200" rtl="0" algn="l">
              <a:lnSpc>
                <a:spcPct val="107000"/>
              </a:lnSpc>
              <a:spcBef>
                <a:spcPts val="800"/>
              </a:spcBef>
              <a:spcAft>
                <a:spcPts val="0"/>
              </a:spcAft>
              <a:buSzPts val="1050"/>
              <a:buChar char="●"/>
            </a:pPr>
            <a:r>
              <a:rPr lang="en" sz="1059"/>
              <a:t>Encourage users to sign up for automatic refills</a:t>
            </a:r>
            <a:endParaRPr sz="1059"/>
          </a:p>
          <a:p>
            <a:pPr indent="-289525" lvl="1" marL="914400" rtl="0" algn="l">
              <a:lnSpc>
                <a:spcPct val="107000"/>
              </a:lnSpc>
              <a:spcBef>
                <a:spcPts val="800"/>
              </a:spcBef>
              <a:spcAft>
                <a:spcPts val="0"/>
              </a:spcAft>
              <a:buClr>
                <a:schemeClr val="dk1"/>
              </a:buClr>
              <a:buSzPts val="959"/>
              <a:buChar char="○"/>
            </a:pPr>
            <a:r>
              <a:rPr lang="en" sz="959"/>
              <a:t>Second-highest positive impact on retention</a:t>
            </a:r>
            <a:endParaRPr sz="959">
              <a:solidFill>
                <a:schemeClr val="dk1"/>
              </a:solidFill>
            </a:endParaRPr>
          </a:p>
          <a:p>
            <a:pPr indent="-295875" lvl="0" marL="457200" rtl="0" algn="l">
              <a:lnSpc>
                <a:spcPct val="107000"/>
              </a:lnSpc>
              <a:spcBef>
                <a:spcPts val="800"/>
              </a:spcBef>
              <a:spcAft>
                <a:spcPts val="0"/>
              </a:spcAft>
              <a:buSzPts val="1059"/>
              <a:buChar char="●"/>
            </a:pPr>
            <a:r>
              <a:rPr lang="en" sz="1059"/>
              <a:t>Don’t allow orders without an account</a:t>
            </a:r>
            <a:endParaRPr sz="1059"/>
          </a:p>
          <a:p>
            <a:pPr indent="-289525" lvl="1" marL="914400" rtl="0" algn="l">
              <a:lnSpc>
                <a:spcPct val="107000"/>
              </a:lnSpc>
              <a:spcBef>
                <a:spcPts val="800"/>
              </a:spcBef>
              <a:spcAft>
                <a:spcPts val="0"/>
              </a:spcAft>
              <a:buSzPts val="959"/>
              <a:buChar char="○"/>
            </a:pPr>
            <a:r>
              <a:rPr lang="en" sz="959"/>
              <a:t>Accounts = “stickier” customers</a:t>
            </a:r>
            <a:endParaRPr sz="959"/>
          </a:p>
          <a:p>
            <a:pPr indent="-289525" lvl="1" marL="914400" rtl="0" algn="l">
              <a:lnSpc>
                <a:spcPct val="107000"/>
              </a:lnSpc>
              <a:spcBef>
                <a:spcPts val="0"/>
              </a:spcBef>
              <a:spcAft>
                <a:spcPts val="0"/>
              </a:spcAft>
              <a:buSzPts val="959"/>
              <a:buChar char="○"/>
            </a:pPr>
            <a:r>
              <a:rPr lang="en" sz="959"/>
              <a:t>Logins = more customer data</a:t>
            </a:r>
            <a:endParaRPr sz="959"/>
          </a:p>
          <a:p>
            <a:pPr indent="-289525" lvl="1" marL="914400" rtl="0" algn="l">
              <a:lnSpc>
                <a:spcPct val="107000"/>
              </a:lnSpc>
              <a:spcBef>
                <a:spcPts val="0"/>
              </a:spcBef>
              <a:spcAft>
                <a:spcPts val="0"/>
              </a:spcAft>
              <a:buSzPts val="959"/>
              <a:buChar char="○"/>
            </a:pPr>
            <a:r>
              <a:rPr lang="en" sz="959"/>
              <a:t>1P data for re-sale and/or commerce marketing</a:t>
            </a:r>
            <a:endParaRPr sz="959"/>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od Infographics by Slidesgo">
  <a:themeElements>
    <a:clrScheme name="Simple Light">
      <a:dk1>
        <a:srgbClr val="000000"/>
      </a:dk1>
      <a:lt1>
        <a:srgbClr val="FFFFFF"/>
      </a:lt1>
      <a:dk2>
        <a:srgbClr val="595959"/>
      </a:dk2>
      <a:lt2>
        <a:srgbClr val="EEEEEE"/>
      </a:lt2>
      <a:accent1>
        <a:srgbClr val="E06666"/>
      </a:accent1>
      <a:accent2>
        <a:srgbClr val="F6B26B"/>
      </a:accent2>
      <a:accent3>
        <a:srgbClr val="FFD966"/>
      </a:accent3>
      <a:accent4>
        <a:srgbClr val="A4E289"/>
      </a:accent4>
      <a:accent5>
        <a:srgbClr val="8E7CC3"/>
      </a:accent5>
      <a:accent6>
        <a:srgbClr val="96D2F3"/>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