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Movie 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Code Walkthrough Presentation</a:t>
            </a:r>
            <a:endParaRPr lang="en-US"/>
          </a:p>
          <a:p>
            <a:pPr algn="l"/>
            <a:r>
              <a:t>Logan Young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`</a:t>
            </a:r>
            <a:r>
              <a:rPr lang="en-US" sz="1700" dirty="0" err="1"/>
              <a:t>MainWindow.xaml</a:t>
            </a:r>
            <a:r>
              <a:rPr lang="en-US" sz="1700" dirty="0"/>
              <a:t>` / `</a:t>
            </a:r>
            <a:r>
              <a:rPr lang="en-US" sz="1700" dirty="0" err="1"/>
              <a:t>MainWindow.xaml.cs</a:t>
            </a:r>
            <a:r>
              <a:rPr lang="en-US" sz="1700" dirty="0"/>
              <a:t>`: UI layout and logic</a:t>
            </a:r>
          </a:p>
          <a:p>
            <a:r>
              <a:rPr lang="en-US" sz="1700" dirty="0"/>
              <a:t>`</a:t>
            </a:r>
            <a:r>
              <a:rPr lang="en-US" sz="1700" dirty="0" err="1"/>
              <a:t>Movie.cs</a:t>
            </a:r>
            <a:r>
              <a:rPr lang="en-US" sz="1700" dirty="0"/>
              <a:t>`: Model class for movie objects</a:t>
            </a:r>
          </a:p>
          <a:p>
            <a:r>
              <a:rPr lang="en-US" sz="1700" dirty="0"/>
              <a:t>`</a:t>
            </a:r>
            <a:r>
              <a:rPr lang="en-US" sz="1700" dirty="0" err="1"/>
              <a:t>MovieLibrary.cs</a:t>
            </a:r>
            <a:r>
              <a:rPr lang="en-US" sz="1700" dirty="0"/>
              <a:t>`: Backend logic for managing movies</a:t>
            </a:r>
          </a:p>
          <a:p>
            <a:r>
              <a:rPr lang="en-US" sz="1700" dirty="0"/>
              <a:t>`MOVIE_APPLICATION_APA1.Tests`: </a:t>
            </a:r>
            <a:r>
              <a:rPr lang="en-US" sz="1700" dirty="0" err="1"/>
              <a:t>xUnit</a:t>
            </a:r>
            <a:r>
              <a:rPr lang="en-US" sz="1700" dirty="0"/>
              <a:t> test project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5980CB8-3182-9058-D446-366A1B0A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29" y="489118"/>
            <a:ext cx="3674371" cy="54660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US" sz="4700"/>
              <a:t>Key Features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en-US" sz="1900" dirty="0"/>
              <a:t>Add, search, and sort movies</a:t>
            </a:r>
          </a:p>
          <a:p>
            <a:r>
              <a:rPr lang="en-US" sz="1900" dirty="0"/>
              <a:t>Borrow and return functionality</a:t>
            </a:r>
          </a:p>
          <a:p>
            <a:r>
              <a:rPr lang="en-US" sz="1900" dirty="0"/>
              <a:t>Queue system for unavailable movies</a:t>
            </a:r>
          </a:p>
          <a:p>
            <a:r>
              <a:rPr lang="en-US" sz="1900" dirty="0"/>
              <a:t>JSON import/export</a:t>
            </a:r>
          </a:p>
          <a:p>
            <a:r>
              <a:rPr lang="en-US" sz="1900" dirty="0"/>
              <a:t>WPF UI for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E3D0B-21FF-1010-96BB-07128661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883430"/>
            <a:ext cx="4094226" cy="30911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Implemented Algorithm: Sort by Year (Merge Sort)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en-US" sz="1900" dirty="0"/>
              <a:t>Recursively splits movie list into halves</a:t>
            </a:r>
          </a:p>
          <a:p>
            <a:r>
              <a:rPr lang="en-US" sz="1900" dirty="0"/>
              <a:t>Merges sorted halves based on `</a:t>
            </a:r>
            <a:r>
              <a:rPr lang="en-US" sz="1900" dirty="0" err="1"/>
              <a:t>ReleaseYear</a:t>
            </a:r>
            <a:r>
              <a:rPr lang="en-US" sz="1900" dirty="0"/>
              <a:t>`</a:t>
            </a:r>
          </a:p>
          <a:p>
            <a:r>
              <a:rPr lang="en-US" sz="1900" dirty="0"/>
              <a:t>Ensures stable and predictable sorting for large datasets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56152-D6F2-0F82-4F6C-2553394C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069351"/>
            <a:ext cx="4094226" cy="47192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Testing Strategy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E785A-80B0-6B85-31FF-85366EE2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553566"/>
            <a:ext cx="5170932" cy="20683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4798577"/>
            <a:ext cx="5170932" cy="14284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Unit tests using </a:t>
            </a:r>
            <a:r>
              <a:rPr lang="en-US" sz="1300" dirty="0" err="1"/>
              <a:t>xUnit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Add, search, sort, borrow, return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Edge cases like duplicate </a:t>
            </a:r>
            <a:r>
              <a:rPr lang="en-US" sz="1300" dirty="0" err="1"/>
              <a:t>MovieIDs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Manual UI testing with screenshots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Use of `</a:t>
            </a:r>
            <a:r>
              <a:rPr lang="en-US" sz="1300" dirty="0" err="1"/>
              <a:t>skipSeedData</a:t>
            </a:r>
            <a:r>
              <a:rPr lang="en-US" sz="1300" dirty="0"/>
              <a:t>` flag to isolate logic for clean test state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700"/>
              <a:t>Git Workflow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Used GitHub to manage the repository</a:t>
            </a:r>
          </a:p>
          <a:p>
            <a:pPr>
              <a:lnSpc>
                <a:spcPct val="90000"/>
              </a:lnSpc>
            </a:pPr>
            <a:r>
              <a:rPr lang="en-US" sz="1900"/>
              <a:t>Commit messages tracked each feature</a:t>
            </a:r>
          </a:p>
          <a:p>
            <a:pPr>
              <a:lnSpc>
                <a:spcPct val="90000"/>
              </a:lnSpc>
            </a:pPr>
            <a:r>
              <a:rPr lang="en-US" sz="1900"/>
              <a:t>Manual commits and pushes after testing</a:t>
            </a:r>
          </a:p>
          <a:p>
            <a:pPr>
              <a:lnSpc>
                <a:spcPct val="90000"/>
              </a:lnSpc>
            </a:pPr>
            <a:r>
              <a:rPr lang="en-US" sz="1900"/>
              <a:t>One main branch used for this solo project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1DF393-98FC-9B6F-5D22-2AB3134B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707385"/>
            <a:ext cx="5177790" cy="3443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Design Decisions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`LinkedList&lt;Movie&gt;` for ordered, dynamic movie list</a:t>
            </a:r>
          </a:p>
          <a:p>
            <a:r>
              <a:rPr lang="en-US" sz="1900" dirty="0"/>
              <a:t>`Dictionary&lt;string, Movie&gt;` for fast lookup by ID</a:t>
            </a:r>
          </a:p>
          <a:p>
            <a:r>
              <a:rPr lang="en-US" sz="1900" dirty="0"/>
              <a:t>`Queue&lt;string&gt;` to manage waiting lists fairly</a:t>
            </a:r>
          </a:p>
          <a:p>
            <a:r>
              <a:rPr lang="en-US" sz="1900" dirty="0"/>
              <a:t>Chose WPF for its modern, flexible UI capabilities</a:t>
            </a:r>
          </a:p>
          <a:p>
            <a:r>
              <a:rPr lang="en-US" sz="1900" dirty="0"/>
              <a:t>JSON for data portability and ease of editing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Movie Library Management System</vt:lpstr>
      <vt:lpstr>Project Structure</vt:lpstr>
      <vt:lpstr>Key Features</vt:lpstr>
      <vt:lpstr>Implemented Algorithm: Sort by Year (Merge Sort)</vt:lpstr>
      <vt:lpstr>Testing Strategy</vt:lpstr>
      <vt:lpstr>Git Workflow</vt:lpstr>
      <vt:lpstr>Design Decisions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Logan Young</cp:lastModifiedBy>
  <cp:revision>2</cp:revision>
  <dcterms:created xsi:type="dcterms:W3CDTF">2013-01-27T09:14:16Z</dcterms:created>
  <dcterms:modified xsi:type="dcterms:W3CDTF">2025-05-11T05:19:13Z</dcterms:modified>
  <cp:category/>
</cp:coreProperties>
</file>