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59" r:id="rId3"/>
    <p:sldId id="265" r:id="rId4"/>
    <p:sldId id="271" r:id="rId5"/>
    <p:sldId id="266" r:id="rId6"/>
    <p:sldId id="272" r:id="rId7"/>
    <p:sldId id="267" r:id="rId8"/>
    <p:sldId id="268" r:id="rId9"/>
    <p:sldId id="269" r:id="rId10"/>
    <p:sldId id="274" r:id="rId11"/>
    <p:sldId id="270" r:id="rId12"/>
    <p:sldId id="27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6FF"/>
    <a:srgbClr val="ADCAF9"/>
    <a:srgbClr val="EAEAEA"/>
    <a:srgbClr val="2D6A8F"/>
    <a:srgbClr val="83B7D8"/>
    <a:srgbClr val="159957"/>
    <a:srgbClr val="FFC500"/>
    <a:srgbClr val="C21500"/>
    <a:srgbClr val="9D0769"/>
    <a:srgbClr val="610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92" autoAdjust="0"/>
  </p:normalViewPr>
  <p:slideViewPr>
    <p:cSldViewPr snapToGrid="0">
      <p:cViewPr>
        <p:scale>
          <a:sx n="31" d="100"/>
          <a:sy n="31" d="100"/>
        </p:scale>
        <p:origin x="1272" y="8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DACDF-DE0B-468A-B209-E9EEBC6A8EDF}" type="datetimeFigureOut">
              <a:rPr lang="fr-FR" smtClean="0"/>
              <a:t>15/10/2021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B316A-AA3C-4E55-9F8D-981E8309F1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92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L'homme augmenté et le transhumanisme -&gt; sujet choisi tt juste hier au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fest</a:t>
            </a: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-&gt; Nice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Transhumanisme = augmenter l’humain par les avancées scientifiques. Typiquement améliorer capa physique, mentales et mm réduire la </a:t>
            </a:r>
            <a:r>
              <a:rPr lang="fr-FR" dirty="0" err="1"/>
              <a:t>viaillesse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B316A-AA3C-4E55-9F8D-981E8309F1D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065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Enfin à l’ère où très facile tracer par téléphone, j’ose mm pas </a:t>
            </a:r>
            <a:r>
              <a:rPr lang="fr-FR" dirty="0" err="1"/>
              <a:t>img</a:t>
            </a:r>
            <a:r>
              <a:rPr lang="fr-FR" dirty="0"/>
              <a:t>. Ce que ça donne technos greffées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On voit bien qu’il y a actuellement des dérives -&gt; pays </a:t>
            </a:r>
            <a:r>
              <a:rPr lang="fr-FR" dirty="0" err="1"/>
              <a:t>aut</a:t>
            </a:r>
            <a:r>
              <a:rPr lang="fr-FR" dirty="0"/>
              <a:t>. Chine -&gt; pas à l’abri d’une telle chose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B316A-AA3C-4E55-9F8D-981E8309F1D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317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Il existe </a:t>
            </a:r>
            <a:r>
              <a:rPr lang="fr-FR" dirty="0" err="1"/>
              <a:t>act</a:t>
            </a:r>
            <a:r>
              <a:rPr lang="fr-FR" dirty="0"/>
              <a:t>. Bcp de question liées au Tr, même si ce n’est qu’une idéologie.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En fait suffit de faire le parallèle avec des cas déjà existants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Questions -&gt; France peux mieux faire mais plutôt bien. Importance politique.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B316A-AA3C-4E55-9F8D-981E8309F1D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273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Il existe </a:t>
            </a:r>
            <a:r>
              <a:rPr lang="fr-FR" dirty="0" err="1"/>
              <a:t>act</a:t>
            </a:r>
            <a:r>
              <a:rPr lang="fr-FR" dirty="0"/>
              <a:t>. Bcp de question liées au Tr, même si ce n’est qu’une idéologie.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En fait suffit de faire le parallèle avec des cas déjà existants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Questions -&gt; France peux mieux faire mais plutôt bien. Importance politique.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B316A-AA3C-4E55-9F8D-981E8309F1D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5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Vous pouvez penser que c’est un sujet compliqué -&gt; large -&gt; rien de concret surtout pdv juridique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Pensée départ -&gt; énormément de personnes qui ont réfléchi à la question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B316A-AA3C-4E55-9F8D-981E8309F1D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66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Quand internet -&gt; accessible, je dirais 2006, c’est arrivé si vite -&gt; pas loi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En comparaison RGPD 2018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B316A-AA3C-4E55-9F8D-981E8309F1D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56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Transhumanisme on sait pas quand ça va arriver.</a:t>
            </a:r>
            <a:endParaRPr lang="fr-FR" dirty="0"/>
          </a:p>
          <a:p>
            <a:pPr algn="l"/>
            <a:r>
              <a:rPr lang="fr-FR" dirty="0"/>
              <a:t>On peut alors se demander, </a:t>
            </a: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est-ce qu'on a bien un terrain d'avance -&gt; droit et de transhumanisme.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Pour répondre à cette question, je vais trouver quatre problématiques imaginées, et voir ce que propose la justice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B316A-AA3C-4E55-9F8D-981E8309F1D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685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Il faut savoir que le droit pénal -&gt; atteinte à la personne humaine // transhumanisme=cyborg. Interdit ? Pas tt à fait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Sans doute entendu parler -&gt; bioéthique -&gt; réguler les techniques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scienti</a:t>
            </a: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sur le corps humain. A fait beaucoup parler d’elle -&gt; 2 ans -&gt; PMA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B316A-AA3C-4E55-9F8D-981E8309F1D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04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Actuellement plusieurs pratiques encadrement -&gt; interdiction clonage reproductif // autorisation </a:t>
            </a:r>
            <a:r>
              <a:rPr lang="fr-FR" dirty="0" err="1"/>
              <a:t>pma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Transhumanisme : autorisé -&gt; médical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B316A-AA3C-4E55-9F8D-981E8309F1D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494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Transhumanisme = greffer; dont certains connectés à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int</a:t>
            </a: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Et comme tout objet connecté -&gt; merci des cybercriminels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Cas vie réelle : Pacemaker connecté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B316A-AA3C-4E55-9F8D-981E8309F1D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35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 = Ça pourrait être pire que cela -&gt; imagine puces cérébrales -&gt; tout autant manipuler 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Homicide volontaire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Dans cette problématique -&gt; manipuler implant -&gt; un abus de faiblesse mais si tt traces effacées, difficile à prouver.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B316A-AA3C-4E55-9F8D-981E8309F1D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556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Autre pb : vie privée, qu’on peut calquer sur d’autres pays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Use case + soucis : pas du tout compatible à la RGPD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Implantée peau : Donnée biométrique ?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B316A-AA3C-4E55-9F8D-981E8309F1D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35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16A61-6280-47B5-8BE8-6926937CC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E327BF-A0A1-4372-9A4B-7D67801EF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AC001A-CB04-4AC2-AA20-FCADD8C3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012A-291F-4F72-90BB-BC6F7F1E79AD}" type="datetimeFigureOut">
              <a:rPr lang="fr-FR" smtClean="0"/>
              <a:t>15/10/2021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A31D9B-4FBB-490B-8309-E74CD76B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158F5F-7EA4-476D-8DC4-61C2DC66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0B7B-00E2-4B62-9C57-2D6F3354A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1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31916-8B45-4A24-BC4B-05645271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B31291-7712-4F29-B403-84B9111BE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84173-9110-4609-B515-957358EF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012A-291F-4F72-90BB-BC6F7F1E79AD}" type="datetimeFigureOut">
              <a:rPr lang="fr-FR" smtClean="0"/>
              <a:t>15/10/2021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53E719-4DB7-467D-94B9-49B35C14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64F6F-0659-4342-8A16-9F8D1897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0B7B-00E2-4B62-9C57-2D6F3354A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93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6C8788-3FDC-4413-AECD-8331AEAFF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72A49C-342A-4B1F-8332-D05DCCF0E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E49D20-4C9D-4914-A868-5B863F69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012A-291F-4F72-90BB-BC6F7F1E79AD}" type="datetimeFigureOut">
              <a:rPr lang="fr-FR" smtClean="0"/>
              <a:t>15/10/2021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07AC6C-6427-499F-B460-985B2C6A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AF504F-721F-42F8-BA22-D15AE7EB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0B7B-00E2-4B62-9C57-2D6F3354A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7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2DF85-F400-4648-84E8-A546F942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A1E91-4837-4681-82AB-E4E652D0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94410-287C-442E-9B8E-D560C20E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012A-291F-4F72-90BB-BC6F7F1E79AD}" type="datetimeFigureOut">
              <a:rPr lang="fr-FR" smtClean="0"/>
              <a:t>15/10/2021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2D7C20-AEEF-43CC-A283-53A341A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9623A9-2B25-47AB-92CE-90ACBCD7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0B7B-00E2-4B62-9C57-2D6F3354A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75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5970E-1CB6-4E7C-AABD-CDD678E5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9D3D8B-78AE-42A8-912D-B819CE09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59B5D8-EED1-4B93-8FE6-156ACC5F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012A-291F-4F72-90BB-BC6F7F1E79AD}" type="datetimeFigureOut">
              <a:rPr lang="fr-FR" smtClean="0"/>
              <a:t>15/10/2021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28D354-27F4-4272-922B-C4C5400D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BB50DA-3F1E-44C8-A294-FF2D299F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0B7B-00E2-4B62-9C57-2D6F3354A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4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4BA59-6C24-4755-9E18-6231F224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50D996-ED45-4C86-AD84-69A7B2A66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AFF513-FCF9-40BB-8CCE-5E5A56DD8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95E21D-0823-42C4-82B2-BBE465F8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012A-291F-4F72-90BB-BC6F7F1E79AD}" type="datetimeFigureOut">
              <a:rPr lang="fr-FR" smtClean="0"/>
              <a:t>15/10/2021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AE2129-55D2-45EF-979F-F8ADAC10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A7485F-5448-4A10-8876-DC512021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0B7B-00E2-4B62-9C57-2D6F3354A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65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B91F5-01A1-4A0F-BE2C-6C46A76D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A44C00-AE23-421E-812B-61AEB9ED8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E5B238-32E2-4816-A187-966F728E5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1551EB-F9A1-4FAB-AD72-A51AD9EB5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9B93CC-AB71-4B28-BAB9-DA39B4C16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8134AB-8BC8-412B-8D70-C610DE56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012A-291F-4F72-90BB-BC6F7F1E79AD}" type="datetimeFigureOut">
              <a:rPr lang="fr-FR" smtClean="0"/>
              <a:t>15/10/2021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DBF642-142B-4463-8312-A71EEB1A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9D6EF9-0824-4EAE-8737-DD8792FD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0B7B-00E2-4B62-9C57-2D6F3354A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1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FF7FC-3399-4F1E-B0FC-BF1BA944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2C743A-D6E6-4D6C-B47E-85A95F46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012A-291F-4F72-90BB-BC6F7F1E79AD}" type="datetimeFigureOut">
              <a:rPr lang="fr-FR" smtClean="0"/>
              <a:t>15/10/2021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75B1E2-1D16-47A8-80A7-DE2FDFCE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8741F4-B3B0-4D02-A35A-69010D6E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0B7B-00E2-4B62-9C57-2D6F3354A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5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6BF5F1-B68B-46B3-AE13-44AAB081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012A-291F-4F72-90BB-BC6F7F1E79AD}" type="datetimeFigureOut">
              <a:rPr lang="fr-FR" smtClean="0"/>
              <a:t>15/10/2021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2640CE-BEE4-48C1-A4C6-B226E34F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4E8168-8398-460A-BC66-F1243F65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0B7B-00E2-4B62-9C57-2D6F3354A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54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CB356-E414-4BF1-B08A-E91A9CDE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3DA6B3-A3CF-4D41-902C-3C59F3C9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41E48F-9489-44A6-8A14-2657A56C9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4EBE45-2977-4A26-9990-07AC760B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012A-291F-4F72-90BB-BC6F7F1E79AD}" type="datetimeFigureOut">
              <a:rPr lang="fr-FR" smtClean="0"/>
              <a:t>15/10/2021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D6C7CB-C129-4980-9A19-0B532734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7A2A8A-A534-4807-998E-F7432190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0B7B-00E2-4B62-9C57-2D6F3354A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3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B9EB5-1656-4341-8CBA-CAE507B2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12982B-9E0D-46E9-AA60-7F0066CD5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9E381E-3D0C-4602-8A1A-70652AAB2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E0D383-B814-4653-B87E-C31C60B6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012A-291F-4F72-90BB-BC6F7F1E79AD}" type="datetimeFigureOut">
              <a:rPr lang="fr-FR" smtClean="0"/>
              <a:t>15/10/2021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1B3371-37C0-4202-9E88-915F3ACF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C0EC9B-384D-43AE-A234-2FFB1D8C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0B7B-00E2-4B62-9C57-2D6F3354A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4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20F9BF0-DBBB-4296-88A6-7916BBBA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21BFAA-B713-4336-A7E9-AB0EF5F86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4DD363-229E-4E14-84FB-B8031316F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2012A-291F-4F72-90BB-BC6F7F1E79AD}" type="datetimeFigureOut">
              <a:rPr lang="fr-FR" smtClean="0"/>
              <a:t>15/10/2021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B66DD9-AA8E-46CC-B732-73159FDB9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55DF47-DB30-4D1E-ABCB-51C9A3F41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C0B7B-00E2-4B62-9C57-2D6F3354A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38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1045F"/>
            </a:gs>
            <a:gs pos="0">
              <a:srgbClr val="AA076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8A9213-428C-4B03-8F83-440828E3C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567963"/>
            <a:ext cx="7886700" cy="222885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0E91D6A7-38E3-49F8-943A-459D0F290C3D}"/>
              </a:ext>
            </a:extLst>
          </p:cNvPr>
          <p:cNvSpPr/>
          <p:nvPr/>
        </p:nvSpPr>
        <p:spPr>
          <a:xfrm rot="19664278">
            <a:off x="-527050" y="-468434"/>
            <a:ext cx="2679700" cy="2679700"/>
          </a:xfrm>
          <a:prstGeom prst="ellipse">
            <a:avLst/>
          </a:prstGeom>
          <a:gradFill flip="none" rotWithShape="1">
            <a:gsLst>
              <a:gs pos="91000">
                <a:srgbClr val="FFC500"/>
              </a:gs>
              <a:gs pos="29000">
                <a:srgbClr val="C21500"/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90F7E82-4387-4D22-9988-371E5EAF4C80}"/>
              </a:ext>
            </a:extLst>
          </p:cNvPr>
          <p:cNvGrpSpPr/>
          <p:nvPr/>
        </p:nvGrpSpPr>
        <p:grpSpPr>
          <a:xfrm>
            <a:off x="445770" y="397338"/>
            <a:ext cx="11174730" cy="1239818"/>
            <a:chOff x="445770" y="397338"/>
            <a:chExt cx="5760720" cy="123981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1A8ADAC-C18F-40E5-862B-E1FA9FA3D5E2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prstGeom prst="round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C044A88-2F34-43CE-AF6E-AFE1115D94C9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custGeom>
              <a:avLst/>
              <a:gdLst>
                <a:gd name="connsiteX0" fmla="*/ 0 w 5760720"/>
                <a:gd name="connsiteY0" fmla="*/ 206640 h 1239818"/>
                <a:gd name="connsiteX1" fmla="*/ 206640 w 5760720"/>
                <a:gd name="connsiteY1" fmla="*/ 0 h 1239818"/>
                <a:gd name="connsiteX2" fmla="*/ 5554080 w 5760720"/>
                <a:gd name="connsiteY2" fmla="*/ 0 h 1239818"/>
                <a:gd name="connsiteX3" fmla="*/ 5760720 w 5760720"/>
                <a:gd name="connsiteY3" fmla="*/ 206640 h 1239818"/>
                <a:gd name="connsiteX4" fmla="*/ 5760720 w 5760720"/>
                <a:gd name="connsiteY4" fmla="*/ 1033178 h 1239818"/>
                <a:gd name="connsiteX5" fmla="*/ 5554080 w 5760720"/>
                <a:gd name="connsiteY5" fmla="*/ 1239818 h 1239818"/>
                <a:gd name="connsiteX6" fmla="*/ 206640 w 5760720"/>
                <a:gd name="connsiteY6" fmla="*/ 1239818 h 1239818"/>
                <a:gd name="connsiteX7" fmla="*/ 0 w 5760720"/>
                <a:gd name="connsiteY7" fmla="*/ 1033178 h 1239818"/>
                <a:gd name="connsiteX8" fmla="*/ 0 w 5760720"/>
                <a:gd name="connsiteY8" fmla="*/ 2066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8" fmla="*/ 5645520 w 5760720"/>
                <a:gd name="connsiteY8" fmla="*/ 914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0" fmla="*/ 5760720 w 5760720"/>
                <a:gd name="connsiteY0" fmla="*/ 206640 h 1239818"/>
                <a:gd name="connsiteX1" fmla="*/ 5760720 w 5760720"/>
                <a:gd name="connsiteY1" fmla="*/ 1033178 h 1239818"/>
                <a:gd name="connsiteX2" fmla="*/ 5554080 w 5760720"/>
                <a:gd name="connsiteY2" fmla="*/ 1239818 h 1239818"/>
                <a:gd name="connsiteX3" fmla="*/ 206640 w 5760720"/>
                <a:gd name="connsiteY3" fmla="*/ 1239818 h 1239818"/>
                <a:gd name="connsiteX4" fmla="*/ 0 w 5760720"/>
                <a:gd name="connsiteY4" fmla="*/ 1033178 h 1239818"/>
                <a:gd name="connsiteX5" fmla="*/ 0 w 5760720"/>
                <a:gd name="connsiteY5" fmla="*/ 206640 h 1239818"/>
                <a:gd name="connsiteX6" fmla="*/ 206640 w 5760720"/>
                <a:gd name="connsiteY6" fmla="*/ 0 h 1239818"/>
                <a:gd name="connsiteX0" fmla="*/ 5760720 w 5760720"/>
                <a:gd name="connsiteY0" fmla="*/ 1033178 h 1239818"/>
                <a:gd name="connsiteX1" fmla="*/ 5554080 w 5760720"/>
                <a:gd name="connsiteY1" fmla="*/ 1239818 h 1239818"/>
                <a:gd name="connsiteX2" fmla="*/ 206640 w 5760720"/>
                <a:gd name="connsiteY2" fmla="*/ 1239818 h 1239818"/>
                <a:gd name="connsiteX3" fmla="*/ 0 w 5760720"/>
                <a:gd name="connsiteY3" fmla="*/ 1033178 h 1239818"/>
                <a:gd name="connsiteX4" fmla="*/ 0 w 5760720"/>
                <a:gd name="connsiteY4" fmla="*/ 206640 h 1239818"/>
                <a:gd name="connsiteX5" fmla="*/ 206640 w 5760720"/>
                <a:gd name="connsiteY5" fmla="*/ 0 h 12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0720" h="1239818">
                  <a:moveTo>
                    <a:pt x="5760720" y="1033178"/>
                  </a:moveTo>
                  <a:cubicBezTo>
                    <a:pt x="5760720" y="1147302"/>
                    <a:pt x="5668204" y="1239818"/>
                    <a:pt x="5554080" y="1239818"/>
                  </a:cubicBezTo>
                  <a:lnTo>
                    <a:pt x="206640" y="1239818"/>
                  </a:lnTo>
                  <a:cubicBezTo>
                    <a:pt x="92516" y="1239818"/>
                    <a:pt x="0" y="1147302"/>
                    <a:pt x="0" y="1033178"/>
                  </a:cubicBezTo>
                  <a:lnTo>
                    <a:pt x="0" y="206640"/>
                  </a:lnTo>
                  <a:cubicBezTo>
                    <a:pt x="0" y="92516"/>
                    <a:pt x="92516" y="0"/>
                    <a:pt x="206640" y="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DEB132D-A107-43DF-B496-968E12DB9145}"/>
              </a:ext>
            </a:extLst>
          </p:cNvPr>
          <p:cNvSpPr txBox="1"/>
          <p:nvPr/>
        </p:nvSpPr>
        <p:spPr>
          <a:xfrm>
            <a:off x="787400" y="632526"/>
            <a:ext cx="108331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$ Mise en bouche</a:t>
            </a:r>
          </a:p>
        </p:txBody>
      </p:sp>
    </p:spTree>
    <p:extLst>
      <p:ext uri="{BB962C8B-B14F-4D97-AF65-F5344CB8AC3E}">
        <p14:creationId xmlns:p14="http://schemas.microsoft.com/office/powerpoint/2010/main" val="95682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1045F"/>
            </a:gs>
            <a:gs pos="0">
              <a:srgbClr val="AA076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0E91D6A7-38E3-49F8-943A-459D0F290C3D}"/>
              </a:ext>
            </a:extLst>
          </p:cNvPr>
          <p:cNvSpPr/>
          <p:nvPr/>
        </p:nvSpPr>
        <p:spPr>
          <a:xfrm rot="12702190">
            <a:off x="7438695" y="-776780"/>
            <a:ext cx="2679700" cy="2679700"/>
          </a:xfrm>
          <a:prstGeom prst="ellipse">
            <a:avLst/>
          </a:prstGeom>
          <a:gradFill flip="none" rotWithShape="1">
            <a:gsLst>
              <a:gs pos="91000">
                <a:srgbClr val="FFC500"/>
              </a:gs>
              <a:gs pos="29000">
                <a:srgbClr val="C21500"/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90F7E82-4387-4D22-9988-371E5EAF4C80}"/>
              </a:ext>
            </a:extLst>
          </p:cNvPr>
          <p:cNvGrpSpPr/>
          <p:nvPr/>
        </p:nvGrpSpPr>
        <p:grpSpPr>
          <a:xfrm>
            <a:off x="445770" y="397338"/>
            <a:ext cx="11174730" cy="1239818"/>
            <a:chOff x="445770" y="397338"/>
            <a:chExt cx="5760720" cy="123981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1A8ADAC-C18F-40E5-862B-E1FA9FA3D5E2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prstGeom prst="round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C044A88-2F34-43CE-AF6E-AFE1115D94C9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custGeom>
              <a:avLst/>
              <a:gdLst>
                <a:gd name="connsiteX0" fmla="*/ 0 w 5760720"/>
                <a:gd name="connsiteY0" fmla="*/ 206640 h 1239818"/>
                <a:gd name="connsiteX1" fmla="*/ 206640 w 5760720"/>
                <a:gd name="connsiteY1" fmla="*/ 0 h 1239818"/>
                <a:gd name="connsiteX2" fmla="*/ 5554080 w 5760720"/>
                <a:gd name="connsiteY2" fmla="*/ 0 h 1239818"/>
                <a:gd name="connsiteX3" fmla="*/ 5760720 w 5760720"/>
                <a:gd name="connsiteY3" fmla="*/ 206640 h 1239818"/>
                <a:gd name="connsiteX4" fmla="*/ 5760720 w 5760720"/>
                <a:gd name="connsiteY4" fmla="*/ 1033178 h 1239818"/>
                <a:gd name="connsiteX5" fmla="*/ 5554080 w 5760720"/>
                <a:gd name="connsiteY5" fmla="*/ 1239818 h 1239818"/>
                <a:gd name="connsiteX6" fmla="*/ 206640 w 5760720"/>
                <a:gd name="connsiteY6" fmla="*/ 1239818 h 1239818"/>
                <a:gd name="connsiteX7" fmla="*/ 0 w 5760720"/>
                <a:gd name="connsiteY7" fmla="*/ 1033178 h 1239818"/>
                <a:gd name="connsiteX8" fmla="*/ 0 w 5760720"/>
                <a:gd name="connsiteY8" fmla="*/ 2066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8" fmla="*/ 5645520 w 5760720"/>
                <a:gd name="connsiteY8" fmla="*/ 914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0" fmla="*/ 5760720 w 5760720"/>
                <a:gd name="connsiteY0" fmla="*/ 206640 h 1239818"/>
                <a:gd name="connsiteX1" fmla="*/ 5760720 w 5760720"/>
                <a:gd name="connsiteY1" fmla="*/ 1033178 h 1239818"/>
                <a:gd name="connsiteX2" fmla="*/ 5554080 w 5760720"/>
                <a:gd name="connsiteY2" fmla="*/ 1239818 h 1239818"/>
                <a:gd name="connsiteX3" fmla="*/ 206640 w 5760720"/>
                <a:gd name="connsiteY3" fmla="*/ 1239818 h 1239818"/>
                <a:gd name="connsiteX4" fmla="*/ 0 w 5760720"/>
                <a:gd name="connsiteY4" fmla="*/ 1033178 h 1239818"/>
                <a:gd name="connsiteX5" fmla="*/ 0 w 5760720"/>
                <a:gd name="connsiteY5" fmla="*/ 206640 h 1239818"/>
                <a:gd name="connsiteX6" fmla="*/ 206640 w 5760720"/>
                <a:gd name="connsiteY6" fmla="*/ 0 h 1239818"/>
                <a:gd name="connsiteX0" fmla="*/ 5760720 w 5760720"/>
                <a:gd name="connsiteY0" fmla="*/ 1033178 h 1239818"/>
                <a:gd name="connsiteX1" fmla="*/ 5554080 w 5760720"/>
                <a:gd name="connsiteY1" fmla="*/ 1239818 h 1239818"/>
                <a:gd name="connsiteX2" fmla="*/ 206640 w 5760720"/>
                <a:gd name="connsiteY2" fmla="*/ 1239818 h 1239818"/>
                <a:gd name="connsiteX3" fmla="*/ 0 w 5760720"/>
                <a:gd name="connsiteY3" fmla="*/ 1033178 h 1239818"/>
                <a:gd name="connsiteX4" fmla="*/ 0 w 5760720"/>
                <a:gd name="connsiteY4" fmla="*/ 206640 h 1239818"/>
                <a:gd name="connsiteX5" fmla="*/ 206640 w 5760720"/>
                <a:gd name="connsiteY5" fmla="*/ 0 h 12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0720" h="1239818">
                  <a:moveTo>
                    <a:pt x="5760720" y="1033178"/>
                  </a:moveTo>
                  <a:cubicBezTo>
                    <a:pt x="5760720" y="1147302"/>
                    <a:pt x="5668204" y="1239818"/>
                    <a:pt x="5554080" y="1239818"/>
                  </a:cubicBezTo>
                  <a:lnTo>
                    <a:pt x="206640" y="1239818"/>
                  </a:lnTo>
                  <a:cubicBezTo>
                    <a:pt x="92516" y="1239818"/>
                    <a:pt x="0" y="1147302"/>
                    <a:pt x="0" y="1033178"/>
                  </a:cubicBezTo>
                  <a:lnTo>
                    <a:pt x="0" y="206640"/>
                  </a:lnTo>
                  <a:cubicBezTo>
                    <a:pt x="0" y="92516"/>
                    <a:pt x="92516" y="0"/>
                    <a:pt x="206640" y="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DEB132D-A107-43DF-B496-968E12DB9145}"/>
              </a:ext>
            </a:extLst>
          </p:cNvPr>
          <p:cNvSpPr txBox="1"/>
          <p:nvPr/>
        </p:nvSpPr>
        <p:spPr>
          <a:xfrm>
            <a:off x="787400" y="632526"/>
            <a:ext cx="108331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$ </a:t>
            </a:r>
            <a:r>
              <a:rPr lang="fr-FR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Vie privée ?</a:t>
            </a:r>
            <a:endParaRPr lang="fr-FR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02A22CF6-DB2D-44AC-B650-24E4FB08DF76}"/>
              </a:ext>
            </a:extLst>
          </p:cNvPr>
          <p:cNvSpPr/>
          <p:nvPr/>
        </p:nvSpPr>
        <p:spPr>
          <a:xfrm>
            <a:off x="846240" y="2407107"/>
            <a:ext cx="4304030" cy="5028172"/>
          </a:xfrm>
          <a:prstGeom prst="roundRect">
            <a:avLst>
              <a:gd name="adj" fmla="val 935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152FC082-F587-44A8-9061-D4BFCB3EA2D1}"/>
              </a:ext>
            </a:extLst>
          </p:cNvPr>
          <p:cNvSpPr/>
          <p:nvPr/>
        </p:nvSpPr>
        <p:spPr>
          <a:xfrm>
            <a:off x="1283384" y="2836135"/>
            <a:ext cx="3409756" cy="1401861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4871ECE-B40F-4D90-BB29-167CEFBE9502}"/>
              </a:ext>
            </a:extLst>
          </p:cNvPr>
          <p:cNvGrpSpPr/>
          <p:nvPr/>
        </p:nvGrpSpPr>
        <p:grpSpPr>
          <a:xfrm>
            <a:off x="1427437" y="3001975"/>
            <a:ext cx="3035227" cy="1032316"/>
            <a:chOff x="1484580" y="3074998"/>
            <a:chExt cx="3035227" cy="1032316"/>
          </a:xfrm>
        </p:grpSpPr>
        <p:pic>
          <p:nvPicPr>
            <p:cNvPr id="58" name="Graphique 57" descr="Empreinte digitale avec un remplissage uni">
              <a:extLst>
                <a:ext uri="{FF2B5EF4-FFF2-40B4-BE49-F238E27FC236}">
                  <a16:creationId xmlns:a16="http://schemas.microsoft.com/office/drawing/2014/main" id="{E5015921-E580-40F6-BC83-763C492D0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4580" y="3074998"/>
              <a:ext cx="1032316" cy="1032316"/>
            </a:xfrm>
            <a:prstGeom prst="rect">
              <a:avLst/>
            </a:prstGeom>
          </p:spPr>
        </p:pic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459CF3ED-6FCC-47F1-AC81-DB1BBAB608E7}"/>
                </a:ext>
              </a:extLst>
            </p:cNvPr>
            <p:cNvSpPr txBox="1"/>
            <p:nvPr/>
          </p:nvSpPr>
          <p:spPr>
            <a:xfrm>
              <a:off x="2626499" y="3129491"/>
              <a:ext cx="1893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La micropuce, une donnée biométrique ?</a:t>
              </a:r>
            </a:p>
          </p:txBody>
        </p:sp>
      </p:grp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6DE755AC-8B1F-43C1-AC8F-68C0854F4C6F}"/>
              </a:ext>
            </a:extLst>
          </p:cNvPr>
          <p:cNvSpPr/>
          <p:nvPr/>
        </p:nvSpPr>
        <p:spPr>
          <a:xfrm>
            <a:off x="1283384" y="4761302"/>
            <a:ext cx="3409756" cy="1401861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BCF5225B-BAC2-4FDE-8F1B-588EBBD5464C}"/>
              </a:ext>
            </a:extLst>
          </p:cNvPr>
          <p:cNvGrpSpPr/>
          <p:nvPr/>
        </p:nvGrpSpPr>
        <p:grpSpPr>
          <a:xfrm>
            <a:off x="1448814" y="4921193"/>
            <a:ext cx="3098882" cy="1032316"/>
            <a:chOff x="1530528" y="3074998"/>
            <a:chExt cx="3098882" cy="1032316"/>
          </a:xfrm>
        </p:grpSpPr>
        <p:pic>
          <p:nvPicPr>
            <p:cNvPr id="62" name="Graphique 61" descr="Contour de visage confus avec un remplissage uni">
              <a:extLst>
                <a:ext uri="{FF2B5EF4-FFF2-40B4-BE49-F238E27FC236}">
                  <a16:creationId xmlns:a16="http://schemas.microsoft.com/office/drawing/2014/main" id="{F275CB8E-A68F-429B-A249-ECD76AE6E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530528" y="3074998"/>
              <a:ext cx="1032316" cy="1032316"/>
            </a:xfrm>
            <a:prstGeom prst="rect">
              <a:avLst/>
            </a:prstGeom>
          </p:spPr>
        </p:pic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8A4D4F80-85C5-46DE-9016-2DBE2F466640}"/>
                </a:ext>
              </a:extLst>
            </p:cNvPr>
            <p:cNvSpPr txBox="1"/>
            <p:nvPr/>
          </p:nvSpPr>
          <p:spPr>
            <a:xfrm>
              <a:off x="2516896" y="3299496"/>
              <a:ext cx="2112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Quel est le problème ?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3AEF960-97A6-4DAC-8FC7-A03C976B1D29}"/>
              </a:ext>
            </a:extLst>
          </p:cNvPr>
          <p:cNvGrpSpPr/>
          <p:nvPr/>
        </p:nvGrpSpPr>
        <p:grpSpPr>
          <a:xfrm>
            <a:off x="5306789" y="1637155"/>
            <a:ext cx="10000054" cy="6858000"/>
            <a:chOff x="5306789" y="1637155"/>
            <a:chExt cx="10000054" cy="6858000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C0052121-819D-4E56-AE14-DC1903284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06789" y="1637155"/>
              <a:ext cx="10000054" cy="6858000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0B6C9FD-0174-43DE-8B1C-4208DE144AEB}"/>
                </a:ext>
              </a:extLst>
            </p:cNvPr>
            <p:cNvSpPr txBox="1"/>
            <p:nvPr/>
          </p:nvSpPr>
          <p:spPr>
            <a:xfrm>
              <a:off x="6357620" y="5656087"/>
              <a:ext cx="57682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Tag RFID implantable</a:t>
              </a:r>
            </a:p>
            <a:p>
              <a:r>
                <a:rPr lang="fr-FR" sz="16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Un numéro unique y est stocké, et vous permet de remplacer votre carte bancaire, votre badge d’accès ou votre carte de visite sans contact</a:t>
              </a:r>
            </a:p>
            <a:p>
              <a:endParaRPr lang="fr-FR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83236B3A-5A06-4261-80CE-217F90997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57555" y="2730962"/>
              <a:ext cx="4269936" cy="24018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908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1045F"/>
            </a:gs>
            <a:gs pos="0">
              <a:srgbClr val="AA076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0E91D6A7-38E3-49F8-943A-459D0F290C3D}"/>
              </a:ext>
            </a:extLst>
          </p:cNvPr>
          <p:cNvSpPr/>
          <p:nvPr/>
        </p:nvSpPr>
        <p:spPr>
          <a:xfrm rot="18320203">
            <a:off x="10280650" y="-654071"/>
            <a:ext cx="2679700" cy="2679700"/>
          </a:xfrm>
          <a:prstGeom prst="ellipse">
            <a:avLst/>
          </a:prstGeom>
          <a:gradFill flip="none" rotWithShape="1">
            <a:gsLst>
              <a:gs pos="91000">
                <a:srgbClr val="FFC500"/>
              </a:gs>
              <a:gs pos="29000">
                <a:srgbClr val="C21500"/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90F7E82-4387-4D22-9988-371E5EAF4C80}"/>
              </a:ext>
            </a:extLst>
          </p:cNvPr>
          <p:cNvGrpSpPr/>
          <p:nvPr/>
        </p:nvGrpSpPr>
        <p:grpSpPr>
          <a:xfrm>
            <a:off x="445770" y="397338"/>
            <a:ext cx="11174730" cy="1239818"/>
            <a:chOff x="445770" y="397338"/>
            <a:chExt cx="5760720" cy="123981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1A8ADAC-C18F-40E5-862B-E1FA9FA3D5E2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prstGeom prst="round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C044A88-2F34-43CE-AF6E-AFE1115D94C9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custGeom>
              <a:avLst/>
              <a:gdLst>
                <a:gd name="connsiteX0" fmla="*/ 0 w 5760720"/>
                <a:gd name="connsiteY0" fmla="*/ 206640 h 1239818"/>
                <a:gd name="connsiteX1" fmla="*/ 206640 w 5760720"/>
                <a:gd name="connsiteY1" fmla="*/ 0 h 1239818"/>
                <a:gd name="connsiteX2" fmla="*/ 5554080 w 5760720"/>
                <a:gd name="connsiteY2" fmla="*/ 0 h 1239818"/>
                <a:gd name="connsiteX3" fmla="*/ 5760720 w 5760720"/>
                <a:gd name="connsiteY3" fmla="*/ 206640 h 1239818"/>
                <a:gd name="connsiteX4" fmla="*/ 5760720 w 5760720"/>
                <a:gd name="connsiteY4" fmla="*/ 1033178 h 1239818"/>
                <a:gd name="connsiteX5" fmla="*/ 5554080 w 5760720"/>
                <a:gd name="connsiteY5" fmla="*/ 1239818 h 1239818"/>
                <a:gd name="connsiteX6" fmla="*/ 206640 w 5760720"/>
                <a:gd name="connsiteY6" fmla="*/ 1239818 h 1239818"/>
                <a:gd name="connsiteX7" fmla="*/ 0 w 5760720"/>
                <a:gd name="connsiteY7" fmla="*/ 1033178 h 1239818"/>
                <a:gd name="connsiteX8" fmla="*/ 0 w 5760720"/>
                <a:gd name="connsiteY8" fmla="*/ 2066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8" fmla="*/ 5645520 w 5760720"/>
                <a:gd name="connsiteY8" fmla="*/ 914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0" fmla="*/ 5760720 w 5760720"/>
                <a:gd name="connsiteY0" fmla="*/ 206640 h 1239818"/>
                <a:gd name="connsiteX1" fmla="*/ 5760720 w 5760720"/>
                <a:gd name="connsiteY1" fmla="*/ 1033178 h 1239818"/>
                <a:gd name="connsiteX2" fmla="*/ 5554080 w 5760720"/>
                <a:gd name="connsiteY2" fmla="*/ 1239818 h 1239818"/>
                <a:gd name="connsiteX3" fmla="*/ 206640 w 5760720"/>
                <a:gd name="connsiteY3" fmla="*/ 1239818 h 1239818"/>
                <a:gd name="connsiteX4" fmla="*/ 0 w 5760720"/>
                <a:gd name="connsiteY4" fmla="*/ 1033178 h 1239818"/>
                <a:gd name="connsiteX5" fmla="*/ 0 w 5760720"/>
                <a:gd name="connsiteY5" fmla="*/ 206640 h 1239818"/>
                <a:gd name="connsiteX6" fmla="*/ 206640 w 5760720"/>
                <a:gd name="connsiteY6" fmla="*/ 0 h 1239818"/>
                <a:gd name="connsiteX0" fmla="*/ 5760720 w 5760720"/>
                <a:gd name="connsiteY0" fmla="*/ 1033178 h 1239818"/>
                <a:gd name="connsiteX1" fmla="*/ 5554080 w 5760720"/>
                <a:gd name="connsiteY1" fmla="*/ 1239818 h 1239818"/>
                <a:gd name="connsiteX2" fmla="*/ 206640 w 5760720"/>
                <a:gd name="connsiteY2" fmla="*/ 1239818 h 1239818"/>
                <a:gd name="connsiteX3" fmla="*/ 0 w 5760720"/>
                <a:gd name="connsiteY3" fmla="*/ 1033178 h 1239818"/>
                <a:gd name="connsiteX4" fmla="*/ 0 w 5760720"/>
                <a:gd name="connsiteY4" fmla="*/ 206640 h 1239818"/>
                <a:gd name="connsiteX5" fmla="*/ 206640 w 5760720"/>
                <a:gd name="connsiteY5" fmla="*/ 0 h 12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0720" h="1239818">
                  <a:moveTo>
                    <a:pt x="5760720" y="1033178"/>
                  </a:moveTo>
                  <a:cubicBezTo>
                    <a:pt x="5760720" y="1147302"/>
                    <a:pt x="5668204" y="1239818"/>
                    <a:pt x="5554080" y="1239818"/>
                  </a:cubicBezTo>
                  <a:lnTo>
                    <a:pt x="206640" y="1239818"/>
                  </a:lnTo>
                  <a:cubicBezTo>
                    <a:pt x="92516" y="1239818"/>
                    <a:pt x="0" y="1147302"/>
                    <a:pt x="0" y="1033178"/>
                  </a:cubicBezTo>
                  <a:lnTo>
                    <a:pt x="0" y="206640"/>
                  </a:lnTo>
                  <a:cubicBezTo>
                    <a:pt x="0" y="92516"/>
                    <a:pt x="92516" y="0"/>
                    <a:pt x="206640" y="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DEB132D-A107-43DF-B496-968E12DB9145}"/>
              </a:ext>
            </a:extLst>
          </p:cNvPr>
          <p:cNvSpPr txBox="1"/>
          <p:nvPr/>
        </p:nvSpPr>
        <p:spPr>
          <a:xfrm>
            <a:off x="787400" y="632526"/>
            <a:ext cx="108331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$ Conclusion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503D81-13BB-4C40-8F5C-073A9C0ACBF5}"/>
              </a:ext>
            </a:extLst>
          </p:cNvPr>
          <p:cNvSpPr/>
          <p:nvPr/>
        </p:nvSpPr>
        <p:spPr>
          <a:xfrm>
            <a:off x="2400300" y="2502928"/>
            <a:ext cx="6995160" cy="5028172"/>
          </a:xfrm>
          <a:prstGeom prst="roundRect">
            <a:avLst>
              <a:gd name="adj" fmla="val 935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7A541CC-8D40-4780-AEEF-7F8F357EB4C4}"/>
              </a:ext>
            </a:extLst>
          </p:cNvPr>
          <p:cNvSpPr/>
          <p:nvPr/>
        </p:nvSpPr>
        <p:spPr>
          <a:xfrm>
            <a:off x="3520440" y="3429000"/>
            <a:ext cx="4812030" cy="4102100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AF9B16F-E808-40F8-AC67-9FB15A172AC1}"/>
              </a:ext>
            </a:extLst>
          </p:cNvPr>
          <p:cNvGrpSpPr/>
          <p:nvPr/>
        </p:nvGrpSpPr>
        <p:grpSpPr>
          <a:xfrm>
            <a:off x="3776076" y="3936447"/>
            <a:ext cx="4243608" cy="1321352"/>
            <a:chOff x="3340099" y="4253948"/>
            <a:chExt cx="4243608" cy="1321352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67EE985E-AF1A-4B1E-BB5D-7B18206E72B6}"/>
                </a:ext>
              </a:extLst>
            </p:cNvPr>
            <p:cNvSpPr/>
            <p:nvPr/>
          </p:nvSpPr>
          <p:spPr>
            <a:xfrm>
              <a:off x="3340099" y="4253948"/>
              <a:ext cx="4243608" cy="1321352"/>
            </a:xfrm>
            <a:custGeom>
              <a:avLst/>
              <a:gdLst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173570 w 3467100"/>
                <a:gd name="connsiteY6" fmla="*/ 1041400 h 1041400"/>
                <a:gd name="connsiteX7" fmla="*/ 0 w 3467100"/>
                <a:gd name="connsiteY7" fmla="*/ 867830 h 1041400"/>
                <a:gd name="connsiteX8" fmla="*/ 0 w 3467100"/>
                <a:gd name="connsiteY8" fmla="*/ 173570 h 1041400"/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503767 w 3467100"/>
                <a:gd name="connsiteY6" fmla="*/ 1037167 h 1041400"/>
                <a:gd name="connsiteX7" fmla="*/ 173570 w 3467100"/>
                <a:gd name="connsiteY7" fmla="*/ 1041400 h 1041400"/>
                <a:gd name="connsiteX8" fmla="*/ 0 w 3467100"/>
                <a:gd name="connsiteY8" fmla="*/ 867830 h 1041400"/>
                <a:gd name="connsiteX9" fmla="*/ 0 w 3467100"/>
                <a:gd name="connsiteY9" fmla="*/ 173570 h 1041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11941"/>
                <a:gd name="connsiteX1" fmla="*/ 182037 w 3475567"/>
                <a:gd name="connsiteY1" fmla="*/ 0 h 1311941"/>
                <a:gd name="connsiteX2" fmla="*/ 3301997 w 3475567"/>
                <a:gd name="connsiteY2" fmla="*/ 0 h 1311941"/>
                <a:gd name="connsiteX3" fmla="*/ 3475567 w 3475567"/>
                <a:gd name="connsiteY3" fmla="*/ 173570 h 1311941"/>
                <a:gd name="connsiteX4" fmla="*/ 3475567 w 3475567"/>
                <a:gd name="connsiteY4" fmla="*/ 867830 h 1311941"/>
                <a:gd name="connsiteX5" fmla="*/ 3301997 w 3475567"/>
                <a:gd name="connsiteY5" fmla="*/ 1041400 h 1311941"/>
                <a:gd name="connsiteX6" fmla="*/ 512234 w 3475567"/>
                <a:gd name="connsiteY6" fmla="*/ 1037167 h 1311941"/>
                <a:gd name="connsiteX7" fmla="*/ 0 w 3475567"/>
                <a:gd name="connsiteY7" fmla="*/ 1295400 h 1311941"/>
                <a:gd name="connsiteX8" fmla="*/ 182037 w 3475567"/>
                <a:gd name="connsiteY8" fmla="*/ 1041400 h 1311941"/>
                <a:gd name="connsiteX9" fmla="*/ 8467 w 3475567"/>
                <a:gd name="connsiteY9" fmla="*/ 867830 h 1311941"/>
                <a:gd name="connsiteX10" fmla="*/ 8467 w 3475567"/>
                <a:gd name="connsiteY10" fmla="*/ 173570 h 1311941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00935"/>
                <a:gd name="connsiteX1" fmla="*/ 182037 w 3475567"/>
                <a:gd name="connsiteY1" fmla="*/ 0 h 1300935"/>
                <a:gd name="connsiteX2" fmla="*/ 3301997 w 3475567"/>
                <a:gd name="connsiteY2" fmla="*/ 0 h 1300935"/>
                <a:gd name="connsiteX3" fmla="*/ 3475567 w 3475567"/>
                <a:gd name="connsiteY3" fmla="*/ 173570 h 1300935"/>
                <a:gd name="connsiteX4" fmla="*/ 3475567 w 3475567"/>
                <a:gd name="connsiteY4" fmla="*/ 867830 h 1300935"/>
                <a:gd name="connsiteX5" fmla="*/ 3301997 w 3475567"/>
                <a:gd name="connsiteY5" fmla="*/ 1041400 h 1300935"/>
                <a:gd name="connsiteX6" fmla="*/ 512234 w 3475567"/>
                <a:gd name="connsiteY6" fmla="*/ 1037167 h 1300935"/>
                <a:gd name="connsiteX7" fmla="*/ 0 w 3475567"/>
                <a:gd name="connsiteY7" fmla="*/ 1295400 h 1300935"/>
                <a:gd name="connsiteX8" fmla="*/ 182037 w 3475567"/>
                <a:gd name="connsiteY8" fmla="*/ 1041400 h 1300935"/>
                <a:gd name="connsiteX9" fmla="*/ 8467 w 3475567"/>
                <a:gd name="connsiteY9" fmla="*/ 867830 h 1300935"/>
                <a:gd name="connsiteX10" fmla="*/ 8467 w 3475567"/>
                <a:gd name="connsiteY10" fmla="*/ 173570 h 1300935"/>
                <a:gd name="connsiteX0" fmla="*/ 8514 w 3475614"/>
                <a:gd name="connsiteY0" fmla="*/ 173570 h 1295400"/>
                <a:gd name="connsiteX1" fmla="*/ 182084 w 3475614"/>
                <a:gd name="connsiteY1" fmla="*/ 0 h 1295400"/>
                <a:gd name="connsiteX2" fmla="*/ 3302044 w 3475614"/>
                <a:gd name="connsiteY2" fmla="*/ 0 h 1295400"/>
                <a:gd name="connsiteX3" fmla="*/ 3475614 w 3475614"/>
                <a:gd name="connsiteY3" fmla="*/ 173570 h 1295400"/>
                <a:gd name="connsiteX4" fmla="*/ 3475614 w 3475614"/>
                <a:gd name="connsiteY4" fmla="*/ 867830 h 1295400"/>
                <a:gd name="connsiteX5" fmla="*/ 3302044 w 3475614"/>
                <a:gd name="connsiteY5" fmla="*/ 1041400 h 1295400"/>
                <a:gd name="connsiteX6" fmla="*/ 512281 w 3475614"/>
                <a:gd name="connsiteY6" fmla="*/ 1037167 h 1295400"/>
                <a:gd name="connsiteX7" fmla="*/ 47 w 3475614"/>
                <a:gd name="connsiteY7" fmla="*/ 1295400 h 1295400"/>
                <a:gd name="connsiteX8" fmla="*/ 182084 w 3475614"/>
                <a:gd name="connsiteY8" fmla="*/ 1041400 h 1295400"/>
                <a:gd name="connsiteX9" fmla="*/ 8514 w 3475614"/>
                <a:gd name="connsiteY9" fmla="*/ 867830 h 1295400"/>
                <a:gd name="connsiteX10" fmla="*/ 8514 w 3475614"/>
                <a:gd name="connsiteY10" fmla="*/ 173570 h 1295400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39638 w 3506738"/>
                <a:gd name="connsiteY0" fmla="*/ 173570 h 1337851"/>
                <a:gd name="connsiteX1" fmla="*/ 213208 w 3506738"/>
                <a:gd name="connsiteY1" fmla="*/ 0 h 1337851"/>
                <a:gd name="connsiteX2" fmla="*/ 3333168 w 3506738"/>
                <a:gd name="connsiteY2" fmla="*/ 0 h 1337851"/>
                <a:gd name="connsiteX3" fmla="*/ 3506738 w 3506738"/>
                <a:gd name="connsiteY3" fmla="*/ 173570 h 1337851"/>
                <a:gd name="connsiteX4" fmla="*/ 3506738 w 3506738"/>
                <a:gd name="connsiteY4" fmla="*/ 867830 h 1337851"/>
                <a:gd name="connsiteX5" fmla="*/ 3333168 w 3506738"/>
                <a:gd name="connsiteY5" fmla="*/ 1041400 h 1337851"/>
                <a:gd name="connsiteX6" fmla="*/ 543405 w 3506738"/>
                <a:gd name="connsiteY6" fmla="*/ 1037167 h 1337851"/>
                <a:gd name="connsiteX7" fmla="*/ 158172 w 3506738"/>
                <a:gd name="connsiteY7" fmla="*/ 1329267 h 1337851"/>
                <a:gd name="connsiteX8" fmla="*/ 1538 w 3506738"/>
                <a:gd name="connsiteY8" fmla="*/ 1210734 h 1337851"/>
                <a:gd name="connsiteX9" fmla="*/ 213208 w 3506738"/>
                <a:gd name="connsiteY9" fmla="*/ 1041400 h 1337851"/>
                <a:gd name="connsiteX10" fmla="*/ 39638 w 3506738"/>
                <a:gd name="connsiteY10" fmla="*/ 867830 h 1337851"/>
                <a:gd name="connsiteX11" fmla="*/ 39638 w 3506738"/>
                <a:gd name="connsiteY11" fmla="*/ 173570 h 1337851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69966"/>
                <a:gd name="connsiteX1" fmla="*/ 173570 w 3467100"/>
                <a:gd name="connsiteY1" fmla="*/ 0 h 1269966"/>
                <a:gd name="connsiteX2" fmla="*/ 3293530 w 3467100"/>
                <a:gd name="connsiteY2" fmla="*/ 0 h 1269966"/>
                <a:gd name="connsiteX3" fmla="*/ 3467100 w 3467100"/>
                <a:gd name="connsiteY3" fmla="*/ 173570 h 1269966"/>
                <a:gd name="connsiteX4" fmla="*/ 3467100 w 3467100"/>
                <a:gd name="connsiteY4" fmla="*/ 867830 h 1269966"/>
                <a:gd name="connsiteX5" fmla="*/ 3293530 w 3467100"/>
                <a:gd name="connsiteY5" fmla="*/ 1041400 h 1269966"/>
                <a:gd name="connsiteX6" fmla="*/ 503767 w 3467100"/>
                <a:gd name="connsiteY6" fmla="*/ 1037167 h 1269966"/>
                <a:gd name="connsiteX7" fmla="*/ 97368 w 3467100"/>
                <a:gd name="connsiteY7" fmla="*/ 1261534 h 1269966"/>
                <a:gd name="connsiteX8" fmla="*/ 59267 w 3467100"/>
                <a:gd name="connsiteY8" fmla="*/ 1164168 h 1269966"/>
                <a:gd name="connsiteX9" fmla="*/ 173570 w 3467100"/>
                <a:gd name="connsiteY9" fmla="*/ 1041400 h 1269966"/>
                <a:gd name="connsiteX10" fmla="*/ 0 w 3467100"/>
                <a:gd name="connsiteY10" fmla="*/ 867830 h 1269966"/>
                <a:gd name="connsiteX11" fmla="*/ 0 w 3467100"/>
                <a:gd name="connsiteY11" fmla="*/ 173570 h 1269966"/>
                <a:gd name="connsiteX0" fmla="*/ 0 w 3467100"/>
                <a:gd name="connsiteY0" fmla="*/ 173570 h 1262852"/>
                <a:gd name="connsiteX1" fmla="*/ 173570 w 3467100"/>
                <a:gd name="connsiteY1" fmla="*/ 0 h 1262852"/>
                <a:gd name="connsiteX2" fmla="*/ 3293530 w 3467100"/>
                <a:gd name="connsiteY2" fmla="*/ 0 h 1262852"/>
                <a:gd name="connsiteX3" fmla="*/ 3467100 w 3467100"/>
                <a:gd name="connsiteY3" fmla="*/ 173570 h 1262852"/>
                <a:gd name="connsiteX4" fmla="*/ 3467100 w 3467100"/>
                <a:gd name="connsiteY4" fmla="*/ 867830 h 1262852"/>
                <a:gd name="connsiteX5" fmla="*/ 3293530 w 3467100"/>
                <a:gd name="connsiteY5" fmla="*/ 1041400 h 1262852"/>
                <a:gd name="connsiteX6" fmla="*/ 503767 w 3467100"/>
                <a:gd name="connsiteY6" fmla="*/ 1037167 h 1262852"/>
                <a:gd name="connsiteX7" fmla="*/ 230718 w 3467100"/>
                <a:gd name="connsiteY7" fmla="*/ 1253067 h 1262852"/>
                <a:gd name="connsiteX8" fmla="*/ 59267 w 3467100"/>
                <a:gd name="connsiteY8" fmla="*/ 1164168 h 1262852"/>
                <a:gd name="connsiteX9" fmla="*/ 173570 w 3467100"/>
                <a:gd name="connsiteY9" fmla="*/ 1041400 h 1262852"/>
                <a:gd name="connsiteX10" fmla="*/ 0 w 3467100"/>
                <a:gd name="connsiteY10" fmla="*/ 867830 h 1262852"/>
                <a:gd name="connsiteX11" fmla="*/ 0 w 3467100"/>
                <a:gd name="connsiteY11" fmla="*/ 173570 h 1262852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088"/>
                <a:gd name="connsiteX1" fmla="*/ 173570 w 3467100"/>
                <a:gd name="connsiteY1" fmla="*/ 0 h 1261088"/>
                <a:gd name="connsiteX2" fmla="*/ 3293530 w 3467100"/>
                <a:gd name="connsiteY2" fmla="*/ 0 h 1261088"/>
                <a:gd name="connsiteX3" fmla="*/ 3467100 w 3467100"/>
                <a:gd name="connsiteY3" fmla="*/ 173570 h 1261088"/>
                <a:gd name="connsiteX4" fmla="*/ 3467100 w 3467100"/>
                <a:gd name="connsiteY4" fmla="*/ 867830 h 1261088"/>
                <a:gd name="connsiteX5" fmla="*/ 3293530 w 3467100"/>
                <a:gd name="connsiteY5" fmla="*/ 1041400 h 1261088"/>
                <a:gd name="connsiteX6" fmla="*/ 503767 w 3467100"/>
                <a:gd name="connsiteY6" fmla="*/ 1037167 h 1261088"/>
                <a:gd name="connsiteX7" fmla="*/ 230718 w 3467100"/>
                <a:gd name="connsiteY7" fmla="*/ 1253067 h 1261088"/>
                <a:gd name="connsiteX8" fmla="*/ 173567 w 3467100"/>
                <a:gd name="connsiteY8" fmla="*/ 1147234 h 1261088"/>
                <a:gd name="connsiteX9" fmla="*/ 173570 w 3467100"/>
                <a:gd name="connsiteY9" fmla="*/ 1041400 h 1261088"/>
                <a:gd name="connsiteX10" fmla="*/ 0 w 3467100"/>
                <a:gd name="connsiteY10" fmla="*/ 867830 h 1261088"/>
                <a:gd name="connsiteX11" fmla="*/ 0 w 3467100"/>
                <a:gd name="connsiteY11" fmla="*/ 173570 h 1261088"/>
                <a:gd name="connsiteX0" fmla="*/ 0 w 3467100"/>
                <a:gd name="connsiteY0" fmla="*/ 173570 h 1253069"/>
                <a:gd name="connsiteX1" fmla="*/ 173570 w 3467100"/>
                <a:gd name="connsiteY1" fmla="*/ 0 h 1253069"/>
                <a:gd name="connsiteX2" fmla="*/ 3293530 w 3467100"/>
                <a:gd name="connsiteY2" fmla="*/ 0 h 1253069"/>
                <a:gd name="connsiteX3" fmla="*/ 3467100 w 3467100"/>
                <a:gd name="connsiteY3" fmla="*/ 173570 h 1253069"/>
                <a:gd name="connsiteX4" fmla="*/ 3467100 w 3467100"/>
                <a:gd name="connsiteY4" fmla="*/ 867830 h 1253069"/>
                <a:gd name="connsiteX5" fmla="*/ 3293530 w 3467100"/>
                <a:gd name="connsiteY5" fmla="*/ 1041400 h 1253069"/>
                <a:gd name="connsiteX6" fmla="*/ 503767 w 3467100"/>
                <a:gd name="connsiteY6" fmla="*/ 1037167 h 1253069"/>
                <a:gd name="connsiteX7" fmla="*/ 230718 w 3467100"/>
                <a:gd name="connsiteY7" fmla="*/ 1253067 h 1253069"/>
                <a:gd name="connsiteX8" fmla="*/ 173570 w 3467100"/>
                <a:gd name="connsiteY8" fmla="*/ 1041400 h 1253069"/>
                <a:gd name="connsiteX9" fmla="*/ 0 w 3467100"/>
                <a:gd name="connsiteY9" fmla="*/ 867830 h 1253069"/>
                <a:gd name="connsiteX10" fmla="*/ 0 w 3467100"/>
                <a:gd name="connsiteY10" fmla="*/ 173570 h 1253069"/>
                <a:gd name="connsiteX0" fmla="*/ 0 w 3467100"/>
                <a:gd name="connsiteY0" fmla="*/ 173570 h 1255002"/>
                <a:gd name="connsiteX1" fmla="*/ 173570 w 3467100"/>
                <a:gd name="connsiteY1" fmla="*/ 0 h 1255002"/>
                <a:gd name="connsiteX2" fmla="*/ 3293530 w 3467100"/>
                <a:gd name="connsiteY2" fmla="*/ 0 h 1255002"/>
                <a:gd name="connsiteX3" fmla="*/ 3467100 w 3467100"/>
                <a:gd name="connsiteY3" fmla="*/ 173570 h 1255002"/>
                <a:gd name="connsiteX4" fmla="*/ 3467100 w 3467100"/>
                <a:gd name="connsiteY4" fmla="*/ 867830 h 1255002"/>
                <a:gd name="connsiteX5" fmla="*/ 3293530 w 3467100"/>
                <a:gd name="connsiteY5" fmla="*/ 1041400 h 1255002"/>
                <a:gd name="connsiteX6" fmla="*/ 503767 w 3467100"/>
                <a:gd name="connsiteY6" fmla="*/ 1037167 h 1255002"/>
                <a:gd name="connsiteX7" fmla="*/ 230718 w 3467100"/>
                <a:gd name="connsiteY7" fmla="*/ 1253067 h 1255002"/>
                <a:gd name="connsiteX8" fmla="*/ 173570 w 3467100"/>
                <a:gd name="connsiteY8" fmla="*/ 1041400 h 1255002"/>
                <a:gd name="connsiteX9" fmla="*/ 0 w 3467100"/>
                <a:gd name="connsiteY9" fmla="*/ 867830 h 1255002"/>
                <a:gd name="connsiteX10" fmla="*/ 0 w 3467100"/>
                <a:gd name="connsiteY10" fmla="*/ 173570 h 1255002"/>
                <a:gd name="connsiteX0" fmla="*/ 0 w 3467100"/>
                <a:gd name="connsiteY0" fmla="*/ 173570 h 1255216"/>
                <a:gd name="connsiteX1" fmla="*/ 173570 w 3467100"/>
                <a:gd name="connsiteY1" fmla="*/ 0 h 1255216"/>
                <a:gd name="connsiteX2" fmla="*/ 3293530 w 3467100"/>
                <a:gd name="connsiteY2" fmla="*/ 0 h 1255216"/>
                <a:gd name="connsiteX3" fmla="*/ 3467100 w 3467100"/>
                <a:gd name="connsiteY3" fmla="*/ 173570 h 1255216"/>
                <a:gd name="connsiteX4" fmla="*/ 3467100 w 3467100"/>
                <a:gd name="connsiteY4" fmla="*/ 867830 h 1255216"/>
                <a:gd name="connsiteX5" fmla="*/ 3293530 w 3467100"/>
                <a:gd name="connsiteY5" fmla="*/ 1041400 h 1255216"/>
                <a:gd name="connsiteX6" fmla="*/ 503767 w 3467100"/>
                <a:gd name="connsiteY6" fmla="*/ 1037167 h 1255216"/>
                <a:gd name="connsiteX7" fmla="*/ 230718 w 3467100"/>
                <a:gd name="connsiteY7" fmla="*/ 1253067 h 1255216"/>
                <a:gd name="connsiteX8" fmla="*/ 173570 w 3467100"/>
                <a:gd name="connsiteY8" fmla="*/ 1041400 h 1255216"/>
                <a:gd name="connsiteX9" fmla="*/ 0 w 3467100"/>
                <a:gd name="connsiteY9" fmla="*/ 867830 h 1255216"/>
                <a:gd name="connsiteX10" fmla="*/ 0 w 3467100"/>
                <a:gd name="connsiteY10" fmla="*/ 173570 h 125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67100" h="1255216">
                  <a:moveTo>
                    <a:pt x="0" y="173570"/>
                  </a:moveTo>
                  <a:cubicBezTo>
                    <a:pt x="0" y="77710"/>
                    <a:pt x="77710" y="0"/>
                    <a:pt x="173570" y="0"/>
                  </a:cubicBezTo>
                  <a:lnTo>
                    <a:pt x="3293530" y="0"/>
                  </a:lnTo>
                  <a:cubicBezTo>
                    <a:pt x="3389390" y="0"/>
                    <a:pt x="3467100" y="77710"/>
                    <a:pt x="3467100" y="173570"/>
                  </a:cubicBezTo>
                  <a:lnTo>
                    <a:pt x="3467100" y="867830"/>
                  </a:lnTo>
                  <a:cubicBezTo>
                    <a:pt x="3467100" y="963690"/>
                    <a:pt x="3389390" y="1041400"/>
                    <a:pt x="3293530" y="1041400"/>
                  </a:cubicBezTo>
                  <a:lnTo>
                    <a:pt x="503767" y="1037167"/>
                  </a:lnTo>
                  <a:cubicBezTo>
                    <a:pt x="405696" y="1035756"/>
                    <a:pt x="290690" y="1252361"/>
                    <a:pt x="230718" y="1253067"/>
                  </a:cubicBezTo>
                  <a:cubicBezTo>
                    <a:pt x="110068" y="1274939"/>
                    <a:pt x="167573" y="1124656"/>
                    <a:pt x="173570" y="1041400"/>
                  </a:cubicBezTo>
                  <a:cubicBezTo>
                    <a:pt x="77710" y="1041400"/>
                    <a:pt x="0" y="963690"/>
                    <a:pt x="0" y="867830"/>
                  </a:cubicBezTo>
                  <a:lnTo>
                    <a:pt x="0" y="173570"/>
                  </a:lnTo>
                  <a:close/>
                </a:path>
              </a:pathLst>
            </a:custGeom>
            <a:solidFill>
              <a:srgbClr val="07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8A37DD3-31C8-4F37-B9EF-5FC601FF27C8}"/>
                </a:ext>
              </a:extLst>
            </p:cNvPr>
            <p:cNvSpPr txBox="1"/>
            <p:nvPr/>
          </p:nvSpPr>
          <p:spPr>
            <a:xfrm>
              <a:off x="3416299" y="4253948"/>
              <a:ext cx="40658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Abadi" panose="020B0604020202020204" pitchFamily="34" charset="0"/>
                  <a:ea typeface="Source Sans Pro" panose="020B0503030403020204" pitchFamily="34" charset="0"/>
                </a:rPr>
                <a:t>Beaucoup de questions qui peuvent être répondues en faisant le parallèle avec la vie réelle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420CEC8-2521-4E0D-AB97-54797A39ABA0}"/>
              </a:ext>
            </a:extLst>
          </p:cNvPr>
          <p:cNvGrpSpPr/>
          <p:nvPr/>
        </p:nvGrpSpPr>
        <p:grpSpPr>
          <a:xfrm>
            <a:off x="4063096" y="5445079"/>
            <a:ext cx="4065808" cy="1356983"/>
            <a:chOff x="4820724" y="5479006"/>
            <a:chExt cx="3467100" cy="1058403"/>
          </a:xfrm>
        </p:grpSpPr>
        <p:sp>
          <p:nvSpPr>
            <p:cNvPr id="25" name="Rectangle : coins arrondis 21">
              <a:extLst>
                <a:ext uri="{FF2B5EF4-FFF2-40B4-BE49-F238E27FC236}">
                  <a16:creationId xmlns:a16="http://schemas.microsoft.com/office/drawing/2014/main" id="{FEDE4070-48FE-4D75-AE2E-8016EC214FBF}"/>
                </a:ext>
              </a:extLst>
            </p:cNvPr>
            <p:cNvSpPr/>
            <p:nvPr/>
          </p:nvSpPr>
          <p:spPr>
            <a:xfrm flipH="1">
              <a:off x="4820724" y="5479006"/>
              <a:ext cx="3467100" cy="1058403"/>
            </a:xfrm>
            <a:custGeom>
              <a:avLst/>
              <a:gdLst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173570 w 3467100"/>
                <a:gd name="connsiteY6" fmla="*/ 1041400 h 1041400"/>
                <a:gd name="connsiteX7" fmla="*/ 0 w 3467100"/>
                <a:gd name="connsiteY7" fmla="*/ 867830 h 1041400"/>
                <a:gd name="connsiteX8" fmla="*/ 0 w 3467100"/>
                <a:gd name="connsiteY8" fmla="*/ 173570 h 1041400"/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503767 w 3467100"/>
                <a:gd name="connsiteY6" fmla="*/ 1037167 h 1041400"/>
                <a:gd name="connsiteX7" fmla="*/ 173570 w 3467100"/>
                <a:gd name="connsiteY7" fmla="*/ 1041400 h 1041400"/>
                <a:gd name="connsiteX8" fmla="*/ 0 w 3467100"/>
                <a:gd name="connsiteY8" fmla="*/ 867830 h 1041400"/>
                <a:gd name="connsiteX9" fmla="*/ 0 w 3467100"/>
                <a:gd name="connsiteY9" fmla="*/ 173570 h 1041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11941"/>
                <a:gd name="connsiteX1" fmla="*/ 182037 w 3475567"/>
                <a:gd name="connsiteY1" fmla="*/ 0 h 1311941"/>
                <a:gd name="connsiteX2" fmla="*/ 3301997 w 3475567"/>
                <a:gd name="connsiteY2" fmla="*/ 0 h 1311941"/>
                <a:gd name="connsiteX3" fmla="*/ 3475567 w 3475567"/>
                <a:gd name="connsiteY3" fmla="*/ 173570 h 1311941"/>
                <a:gd name="connsiteX4" fmla="*/ 3475567 w 3475567"/>
                <a:gd name="connsiteY4" fmla="*/ 867830 h 1311941"/>
                <a:gd name="connsiteX5" fmla="*/ 3301997 w 3475567"/>
                <a:gd name="connsiteY5" fmla="*/ 1041400 h 1311941"/>
                <a:gd name="connsiteX6" fmla="*/ 512234 w 3475567"/>
                <a:gd name="connsiteY6" fmla="*/ 1037167 h 1311941"/>
                <a:gd name="connsiteX7" fmla="*/ 0 w 3475567"/>
                <a:gd name="connsiteY7" fmla="*/ 1295400 h 1311941"/>
                <a:gd name="connsiteX8" fmla="*/ 182037 w 3475567"/>
                <a:gd name="connsiteY8" fmla="*/ 1041400 h 1311941"/>
                <a:gd name="connsiteX9" fmla="*/ 8467 w 3475567"/>
                <a:gd name="connsiteY9" fmla="*/ 867830 h 1311941"/>
                <a:gd name="connsiteX10" fmla="*/ 8467 w 3475567"/>
                <a:gd name="connsiteY10" fmla="*/ 173570 h 1311941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00935"/>
                <a:gd name="connsiteX1" fmla="*/ 182037 w 3475567"/>
                <a:gd name="connsiteY1" fmla="*/ 0 h 1300935"/>
                <a:gd name="connsiteX2" fmla="*/ 3301997 w 3475567"/>
                <a:gd name="connsiteY2" fmla="*/ 0 h 1300935"/>
                <a:gd name="connsiteX3" fmla="*/ 3475567 w 3475567"/>
                <a:gd name="connsiteY3" fmla="*/ 173570 h 1300935"/>
                <a:gd name="connsiteX4" fmla="*/ 3475567 w 3475567"/>
                <a:gd name="connsiteY4" fmla="*/ 867830 h 1300935"/>
                <a:gd name="connsiteX5" fmla="*/ 3301997 w 3475567"/>
                <a:gd name="connsiteY5" fmla="*/ 1041400 h 1300935"/>
                <a:gd name="connsiteX6" fmla="*/ 512234 w 3475567"/>
                <a:gd name="connsiteY6" fmla="*/ 1037167 h 1300935"/>
                <a:gd name="connsiteX7" fmla="*/ 0 w 3475567"/>
                <a:gd name="connsiteY7" fmla="*/ 1295400 h 1300935"/>
                <a:gd name="connsiteX8" fmla="*/ 182037 w 3475567"/>
                <a:gd name="connsiteY8" fmla="*/ 1041400 h 1300935"/>
                <a:gd name="connsiteX9" fmla="*/ 8467 w 3475567"/>
                <a:gd name="connsiteY9" fmla="*/ 867830 h 1300935"/>
                <a:gd name="connsiteX10" fmla="*/ 8467 w 3475567"/>
                <a:gd name="connsiteY10" fmla="*/ 173570 h 1300935"/>
                <a:gd name="connsiteX0" fmla="*/ 8514 w 3475614"/>
                <a:gd name="connsiteY0" fmla="*/ 173570 h 1295400"/>
                <a:gd name="connsiteX1" fmla="*/ 182084 w 3475614"/>
                <a:gd name="connsiteY1" fmla="*/ 0 h 1295400"/>
                <a:gd name="connsiteX2" fmla="*/ 3302044 w 3475614"/>
                <a:gd name="connsiteY2" fmla="*/ 0 h 1295400"/>
                <a:gd name="connsiteX3" fmla="*/ 3475614 w 3475614"/>
                <a:gd name="connsiteY3" fmla="*/ 173570 h 1295400"/>
                <a:gd name="connsiteX4" fmla="*/ 3475614 w 3475614"/>
                <a:gd name="connsiteY4" fmla="*/ 867830 h 1295400"/>
                <a:gd name="connsiteX5" fmla="*/ 3302044 w 3475614"/>
                <a:gd name="connsiteY5" fmla="*/ 1041400 h 1295400"/>
                <a:gd name="connsiteX6" fmla="*/ 512281 w 3475614"/>
                <a:gd name="connsiteY6" fmla="*/ 1037167 h 1295400"/>
                <a:gd name="connsiteX7" fmla="*/ 47 w 3475614"/>
                <a:gd name="connsiteY7" fmla="*/ 1295400 h 1295400"/>
                <a:gd name="connsiteX8" fmla="*/ 182084 w 3475614"/>
                <a:gd name="connsiteY8" fmla="*/ 1041400 h 1295400"/>
                <a:gd name="connsiteX9" fmla="*/ 8514 w 3475614"/>
                <a:gd name="connsiteY9" fmla="*/ 867830 h 1295400"/>
                <a:gd name="connsiteX10" fmla="*/ 8514 w 3475614"/>
                <a:gd name="connsiteY10" fmla="*/ 173570 h 1295400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39638 w 3506738"/>
                <a:gd name="connsiteY0" fmla="*/ 173570 h 1337851"/>
                <a:gd name="connsiteX1" fmla="*/ 213208 w 3506738"/>
                <a:gd name="connsiteY1" fmla="*/ 0 h 1337851"/>
                <a:gd name="connsiteX2" fmla="*/ 3333168 w 3506738"/>
                <a:gd name="connsiteY2" fmla="*/ 0 h 1337851"/>
                <a:gd name="connsiteX3" fmla="*/ 3506738 w 3506738"/>
                <a:gd name="connsiteY3" fmla="*/ 173570 h 1337851"/>
                <a:gd name="connsiteX4" fmla="*/ 3506738 w 3506738"/>
                <a:gd name="connsiteY4" fmla="*/ 867830 h 1337851"/>
                <a:gd name="connsiteX5" fmla="*/ 3333168 w 3506738"/>
                <a:gd name="connsiteY5" fmla="*/ 1041400 h 1337851"/>
                <a:gd name="connsiteX6" fmla="*/ 543405 w 3506738"/>
                <a:gd name="connsiteY6" fmla="*/ 1037167 h 1337851"/>
                <a:gd name="connsiteX7" fmla="*/ 158172 w 3506738"/>
                <a:gd name="connsiteY7" fmla="*/ 1329267 h 1337851"/>
                <a:gd name="connsiteX8" fmla="*/ 1538 w 3506738"/>
                <a:gd name="connsiteY8" fmla="*/ 1210734 h 1337851"/>
                <a:gd name="connsiteX9" fmla="*/ 213208 w 3506738"/>
                <a:gd name="connsiteY9" fmla="*/ 1041400 h 1337851"/>
                <a:gd name="connsiteX10" fmla="*/ 39638 w 3506738"/>
                <a:gd name="connsiteY10" fmla="*/ 867830 h 1337851"/>
                <a:gd name="connsiteX11" fmla="*/ 39638 w 3506738"/>
                <a:gd name="connsiteY11" fmla="*/ 173570 h 1337851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69966"/>
                <a:gd name="connsiteX1" fmla="*/ 173570 w 3467100"/>
                <a:gd name="connsiteY1" fmla="*/ 0 h 1269966"/>
                <a:gd name="connsiteX2" fmla="*/ 3293530 w 3467100"/>
                <a:gd name="connsiteY2" fmla="*/ 0 h 1269966"/>
                <a:gd name="connsiteX3" fmla="*/ 3467100 w 3467100"/>
                <a:gd name="connsiteY3" fmla="*/ 173570 h 1269966"/>
                <a:gd name="connsiteX4" fmla="*/ 3467100 w 3467100"/>
                <a:gd name="connsiteY4" fmla="*/ 867830 h 1269966"/>
                <a:gd name="connsiteX5" fmla="*/ 3293530 w 3467100"/>
                <a:gd name="connsiteY5" fmla="*/ 1041400 h 1269966"/>
                <a:gd name="connsiteX6" fmla="*/ 503767 w 3467100"/>
                <a:gd name="connsiteY6" fmla="*/ 1037167 h 1269966"/>
                <a:gd name="connsiteX7" fmla="*/ 97368 w 3467100"/>
                <a:gd name="connsiteY7" fmla="*/ 1261534 h 1269966"/>
                <a:gd name="connsiteX8" fmla="*/ 59267 w 3467100"/>
                <a:gd name="connsiteY8" fmla="*/ 1164168 h 1269966"/>
                <a:gd name="connsiteX9" fmla="*/ 173570 w 3467100"/>
                <a:gd name="connsiteY9" fmla="*/ 1041400 h 1269966"/>
                <a:gd name="connsiteX10" fmla="*/ 0 w 3467100"/>
                <a:gd name="connsiteY10" fmla="*/ 867830 h 1269966"/>
                <a:gd name="connsiteX11" fmla="*/ 0 w 3467100"/>
                <a:gd name="connsiteY11" fmla="*/ 173570 h 1269966"/>
                <a:gd name="connsiteX0" fmla="*/ 0 w 3467100"/>
                <a:gd name="connsiteY0" fmla="*/ 173570 h 1262852"/>
                <a:gd name="connsiteX1" fmla="*/ 173570 w 3467100"/>
                <a:gd name="connsiteY1" fmla="*/ 0 h 1262852"/>
                <a:gd name="connsiteX2" fmla="*/ 3293530 w 3467100"/>
                <a:gd name="connsiteY2" fmla="*/ 0 h 1262852"/>
                <a:gd name="connsiteX3" fmla="*/ 3467100 w 3467100"/>
                <a:gd name="connsiteY3" fmla="*/ 173570 h 1262852"/>
                <a:gd name="connsiteX4" fmla="*/ 3467100 w 3467100"/>
                <a:gd name="connsiteY4" fmla="*/ 867830 h 1262852"/>
                <a:gd name="connsiteX5" fmla="*/ 3293530 w 3467100"/>
                <a:gd name="connsiteY5" fmla="*/ 1041400 h 1262852"/>
                <a:gd name="connsiteX6" fmla="*/ 503767 w 3467100"/>
                <a:gd name="connsiteY6" fmla="*/ 1037167 h 1262852"/>
                <a:gd name="connsiteX7" fmla="*/ 230718 w 3467100"/>
                <a:gd name="connsiteY7" fmla="*/ 1253067 h 1262852"/>
                <a:gd name="connsiteX8" fmla="*/ 59267 w 3467100"/>
                <a:gd name="connsiteY8" fmla="*/ 1164168 h 1262852"/>
                <a:gd name="connsiteX9" fmla="*/ 173570 w 3467100"/>
                <a:gd name="connsiteY9" fmla="*/ 1041400 h 1262852"/>
                <a:gd name="connsiteX10" fmla="*/ 0 w 3467100"/>
                <a:gd name="connsiteY10" fmla="*/ 867830 h 1262852"/>
                <a:gd name="connsiteX11" fmla="*/ 0 w 3467100"/>
                <a:gd name="connsiteY11" fmla="*/ 173570 h 1262852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088"/>
                <a:gd name="connsiteX1" fmla="*/ 173570 w 3467100"/>
                <a:gd name="connsiteY1" fmla="*/ 0 h 1261088"/>
                <a:gd name="connsiteX2" fmla="*/ 3293530 w 3467100"/>
                <a:gd name="connsiteY2" fmla="*/ 0 h 1261088"/>
                <a:gd name="connsiteX3" fmla="*/ 3467100 w 3467100"/>
                <a:gd name="connsiteY3" fmla="*/ 173570 h 1261088"/>
                <a:gd name="connsiteX4" fmla="*/ 3467100 w 3467100"/>
                <a:gd name="connsiteY4" fmla="*/ 867830 h 1261088"/>
                <a:gd name="connsiteX5" fmla="*/ 3293530 w 3467100"/>
                <a:gd name="connsiteY5" fmla="*/ 1041400 h 1261088"/>
                <a:gd name="connsiteX6" fmla="*/ 503767 w 3467100"/>
                <a:gd name="connsiteY6" fmla="*/ 1037167 h 1261088"/>
                <a:gd name="connsiteX7" fmla="*/ 230718 w 3467100"/>
                <a:gd name="connsiteY7" fmla="*/ 1253067 h 1261088"/>
                <a:gd name="connsiteX8" fmla="*/ 173567 w 3467100"/>
                <a:gd name="connsiteY8" fmla="*/ 1147234 h 1261088"/>
                <a:gd name="connsiteX9" fmla="*/ 173570 w 3467100"/>
                <a:gd name="connsiteY9" fmla="*/ 1041400 h 1261088"/>
                <a:gd name="connsiteX10" fmla="*/ 0 w 3467100"/>
                <a:gd name="connsiteY10" fmla="*/ 867830 h 1261088"/>
                <a:gd name="connsiteX11" fmla="*/ 0 w 3467100"/>
                <a:gd name="connsiteY11" fmla="*/ 173570 h 1261088"/>
                <a:gd name="connsiteX0" fmla="*/ 0 w 3467100"/>
                <a:gd name="connsiteY0" fmla="*/ 173570 h 1253069"/>
                <a:gd name="connsiteX1" fmla="*/ 173570 w 3467100"/>
                <a:gd name="connsiteY1" fmla="*/ 0 h 1253069"/>
                <a:gd name="connsiteX2" fmla="*/ 3293530 w 3467100"/>
                <a:gd name="connsiteY2" fmla="*/ 0 h 1253069"/>
                <a:gd name="connsiteX3" fmla="*/ 3467100 w 3467100"/>
                <a:gd name="connsiteY3" fmla="*/ 173570 h 1253069"/>
                <a:gd name="connsiteX4" fmla="*/ 3467100 w 3467100"/>
                <a:gd name="connsiteY4" fmla="*/ 867830 h 1253069"/>
                <a:gd name="connsiteX5" fmla="*/ 3293530 w 3467100"/>
                <a:gd name="connsiteY5" fmla="*/ 1041400 h 1253069"/>
                <a:gd name="connsiteX6" fmla="*/ 503767 w 3467100"/>
                <a:gd name="connsiteY6" fmla="*/ 1037167 h 1253069"/>
                <a:gd name="connsiteX7" fmla="*/ 230718 w 3467100"/>
                <a:gd name="connsiteY7" fmla="*/ 1253067 h 1253069"/>
                <a:gd name="connsiteX8" fmla="*/ 173570 w 3467100"/>
                <a:gd name="connsiteY8" fmla="*/ 1041400 h 1253069"/>
                <a:gd name="connsiteX9" fmla="*/ 0 w 3467100"/>
                <a:gd name="connsiteY9" fmla="*/ 867830 h 1253069"/>
                <a:gd name="connsiteX10" fmla="*/ 0 w 3467100"/>
                <a:gd name="connsiteY10" fmla="*/ 173570 h 1253069"/>
                <a:gd name="connsiteX0" fmla="*/ 0 w 3467100"/>
                <a:gd name="connsiteY0" fmla="*/ 173570 h 1255002"/>
                <a:gd name="connsiteX1" fmla="*/ 173570 w 3467100"/>
                <a:gd name="connsiteY1" fmla="*/ 0 h 1255002"/>
                <a:gd name="connsiteX2" fmla="*/ 3293530 w 3467100"/>
                <a:gd name="connsiteY2" fmla="*/ 0 h 1255002"/>
                <a:gd name="connsiteX3" fmla="*/ 3467100 w 3467100"/>
                <a:gd name="connsiteY3" fmla="*/ 173570 h 1255002"/>
                <a:gd name="connsiteX4" fmla="*/ 3467100 w 3467100"/>
                <a:gd name="connsiteY4" fmla="*/ 867830 h 1255002"/>
                <a:gd name="connsiteX5" fmla="*/ 3293530 w 3467100"/>
                <a:gd name="connsiteY5" fmla="*/ 1041400 h 1255002"/>
                <a:gd name="connsiteX6" fmla="*/ 503767 w 3467100"/>
                <a:gd name="connsiteY6" fmla="*/ 1037167 h 1255002"/>
                <a:gd name="connsiteX7" fmla="*/ 230718 w 3467100"/>
                <a:gd name="connsiteY7" fmla="*/ 1253067 h 1255002"/>
                <a:gd name="connsiteX8" fmla="*/ 173570 w 3467100"/>
                <a:gd name="connsiteY8" fmla="*/ 1041400 h 1255002"/>
                <a:gd name="connsiteX9" fmla="*/ 0 w 3467100"/>
                <a:gd name="connsiteY9" fmla="*/ 867830 h 1255002"/>
                <a:gd name="connsiteX10" fmla="*/ 0 w 3467100"/>
                <a:gd name="connsiteY10" fmla="*/ 173570 h 1255002"/>
                <a:gd name="connsiteX0" fmla="*/ 0 w 3467100"/>
                <a:gd name="connsiteY0" fmla="*/ 173570 h 1255216"/>
                <a:gd name="connsiteX1" fmla="*/ 173570 w 3467100"/>
                <a:gd name="connsiteY1" fmla="*/ 0 h 1255216"/>
                <a:gd name="connsiteX2" fmla="*/ 3293530 w 3467100"/>
                <a:gd name="connsiteY2" fmla="*/ 0 h 1255216"/>
                <a:gd name="connsiteX3" fmla="*/ 3467100 w 3467100"/>
                <a:gd name="connsiteY3" fmla="*/ 173570 h 1255216"/>
                <a:gd name="connsiteX4" fmla="*/ 3467100 w 3467100"/>
                <a:gd name="connsiteY4" fmla="*/ 867830 h 1255216"/>
                <a:gd name="connsiteX5" fmla="*/ 3293530 w 3467100"/>
                <a:gd name="connsiteY5" fmla="*/ 1041400 h 1255216"/>
                <a:gd name="connsiteX6" fmla="*/ 503767 w 3467100"/>
                <a:gd name="connsiteY6" fmla="*/ 1037167 h 1255216"/>
                <a:gd name="connsiteX7" fmla="*/ 230718 w 3467100"/>
                <a:gd name="connsiteY7" fmla="*/ 1253067 h 1255216"/>
                <a:gd name="connsiteX8" fmla="*/ 173570 w 3467100"/>
                <a:gd name="connsiteY8" fmla="*/ 1041400 h 1255216"/>
                <a:gd name="connsiteX9" fmla="*/ 0 w 3467100"/>
                <a:gd name="connsiteY9" fmla="*/ 867830 h 1255216"/>
                <a:gd name="connsiteX10" fmla="*/ 0 w 3467100"/>
                <a:gd name="connsiteY10" fmla="*/ 173570 h 125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67100" h="1255216">
                  <a:moveTo>
                    <a:pt x="0" y="173570"/>
                  </a:moveTo>
                  <a:cubicBezTo>
                    <a:pt x="0" y="77710"/>
                    <a:pt x="77710" y="0"/>
                    <a:pt x="173570" y="0"/>
                  </a:cubicBezTo>
                  <a:lnTo>
                    <a:pt x="3293530" y="0"/>
                  </a:lnTo>
                  <a:cubicBezTo>
                    <a:pt x="3389390" y="0"/>
                    <a:pt x="3467100" y="77710"/>
                    <a:pt x="3467100" y="173570"/>
                  </a:cubicBezTo>
                  <a:lnTo>
                    <a:pt x="3467100" y="867830"/>
                  </a:lnTo>
                  <a:cubicBezTo>
                    <a:pt x="3467100" y="963690"/>
                    <a:pt x="3389390" y="1041400"/>
                    <a:pt x="3293530" y="1041400"/>
                  </a:cubicBezTo>
                  <a:lnTo>
                    <a:pt x="503767" y="1037167"/>
                  </a:lnTo>
                  <a:cubicBezTo>
                    <a:pt x="405696" y="1035756"/>
                    <a:pt x="290690" y="1252361"/>
                    <a:pt x="230718" y="1253067"/>
                  </a:cubicBezTo>
                  <a:cubicBezTo>
                    <a:pt x="110068" y="1274939"/>
                    <a:pt x="167573" y="1124656"/>
                    <a:pt x="173570" y="1041400"/>
                  </a:cubicBezTo>
                  <a:cubicBezTo>
                    <a:pt x="77710" y="1041400"/>
                    <a:pt x="0" y="963690"/>
                    <a:pt x="0" y="867830"/>
                  </a:cubicBezTo>
                  <a:lnTo>
                    <a:pt x="0" y="173570"/>
                  </a:lnTo>
                  <a:close/>
                </a:path>
              </a:pathLst>
            </a:custGeom>
            <a:solidFill>
              <a:srgbClr val="ADC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576A4AB-8AD9-4DCE-BA34-23926384B6C0}"/>
                </a:ext>
              </a:extLst>
            </p:cNvPr>
            <p:cNvSpPr txBox="1"/>
            <p:nvPr/>
          </p:nvSpPr>
          <p:spPr>
            <a:xfrm>
              <a:off x="4896924" y="5521746"/>
              <a:ext cx="33147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Abadi" panose="020B0604020202020204" pitchFamily="34" charset="0"/>
                  <a:ea typeface="Source Sans Pro" panose="020B0503030403020204" pitchFamily="34" charset="0"/>
                </a:rPr>
                <a:t>Sommes nous bien préparés d’un point de vue judiciaire ? Voici mon avis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24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1045F"/>
            </a:gs>
            <a:gs pos="0">
              <a:srgbClr val="AA076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0E91D6A7-38E3-49F8-943A-459D0F290C3D}"/>
              </a:ext>
            </a:extLst>
          </p:cNvPr>
          <p:cNvSpPr/>
          <p:nvPr/>
        </p:nvSpPr>
        <p:spPr>
          <a:xfrm rot="8059329">
            <a:off x="3244643" y="782879"/>
            <a:ext cx="5130158" cy="5130158"/>
          </a:xfrm>
          <a:prstGeom prst="ellipse">
            <a:avLst/>
          </a:prstGeom>
          <a:gradFill flip="none" rotWithShape="1">
            <a:gsLst>
              <a:gs pos="91000">
                <a:srgbClr val="FFC500"/>
              </a:gs>
              <a:gs pos="29000">
                <a:srgbClr val="C21500"/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90F7E82-4387-4D22-9988-371E5EAF4C80}"/>
              </a:ext>
            </a:extLst>
          </p:cNvPr>
          <p:cNvGrpSpPr/>
          <p:nvPr/>
        </p:nvGrpSpPr>
        <p:grpSpPr>
          <a:xfrm>
            <a:off x="1300514" y="2159540"/>
            <a:ext cx="9049213" cy="2529192"/>
            <a:chOff x="445770" y="397338"/>
            <a:chExt cx="5760720" cy="123981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1A8ADAC-C18F-40E5-862B-E1FA9FA3D5E2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prstGeom prst="round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C044A88-2F34-43CE-AF6E-AFE1115D94C9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custGeom>
              <a:avLst/>
              <a:gdLst>
                <a:gd name="connsiteX0" fmla="*/ 0 w 5760720"/>
                <a:gd name="connsiteY0" fmla="*/ 206640 h 1239818"/>
                <a:gd name="connsiteX1" fmla="*/ 206640 w 5760720"/>
                <a:gd name="connsiteY1" fmla="*/ 0 h 1239818"/>
                <a:gd name="connsiteX2" fmla="*/ 5554080 w 5760720"/>
                <a:gd name="connsiteY2" fmla="*/ 0 h 1239818"/>
                <a:gd name="connsiteX3" fmla="*/ 5760720 w 5760720"/>
                <a:gd name="connsiteY3" fmla="*/ 206640 h 1239818"/>
                <a:gd name="connsiteX4" fmla="*/ 5760720 w 5760720"/>
                <a:gd name="connsiteY4" fmla="*/ 1033178 h 1239818"/>
                <a:gd name="connsiteX5" fmla="*/ 5554080 w 5760720"/>
                <a:gd name="connsiteY5" fmla="*/ 1239818 h 1239818"/>
                <a:gd name="connsiteX6" fmla="*/ 206640 w 5760720"/>
                <a:gd name="connsiteY6" fmla="*/ 1239818 h 1239818"/>
                <a:gd name="connsiteX7" fmla="*/ 0 w 5760720"/>
                <a:gd name="connsiteY7" fmla="*/ 1033178 h 1239818"/>
                <a:gd name="connsiteX8" fmla="*/ 0 w 5760720"/>
                <a:gd name="connsiteY8" fmla="*/ 2066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8" fmla="*/ 5645520 w 5760720"/>
                <a:gd name="connsiteY8" fmla="*/ 914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0" fmla="*/ 5760720 w 5760720"/>
                <a:gd name="connsiteY0" fmla="*/ 206640 h 1239818"/>
                <a:gd name="connsiteX1" fmla="*/ 5760720 w 5760720"/>
                <a:gd name="connsiteY1" fmla="*/ 1033178 h 1239818"/>
                <a:gd name="connsiteX2" fmla="*/ 5554080 w 5760720"/>
                <a:gd name="connsiteY2" fmla="*/ 1239818 h 1239818"/>
                <a:gd name="connsiteX3" fmla="*/ 206640 w 5760720"/>
                <a:gd name="connsiteY3" fmla="*/ 1239818 h 1239818"/>
                <a:gd name="connsiteX4" fmla="*/ 0 w 5760720"/>
                <a:gd name="connsiteY4" fmla="*/ 1033178 h 1239818"/>
                <a:gd name="connsiteX5" fmla="*/ 0 w 5760720"/>
                <a:gd name="connsiteY5" fmla="*/ 206640 h 1239818"/>
                <a:gd name="connsiteX6" fmla="*/ 206640 w 5760720"/>
                <a:gd name="connsiteY6" fmla="*/ 0 h 1239818"/>
                <a:gd name="connsiteX0" fmla="*/ 5760720 w 5760720"/>
                <a:gd name="connsiteY0" fmla="*/ 1033178 h 1239818"/>
                <a:gd name="connsiteX1" fmla="*/ 5554080 w 5760720"/>
                <a:gd name="connsiteY1" fmla="*/ 1239818 h 1239818"/>
                <a:gd name="connsiteX2" fmla="*/ 206640 w 5760720"/>
                <a:gd name="connsiteY2" fmla="*/ 1239818 h 1239818"/>
                <a:gd name="connsiteX3" fmla="*/ 0 w 5760720"/>
                <a:gd name="connsiteY3" fmla="*/ 1033178 h 1239818"/>
                <a:gd name="connsiteX4" fmla="*/ 0 w 5760720"/>
                <a:gd name="connsiteY4" fmla="*/ 206640 h 1239818"/>
                <a:gd name="connsiteX5" fmla="*/ 206640 w 5760720"/>
                <a:gd name="connsiteY5" fmla="*/ 0 h 12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0720" h="1239818">
                  <a:moveTo>
                    <a:pt x="5760720" y="1033178"/>
                  </a:moveTo>
                  <a:cubicBezTo>
                    <a:pt x="5760720" y="1147302"/>
                    <a:pt x="5668204" y="1239818"/>
                    <a:pt x="5554080" y="1239818"/>
                  </a:cubicBezTo>
                  <a:lnTo>
                    <a:pt x="206640" y="1239818"/>
                  </a:lnTo>
                  <a:cubicBezTo>
                    <a:pt x="92516" y="1239818"/>
                    <a:pt x="0" y="1147302"/>
                    <a:pt x="0" y="1033178"/>
                  </a:cubicBezTo>
                  <a:lnTo>
                    <a:pt x="0" y="206640"/>
                  </a:lnTo>
                  <a:cubicBezTo>
                    <a:pt x="0" y="92516"/>
                    <a:pt x="92516" y="0"/>
                    <a:pt x="206640" y="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DEB132D-A107-43DF-B496-968E12DB9145}"/>
              </a:ext>
            </a:extLst>
          </p:cNvPr>
          <p:cNvSpPr txBox="1"/>
          <p:nvPr/>
        </p:nvSpPr>
        <p:spPr>
          <a:xfrm>
            <a:off x="2530374" y="2705725"/>
            <a:ext cx="658949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Merci pour</a:t>
            </a:r>
          </a:p>
          <a:p>
            <a:pPr algn="ctr"/>
            <a:r>
              <a:rPr lang="fr-FR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votre écoute !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503D81-13BB-4C40-8F5C-073A9C0ACBF5}"/>
              </a:ext>
            </a:extLst>
          </p:cNvPr>
          <p:cNvSpPr/>
          <p:nvPr/>
        </p:nvSpPr>
        <p:spPr>
          <a:xfrm>
            <a:off x="2283568" y="7736409"/>
            <a:ext cx="6995160" cy="5028172"/>
          </a:xfrm>
          <a:prstGeom prst="roundRect">
            <a:avLst>
              <a:gd name="adj" fmla="val 935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7A541CC-8D40-4780-AEEF-7F8F357EB4C4}"/>
              </a:ext>
            </a:extLst>
          </p:cNvPr>
          <p:cNvSpPr/>
          <p:nvPr/>
        </p:nvSpPr>
        <p:spPr>
          <a:xfrm>
            <a:off x="3403708" y="8662481"/>
            <a:ext cx="4812030" cy="4102100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AF9B16F-E808-40F8-AC67-9FB15A172AC1}"/>
              </a:ext>
            </a:extLst>
          </p:cNvPr>
          <p:cNvGrpSpPr/>
          <p:nvPr/>
        </p:nvGrpSpPr>
        <p:grpSpPr>
          <a:xfrm>
            <a:off x="3659344" y="9169928"/>
            <a:ext cx="4243608" cy="1321352"/>
            <a:chOff x="3340099" y="4253948"/>
            <a:chExt cx="4243608" cy="1321352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67EE985E-AF1A-4B1E-BB5D-7B18206E72B6}"/>
                </a:ext>
              </a:extLst>
            </p:cNvPr>
            <p:cNvSpPr/>
            <p:nvPr/>
          </p:nvSpPr>
          <p:spPr>
            <a:xfrm>
              <a:off x="3340099" y="4253948"/>
              <a:ext cx="4243608" cy="1321352"/>
            </a:xfrm>
            <a:custGeom>
              <a:avLst/>
              <a:gdLst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173570 w 3467100"/>
                <a:gd name="connsiteY6" fmla="*/ 1041400 h 1041400"/>
                <a:gd name="connsiteX7" fmla="*/ 0 w 3467100"/>
                <a:gd name="connsiteY7" fmla="*/ 867830 h 1041400"/>
                <a:gd name="connsiteX8" fmla="*/ 0 w 3467100"/>
                <a:gd name="connsiteY8" fmla="*/ 173570 h 1041400"/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503767 w 3467100"/>
                <a:gd name="connsiteY6" fmla="*/ 1037167 h 1041400"/>
                <a:gd name="connsiteX7" fmla="*/ 173570 w 3467100"/>
                <a:gd name="connsiteY7" fmla="*/ 1041400 h 1041400"/>
                <a:gd name="connsiteX8" fmla="*/ 0 w 3467100"/>
                <a:gd name="connsiteY8" fmla="*/ 867830 h 1041400"/>
                <a:gd name="connsiteX9" fmla="*/ 0 w 3467100"/>
                <a:gd name="connsiteY9" fmla="*/ 173570 h 1041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11941"/>
                <a:gd name="connsiteX1" fmla="*/ 182037 w 3475567"/>
                <a:gd name="connsiteY1" fmla="*/ 0 h 1311941"/>
                <a:gd name="connsiteX2" fmla="*/ 3301997 w 3475567"/>
                <a:gd name="connsiteY2" fmla="*/ 0 h 1311941"/>
                <a:gd name="connsiteX3" fmla="*/ 3475567 w 3475567"/>
                <a:gd name="connsiteY3" fmla="*/ 173570 h 1311941"/>
                <a:gd name="connsiteX4" fmla="*/ 3475567 w 3475567"/>
                <a:gd name="connsiteY4" fmla="*/ 867830 h 1311941"/>
                <a:gd name="connsiteX5" fmla="*/ 3301997 w 3475567"/>
                <a:gd name="connsiteY5" fmla="*/ 1041400 h 1311941"/>
                <a:gd name="connsiteX6" fmla="*/ 512234 w 3475567"/>
                <a:gd name="connsiteY6" fmla="*/ 1037167 h 1311941"/>
                <a:gd name="connsiteX7" fmla="*/ 0 w 3475567"/>
                <a:gd name="connsiteY7" fmla="*/ 1295400 h 1311941"/>
                <a:gd name="connsiteX8" fmla="*/ 182037 w 3475567"/>
                <a:gd name="connsiteY8" fmla="*/ 1041400 h 1311941"/>
                <a:gd name="connsiteX9" fmla="*/ 8467 w 3475567"/>
                <a:gd name="connsiteY9" fmla="*/ 867830 h 1311941"/>
                <a:gd name="connsiteX10" fmla="*/ 8467 w 3475567"/>
                <a:gd name="connsiteY10" fmla="*/ 173570 h 1311941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00935"/>
                <a:gd name="connsiteX1" fmla="*/ 182037 w 3475567"/>
                <a:gd name="connsiteY1" fmla="*/ 0 h 1300935"/>
                <a:gd name="connsiteX2" fmla="*/ 3301997 w 3475567"/>
                <a:gd name="connsiteY2" fmla="*/ 0 h 1300935"/>
                <a:gd name="connsiteX3" fmla="*/ 3475567 w 3475567"/>
                <a:gd name="connsiteY3" fmla="*/ 173570 h 1300935"/>
                <a:gd name="connsiteX4" fmla="*/ 3475567 w 3475567"/>
                <a:gd name="connsiteY4" fmla="*/ 867830 h 1300935"/>
                <a:gd name="connsiteX5" fmla="*/ 3301997 w 3475567"/>
                <a:gd name="connsiteY5" fmla="*/ 1041400 h 1300935"/>
                <a:gd name="connsiteX6" fmla="*/ 512234 w 3475567"/>
                <a:gd name="connsiteY6" fmla="*/ 1037167 h 1300935"/>
                <a:gd name="connsiteX7" fmla="*/ 0 w 3475567"/>
                <a:gd name="connsiteY7" fmla="*/ 1295400 h 1300935"/>
                <a:gd name="connsiteX8" fmla="*/ 182037 w 3475567"/>
                <a:gd name="connsiteY8" fmla="*/ 1041400 h 1300935"/>
                <a:gd name="connsiteX9" fmla="*/ 8467 w 3475567"/>
                <a:gd name="connsiteY9" fmla="*/ 867830 h 1300935"/>
                <a:gd name="connsiteX10" fmla="*/ 8467 w 3475567"/>
                <a:gd name="connsiteY10" fmla="*/ 173570 h 1300935"/>
                <a:gd name="connsiteX0" fmla="*/ 8514 w 3475614"/>
                <a:gd name="connsiteY0" fmla="*/ 173570 h 1295400"/>
                <a:gd name="connsiteX1" fmla="*/ 182084 w 3475614"/>
                <a:gd name="connsiteY1" fmla="*/ 0 h 1295400"/>
                <a:gd name="connsiteX2" fmla="*/ 3302044 w 3475614"/>
                <a:gd name="connsiteY2" fmla="*/ 0 h 1295400"/>
                <a:gd name="connsiteX3" fmla="*/ 3475614 w 3475614"/>
                <a:gd name="connsiteY3" fmla="*/ 173570 h 1295400"/>
                <a:gd name="connsiteX4" fmla="*/ 3475614 w 3475614"/>
                <a:gd name="connsiteY4" fmla="*/ 867830 h 1295400"/>
                <a:gd name="connsiteX5" fmla="*/ 3302044 w 3475614"/>
                <a:gd name="connsiteY5" fmla="*/ 1041400 h 1295400"/>
                <a:gd name="connsiteX6" fmla="*/ 512281 w 3475614"/>
                <a:gd name="connsiteY6" fmla="*/ 1037167 h 1295400"/>
                <a:gd name="connsiteX7" fmla="*/ 47 w 3475614"/>
                <a:gd name="connsiteY7" fmla="*/ 1295400 h 1295400"/>
                <a:gd name="connsiteX8" fmla="*/ 182084 w 3475614"/>
                <a:gd name="connsiteY8" fmla="*/ 1041400 h 1295400"/>
                <a:gd name="connsiteX9" fmla="*/ 8514 w 3475614"/>
                <a:gd name="connsiteY9" fmla="*/ 867830 h 1295400"/>
                <a:gd name="connsiteX10" fmla="*/ 8514 w 3475614"/>
                <a:gd name="connsiteY10" fmla="*/ 173570 h 1295400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39638 w 3506738"/>
                <a:gd name="connsiteY0" fmla="*/ 173570 h 1337851"/>
                <a:gd name="connsiteX1" fmla="*/ 213208 w 3506738"/>
                <a:gd name="connsiteY1" fmla="*/ 0 h 1337851"/>
                <a:gd name="connsiteX2" fmla="*/ 3333168 w 3506738"/>
                <a:gd name="connsiteY2" fmla="*/ 0 h 1337851"/>
                <a:gd name="connsiteX3" fmla="*/ 3506738 w 3506738"/>
                <a:gd name="connsiteY3" fmla="*/ 173570 h 1337851"/>
                <a:gd name="connsiteX4" fmla="*/ 3506738 w 3506738"/>
                <a:gd name="connsiteY4" fmla="*/ 867830 h 1337851"/>
                <a:gd name="connsiteX5" fmla="*/ 3333168 w 3506738"/>
                <a:gd name="connsiteY5" fmla="*/ 1041400 h 1337851"/>
                <a:gd name="connsiteX6" fmla="*/ 543405 w 3506738"/>
                <a:gd name="connsiteY6" fmla="*/ 1037167 h 1337851"/>
                <a:gd name="connsiteX7" fmla="*/ 158172 w 3506738"/>
                <a:gd name="connsiteY7" fmla="*/ 1329267 h 1337851"/>
                <a:gd name="connsiteX8" fmla="*/ 1538 w 3506738"/>
                <a:gd name="connsiteY8" fmla="*/ 1210734 h 1337851"/>
                <a:gd name="connsiteX9" fmla="*/ 213208 w 3506738"/>
                <a:gd name="connsiteY9" fmla="*/ 1041400 h 1337851"/>
                <a:gd name="connsiteX10" fmla="*/ 39638 w 3506738"/>
                <a:gd name="connsiteY10" fmla="*/ 867830 h 1337851"/>
                <a:gd name="connsiteX11" fmla="*/ 39638 w 3506738"/>
                <a:gd name="connsiteY11" fmla="*/ 173570 h 1337851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69966"/>
                <a:gd name="connsiteX1" fmla="*/ 173570 w 3467100"/>
                <a:gd name="connsiteY1" fmla="*/ 0 h 1269966"/>
                <a:gd name="connsiteX2" fmla="*/ 3293530 w 3467100"/>
                <a:gd name="connsiteY2" fmla="*/ 0 h 1269966"/>
                <a:gd name="connsiteX3" fmla="*/ 3467100 w 3467100"/>
                <a:gd name="connsiteY3" fmla="*/ 173570 h 1269966"/>
                <a:gd name="connsiteX4" fmla="*/ 3467100 w 3467100"/>
                <a:gd name="connsiteY4" fmla="*/ 867830 h 1269966"/>
                <a:gd name="connsiteX5" fmla="*/ 3293530 w 3467100"/>
                <a:gd name="connsiteY5" fmla="*/ 1041400 h 1269966"/>
                <a:gd name="connsiteX6" fmla="*/ 503767 w 3467100"/>
                <a:gd name="connsiteY6" fmla="*/ 1037167 h 1269966"/>
                <a:gd name="connsiteX7" fmla="*/ 97368 w 3467100"/>
                <a:gd name="connsiteY7" fmla="*/ 1261534 h 1269966"/>
                <a:gd name="connsiteX8" fmla="*/ 59267 w 3467100"/>
                <a:gd name="connsiteY8" fmla="*/ 1164168 h 1269966"/>
                <a:gd name="connsiteX9" fmla="*/ 173570 w 3467100"/>
                <a:gd name="connsiteY9" fmla="*/ 1041400 h 1269966"/>
                <a:gd name="connsiteX10" fmla="*/ 0 w 3467100"/>
                <a:gd name="connsiteY10" fmla="*/ 867830 h 1269966"/>
                <a:gd name="connsiteX11" fmla="*/ 0 w 3467100"/>
                <a:gd name="connsiteY11" fmla="*/ 173570 h 1269966"/>
                <a:gd name="connsiteX0" fmla="*/ 0 w 3467100"/>
                <a:gd name="connsiteY0" fmla="*/ 173570 h 1262852"/>
                <a:gd name="connsiteX1" fmla="*/ 173570 w 3467100"/>
                <a:gd name="connsiteY1" fmla="*/ 0 h 1262852"/>
                <a:gd name="connsiteX2" fmla="*/ 3293530 w 3467100"/>
                <a:gd name="connsiteY2" fmla="*/ 0 h 1262852"/>
                <a:gd name="connsiteX3" fmla="*/ 3467100 w 3467100"/>
                <a:gd name="connsiteY3" fmla="*/ 173570 h 1262852"/>
                <a:gd name="connsiteX4" fmla="*/ 3467100 w 3467100"/>
                <a:gd name="connsiteY4" fmla="*/ 867830 h 1262852"/>
                <a:gd name="connsiteX5" fmla="*/ 3293530 w 3467100"/>
                <a:gd name="connsiteY5" fmla="*/ 1041400 h 1262852"/>
                <a:gd name="connsiteX6" fmla="*/ 503767 w 3467100"/>
                <a:gd name="connsiteY6" fmla="*/ 1037167 h 1262852"/>
                <a:gd name="connsiteX7" fmla="*/ 230718 w 3467100"/>
                <a:gd name="connsiteY7" fmla="*/ 1253067 h 1262852"/>
                <a:gd name="connsiteX8" fmla="*/ 59267 w 3467100"/>
                <a:gd name="connsiteY8" fmla="*/ 1164168 h 1262852"/>
                <a:gd name="connsiteX9" fmla="*/ 173570 w 3467100"/>
                <a:gd name="connsiteY9" fmla="*/ 1041400 h 1262852"/>
                <a:gd name="connsiteX10" fmla="*/ 0 w 3467100"/>
                <a:gd name="connsiteY10" fmla="*/ 867830 h 1262852"/>
                <a:gd name="connsiteX11" fmla="*/ 0 w 3467100"/>
                <a:gd name="connsiteY11" fmla="*/ 173570 h 1262852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088"/>
                <a:gd name="connsiteX1" fmla="*/ 173570 w 3467100"/>
                <a:gd name="connsiteY1" fmla="*/ 0 h 1261088"/>
                <a:gd name="connsiteX2" fmla="*/ 3293530 w 3467100"/>
                <a:gd name="connsiteY2" fmla="*/ 0 h 1261088"/>
                <a:gd name="connsiteX3" fmla="*/ 3467100 w 3467100"/>
                <a:gd name="connsiteY3" fmla="*/ 173570 h 1261088"/>
                <a:gd name="connsiteX4" fmla="*/ 3467100 w 3467100"/>
                <a:gd name="connsiteY4" fmla="*/ 867830 h 1261088"/>
                <a:gd name="connsiteX5" fmla="*/ 3293530 w 3467100"/>
                <a:gd name="connsiteY5" fmla="*/ 1041400 h 1261088"/>
                <a:gd name="connsiteX6" fmla="*/ 503767 w 3467100"/>
                <a:gd name="connsiteY6" fmla="*/ 1037167 h 1261088"/>
                <a:gd name="connsiteX7" fmla="*/ 230718 w 3467100"/>
                <a:gd name="connsiteY7" fmla="*/ 1253067 h 1261088"/>
                <a:gd name="connsiteX8" fmla="*/ 173567 w 3467100"/>
                <a:gd name="connsiteY8" fmla="*/ 1147234 h 1261088"/>
                <a:gd name="connsiteX9" fmla="*/ 173570 w 3467100"/>
                <a:gd name="connsiteY9" fmla="*/ 1041400 h 1261088"/>
                <a:gd name="connsiteX10" fmla="*/ 0 w 3467100"/>
                <a:gd name="connsiteY10" fmla="*/ 867830 h 1261088"/>
                <a:gd name="connsiteX11" fmla="*/ 0 w 3467100"/>
                <a:gd name="connsiteY11" fmla="*/ 173570 h 1261088"/>
                <a:gd name="connsiteX0" fmla="*/ 0 w 3467100"/>
                <a:gd name="connsiteY0" fmla="*/ 173570 h 1253069"/>
                <a:gd name="connsiteX1" fmla="*/ 173570 w 3467100"/>
                <a:gd name="connsiteY1" fmla="*/ 0 h 1253069"/>
                <a:gd name="connsiteX2" fmla="*/ 3293530 w 3467100"/>
                <a:gd name="connsiteY2" fmla="*/ 0 h 1253069"/>
                <a:gd name="connsiteX3" fmla="*/ 3467100 w 3467100"/>
                <a:gd name="connsiteY3" fmla="*/ 173570 h 1253069"/>
                <a:gd name="connsiteX4" fmla="*/ 3467100 w 3467100"/>
                <a:gd name="connsiteY4" fmla="*/ 867830 h 1253069"/>
                <a:gd name="connsiteX5" fmla="*/ 3293530 w 3467100"/>
                <a:gd name="connsiteY5" fmla="*/ 1041400 h 1253069"/>
                <a:gd name="connsiteX6" fmla="*/ 503767 w 3467100"/>
                <a:gd name="connsiteY6" fmla="*/ 1037167 h 1253069"/>
                <a:gd name="connsiteX7" fmla="*/ 230718 w 3467100"/>
                <a:gd name="connsiteY7" fmla="*/ 1253067 h 1253069"/>
                <a:gd name="connsiteX8" fmla="*/ 173570 w 3467100"/>
                <a:gd name="connsiteY8" fmla="*/ 1041400 h 1253069"/>
                <a:gd name="connsiteX9" fmla="*/ 0 w 3467100"/>
                <a:gd name="connsiteY9" fmla="*/ 867830 h 1253069"/>
                <a:gd name="connsiteX10" fmla="*/ 0 w 3467100"/>
                <a:gd name="connsiteY10" fmla="*/ 173570 h 1253069"/>
                <a:gd name="connsiteX0" fmla="*/ 0 w 3467100"/>
                <a:gd name="connsiteY0" fmla="*/ 173570 h 1255002"/>
                <a:gd name="connsiteX1" fmla="*/ 173570 w 3467100"/>
                <a:gd name="connsiteY1" fmla="*/ 0 h 1255002"/>
                <a:gd name="connsiteX2" fmla="*/ 3293530 w 3467100"/>
                <a:gd name="connsiteY2" fmla="*/ 0 h 1255002"/>
                <a:gd name="connsiteX3" fmla="*/ 3467100 w 3467100"/>
                <a:gd name="connsiteY3" fmla="*/ 173570 h 1255002"/>
                <a:gd name="connsiteX4" fmla="*/ 3467100 w 3467100"/>
                <a:gd name="connsiteY4" fmla="*/ 867830 h 1255002"/>
                <a:gd name="connsiteX5" fmla="*/ 3293530 w 3467100"/>
                <a:gd name="connsiteY5" fmla="*/ 1041400 h 1255002"/>
                <a:gd name="connsiteX6" fmla="*/ 503767 w 3467100"/>
                <a:gd name="connsiteY6" fmla="*/ 1037167 h 1255002"/>
                <a:gd name="connsiteX7" fmla="*/ 230718 w 3467100"/>
                <a:gd name="connsiteY7" fmla="*/ 1253067 h 1255002"/>
                <a:gd name="connsiteX8" fmla="*/ 173570 w 3467100"/>
                <a:gd name="connsiteY8" fmla="*/ 1041400 h 1255002"/>
                <a:gd name="connsiteX9" fmla="*/ 0 w 3467100"/>
                <a:gd name="connsiteY9" fmla="*/ 867830 h 1255002"/>
                <a:gd name="connsiteX10" fmla="*/ 0 w 3467100"/>
                <a:gd name="connsiteY10" fmla="*/ 173570 h 1255002"/>
                <a:gd name="connsiteX0" fmla="*/ 0 w 3467100"/>
                <a:gd name="connsiteY0" fmla="*/ 173570 h 1255216"/>
                <a:gd name="connsiteX1" fmla="*/ 173570 w 3467100"/>
                <a:gd name="connsiteY1" fmla="*/ 0 h 1255216"/>
                <a:gd name="connsiteX2" fmla="*/ 3293530 w 3467100"/>
                <a:gd name="connsiteY2" fmla="*/ 0 h 1255216"/>
                <a:gd name="connsiteX3" fmla="*/ 3467100 w 3467100"/>
                <a:gd name="connsiteY3" fmla="*/ 173570 h 1255216"/>
                <a:gd name="connsiteX4" fmla="*/ 3467100 w 3467100"/>
                <a:gd name="connsiteY4" fmla="*/ 867830 h 1255216"/>
                <a:gd name="connsiteX5" fmla="*/ 3293530 w 3467100"/>
                <a:gd name="connsiteY5" fmla="*/ 1041400 h 1255216"/>
                <a:gd name="connsiteX6" fmla="*/ 503767 w 3467100"/>
                <a:gd name="connsiteY6" fmla="*/ 1037167 h 1255216"/>
                <a:gd name="connsiteX7" fmla="*/ 230718 w 3467100"/>
                <a:gd name="connsiteY7" fmla="*/ 1253067 h 1255216"/>
                <a:gd name="connsiteX8" fmla="*/ 173570 w 3467100"/>
                <a:gd name="connsiteY8" fmla="*/ 1041400 h 1255216"/>
                <a:gd name="connsiteX9" fmla="*/ 0 w 3467100"/>
                <a:gd name="connsiteY9" fmla="*/ 867830 h 1255216"/>
                <a:gd name="connsiteX10" fmla="*/ 0 w 3467100"/>
                <a:gd name="connsiteY10" fmla="*/ 173570 h 125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67100" h="1255216">
                  <a:moveTo>
                    <a:pt x="0" y="173570"/>
                  </a:moveTo>
                  <a:cubicBezTo>
                    <a:pt x="0" y="77710"/>
                    <a:pt x="77710" y="0"/>
                    <a:pt x="173570" y="0"/>
                  </a:cubicBezTo>
                  <a:lnTo>
                    <a:pt x="3293530" y="0"/>
                  </a:lnTo>
                  <a:cubicBezTo>
                    <a:pt x="3389390" y="0"/>
                    <a:pt x="3467100" y="77710"/>
                    <a:pt x="3467100" y="173570"/>
                  </a:cubicBezTo>
                  <a:lnTo>
                    <a:pt x="3467100" y="867830"/>
                  </a:lnTo>
                  <a:cubicBezTo>
                    <a:pt x="3467100" y="963690"/>
                    <a:pt x="3389390" y="1041400"/>
                    <a:pt x="3293530" y="1041400"/>
                  </a:cubicBezTo>
                  <a:lnTo>
                    <a:pt x="503767" y="1037167"/>
                  </a:lnTo>
                  <a:cubicBezTo>
                    <a:pt x="405696" y="1035756"/>
                    <a:pt x="290690" y="1252361"/>
                    <a:pt x="230718" y="1253067"/>
                  </a:cubicBezTo>
                  <a:cubicBezTo>
                    <a:pt x="110068" y="1274939"/>
                    <a:pt x="167573" y="1124656"/>
                    <a:pt x="173570" y="1041400"/>
                  </a:cubicBezTo>
                  <a:cubicBezTo>
                    <a:pt x="77710" y="1041400"/>
                    <a:pt x="0" y="963690"/>
                    <a:pt x="0" y="867830"/>
                  </a:cubicBezTo>
                  <a:lnTo>
                    <a:pt x="0" y="173570"/>
                  </a:lnTo>
                  <a:close/>
                </a:path>
              </a:pathLst>
            </a:custGeom>
            <a:solidFill>
              <a:srgbClr val="07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8A37DD3-31C8-4F37-B9EF-5FC601FF27C8}"/>
                </a:ext>
              </a:extLst>
            </p:cNvPr>
            <p:cNvSpPr txBox="1"/>
            <p:nvPr/>
          </p:nvSpPr>
          <p:spPr>
            <a:xfrm>
              <a:off x="3416299" y="4253948"/>
              <a:ext cx="40658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Abadi" panose="020B0604020202020204" pitchFamily="34" charset="0"/>
                  <a:ea typeface="Source Sans Pro" panose="020B0503030403020204" pitchFamily="34" charset="0"/>
                </a:rPr>
                <a:t>Beaucoup de questions qui peuvent être répondues en faisant le parallèle avec la vie réelle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420CEC8-2521-4E0D-AB97-54797A39ABA0}"/>
              </a:ext>
            </a:extLst>
          </p:cNvPr>
          <p:cNvGrpSpPr/>
          <p:nvPr/>
        </p:nvGrpSpPr>
        <p:grpSpPr>
          <a:xfrm>
            <a:off x="3946364" y="10678560"/>
            <a:ext cx="4065808" cy="1356983"/>
            <a:chOff x="4820724" y="5479006"/>
            <a:chExt cx="3467100" cy="1058403"/>
          </a:xfrm>
        </p:grpSpPr>
        <p:sp>
          <p:nvSpPr>
            <p:cNvPr id="25" name="Rectangle : coins arrondis 21">
              <a:extLst>
                <a:ext uri="{FF2B5EF4-FFF2-40B4-BE49-F238E27FC236}">
                  <a16:creationId xmlns:a16="http://schemas.microsoft.com/office/drawing/2014/main" id="{FEDE4070-48FE-4D75-AE2E-8016EC214FBF}"/>
                </a:ext>
              </a:extLst>
            </p:cNvPr>
            <p:cNvSpPr/>
            <p:nvPr/>
          </p:nvSpPr>
          <p:spPr>
            <a:xfrm flipH="1">
              <a:off x="4820724" y="5479006"/>
              <a:ext cx="3467100" cy="1058403"/>
            </a:xfrm>
            <a:custGeom>
              <a:avLst/>
              <a:gdLst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173570 w 3467100"/>
                <a:gd name="connsiteY6" fmla="*/ 1041400 h 1041400"/>
                <a:gd name="connsiteX7" fmla="*/ 0 w 3467100"/>
                <a:gd name="connsiteY7" fmla="*/ 867830 h 1041400"/>
                <a:gd name="connsiteX8" fmla="*/ 0 w 3467100"/>
                <a:gd name="connsiteY8" fmla="*/ 173570 h 1041400"/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503767 w 3467100"/>
                <a:gd name="connsiteY6" fmla="*/ 1037167 h 1041400"/>
                <a:gd name="connsiteX7" fmla="*/ 173570 w 3467100"/>
                <a:gd name="connsiteY7" fmla="*/ 1041400 h 1041400"/>
                <a:gd name="connsiteX8" fmla="*/ 0 w 3467100"/>
                <a:gd name="connsiteY8" fmla="*/ 867830 h 1041400"/>
                <a:gd name="connsiteX9" fmla="*/ 0 w 3467100"/>
                <a:gd name="connsiteY9" fmla="*/ 173570 h 1041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11941"/>
                <a:gd name="connsiteX1" fmla="*/ 182037 w 3475567"/>
                <a:gd name="connsiteY1" fmla="*/ 0 h 1311941"/>
                <a:gd name="connsiteX2" fmla="*/ 3301997 w 3475567"/>
                <a:gd name="connsiteY2" fmla="*/ 0 h 1311941"/>
                <a:gd name="connsiteX3" fmla="*/ 3475567 w 3475567"/>
                <a:gd name="connsiteY3" fmla="*/ 173570 h 1311941"/>
                <a:gd name="connsiteX4" fmla="*/ 3475567 w 3475567"/>
                <a:gd name="connsiteY4" fmla="*/ 867830 h 1311941"/>
                <a:gd name="connsiteX5" fmla="*/ 3301997 w 3475567"/>
                <a:gd name="connsiteY5" fmla="*/ 1041400 h 1311941"/>
                <a:gd name="connsiteX6" fmla="*/ 512234 w 3475567"/>
                <a:gd name="connsiteY6" fmla="*/ 1037167 h 1311941"/>
                <a:gd name="connsiteX7" fmla="*/ 0 w 3475567"/>
                <a:gd name="connsiteY7" fmla="*/ 1295400 h 1311941"/>
                <a:gd name="connsiteX8" fmla="*/ 182037 w 3475567"/>
                <a:gd name="connsiteY8" fmla="*/ 1041400 h 1311941"/>
                <a:gd name="connsiteX9" fmla="*/ 8467 w 3475567"/>
                <a:gd name="connsiteY9" fmla="*/ 867830 h 1311941"/>
                <a:gd name="connsiteX10" fmla="*/ 8467 w 3475567"/>
                <a:gd name="connsiteY10" fmla="*/ 173570 h 1311941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00935"/>
                <a:gd name="connsiteX1" fmla="*/ 182037 w 3475567"/>
                <a:gd name="connsiteY1" fmla="*/ 0 h 1300935"/>
                <a:gd name="connsiteX2" fmla="*/ 3301997 w 3475567"/>
                <a:gd name="connsiteY2" fmla="*/ 0 h 1300935"/>
                <a:gd name="connsiteX3" fmla="*/ 3475567 w 3475567"/>
                <a:gd name="connsiteY3" fmla="*/ 173570 h 1300935"/>
                <a:gd name="connsiteX4" fmla="*/ 3475567 w 3475567"/>
                <a:gd name="connsiteY4" fmla="*/ 867830 h 1300935"/>
                <a:gd name="connsiteX5" fmla="*/ 3301997 w 3475567"/>
                <a:gd name="connsiteY5" fmla="*/ 1041400 h 1300935"/>
                <a:gd name="connsiteX6" fmla="*/ 512234 w 3475567"/>
                <a:gd name="connsiteY6" fmla="*/ 1037167 h 1300935"/>
                <a:gd name="connsiteX7" fmla="*/ 0 w 3475567"/>
                <a:gd name="connsiteY7" fmla="*/ 1295400 h 1300935"/>
                <a:gd name="connsiteX8" fmla="*/ 182037 w 3475567"/>
                <a:gd name="connsiteY8" fmla="*/ 1041400 h 1300935"/>
                <a:gd name="connsiteX9" fmla="*/ 8467 w 3475567"/>
                <a:gd name="connsiteY9" fmla="*/ 867830 h 1300935"/>
                <a:gd name="connsiteX10" fmla="*/ 8467 w 3475567"/>
                <a:gd name="connsiteY10" fmla="*/ 173570 h 1300935"/>
                <a:gd name="connsiteX0" fmla="*/ 8514 w 3475614"/>
                <a:gd name="connsiteY0" fmla="*/ 173570 h 1295400"/>
                <a:gd name="connsiteX1" fmla="*/ 182084 w 3475614"/>
                <a:gd name="connsiteY1" fmla="*/ 0 h 1295400"/>
                <a:gd name="connsiteX2" fmla="*/ 3302044 w 3475614"/>
                <a:gd name="connsiteY2" fmla="*/ 0 h 1295400"/>
                <a:gd name="connsiteX3" fmla="*/ 3475614 w 3475614"/>
                <a:gd name="connsiteY3" fmla="*/ 173570 h 1295400"/>
                <a:gd name="connsiteX4" fmla="*/ 3475614 w 3475614"/>
                <a:gd name="connsiteY4" fmla="*/ 867830 h 1295400"/>
                <a:gd name="connsiteX5" fmla="*/ 3302044 w 3475614"/>
                <a:gd name="connsiteY5" fmla="*/ 1041400 h 1295400"/>
                <a:gd name="connsiteX6" fmla="*/ 512281 w 3475614"/>
                <a:gd name="connsiteY6" fmla="*/ 1037167 h 1295400"/>
                <a:gd name="connsiteX7" fmla="*/ 47 w 3475614"/>
                <a:gd name="connsiteY7" fmla="*/ 1295400 h 1295400"/>
                <a:gd name="connsiteX8" fmla="*/ 182084 w 3475614"/>
                <a:gd name="connsiteY8" fmla="*/ 1041400 h 1295400"/>
                <a:gd name="connsiteX9" fmla="*/ 8514 w 3475614"/>
                <a:gd name="connsiteY9" fmla="*/ 867830 h 1295400"/>
                <a:gd name="connsiteX10" fmla="*/ 8514 w 3475614"/>
                <a:gd name="connsiteY10" fmla="*/ 173570 h 1295400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39638 w 3506738"/>
                <a:gd name="connsiteY0" fmla="*/ 173570 h 1337851"/>
                <a:gd name="connsiteX1" fmla="*/ 213208 w 3506738"/>
                <a:gd name="connsiteY1" fmla="*/ 0 h 1337851"/>
                <a:gd name="connsiteX2" fmla="*/ 3333168 w 3506738"/>
                <a:gd name="connsiteY2" fmla="*/ 0 h 1337851"/>
                <a:gd name="connsiteX3" fmla="*/ 3506738 w 3506738"/>
                <a:gd name="connsiteY3" fmla="*/ 173570 h 1337851"/>
                <a:gd name="connsiteX4" fmla="*/ 3506738 w 3506738"/>
                <a:gd name="connsiteY4" fmla="*/ 867830 h 1337851"/>
                <a:gd name="connsiteX5" fmla="*/ 3333168 w 3506738"/>
                <a:gd name="connsiteY5" fmla="*/ 1041400 h 1337851"/>
                <a:gd name="connsiteX6" fmla="*/ 543405 w 3506738"/>
                <a:gd name="connsiteY6" fmla="*/ 1037167 h 1337851"/>
                <a:gd name="connsiteX7" fmla="*/ 158172 w 3506738"/>
                <a:gd name="connsiteY7" fmla="*/ 1329267 h 1337851"/>
                <a:gd name="connsiteX8" fmla="*/ 1538 w 3506738"/>
                <a:gd name="connsiteY8" fmla="*/ 1210734 h 1337851"/>
                <a:gd name="connsiteX9" fmla="*/ 213208 w 3506738"/>
                <a:gd name="connsiteY9" fmla="*/ 1041400 h 1337851"/>
                <a:gd name="connsiteX10" fmla="*/ 39638 w 3506738"/>
                <a:gd name="connsiteY10" fmla="*/ 867830 h 1337851"/>
                <a:gd name="connsiteX11" fmla="*/ 39638 w 3506738"/>
                <a:gd name="connsiteY11" fmla="*/ 173570 h 1337851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69966"/>
                <a:gd name="connsiteX1" fmla="*/ 173570 w 3467100"/>
                <a:gd name="connsiteY1" fmla="*/ 0 h 1269966"/>
                <a:gd name="connsiteX2" fmla="*/ 3293530 w 3467100"/>
                <a:gd name="connsiteY2" fmla="*/ 0 h 1269966"/>
                <a:gd name="connsiteX3" fmla="*/ 3467100 w 3467100"/>
                <a:gd name="connsiteY3" fmla="*/ 173570 h 1269966"/>
                <a:gd name="connsiteX4" fmla="*/ 3467100 w 3467100"/>
                <a:gd name="connsiteY4" fmla="*/ 867830 h 1269966"/>
                <a:gd name="connsiteX5" fmla="*/ 3293530 w 3467100"/>
                <a:gd name="connsiteY5" fmla="*/ 1041400 h 1269966"/>
                <a:gd name="connsiteX6" fmla="*/ 503767 w 3467100"/>
                <a:gd name="connsiteY6" fmla="*/ 1037167 h 1269966"/>
                <a:gd name="connsiteX7" fmla="*/ 97368 w 3467100"/>
                <a:gd name="connsiteY7" fmla="*/ 1261534 h 1269966"/>
                <a:gd name="connsiteX8" fmla="*/ 59267 w 3467100"/>
                <a:gd name="connsiteY8" fmla="*/ 1164168 h 1269966"/>
                <a:gd name="connsiteX9" fmla="*/ 173570 w 3467100"/>
                <a:gd name="connsiteY9" fmla="*/ 1041400 h 1269966"/>
                <a:gd name="connsiteX10" fmla="*/ 0 w 3467100"/>
                <a:gd name="connsiteY10" fmla="*/ 867830 h 1269966"/>
                <a:gd name="connsiteX11" fmla="*/ 0 w 3467100"/>
                <a:gd name="connsiteY11" fmla="*/ 173570 h 1269966"/>
                <a:gd name="connsiteX0" fmla="*/ 0 w 3467100"/>
                <a:gd name="connsiteY0" fmla="*/ 173570 h 1262852"/>
                <a:gd name="connsiteX1" fmla="*/ 173570 w 3467100"/>
                <a:gd name="connsiteY1" fmla="*/ 0 h 1262852"/>
                <a:gd name="connsiteX2" fmla="*/ 3293530 w 3467100"/>
                <a:gd name="connsiteY2" fmla="*/ 0 h 1262852"/>
                <a:gd name="connsiteX3" fmla="*/ 3467100 w 3467100"/>
                <a:gd name="connsiteY3" fmla="*/ 173570 h 1262852"/>
                <a:gd name="connsiteX4" fmla="*/ 3467100 w 3467100"/>
                <a:gd name="connsiteY4" fmla="*/ 867830 h 1262852"/>
                <a:gd name="connsiteX5" fmla="*/ 3293530 w 3467100"/>
                <a:gd name="connsiteY5" fmla="*/ 1041400 h 1262852"/>
                <a:gd name="connsiteX6" fmla="*/ 503767 w 3467100"/>
                <a:gd name="connsiteY6" fmla="*/ 1037167 h 1262852"/>
                <a:gd name="connsiteX7" fmla="*/ 230718 w 3467100"/>
                <a:gd name="connsiteY7" fmla="*/ 1253067 h 1262852"/>
                <a:gd name="connsiteX8" fmla="*/ 59267 w 3467100"/>
                <a:gd name="connsiteY8" fmla="*/ 1164168 h 1262852"/>
                <a:gd name="connsiteX9" fmla="*/ 173570 w 3467100"/>
                <a:gd name="connsiteY9" fmla="*/ 1041400 h 1262852"/>
                <a:gd name="connsiteX10" fmla="*/ 0 w 3467100"/>
                <a:gd name="connsiteY10" fmla="*/ 867830 h 1262852"/>
                <a:gd name="connsiteX11" fmla="*/ 0 w 3467100"/>
                <a:gd name="connsiteY11" fmla="*/ 173570 h 1262852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088"/>
                <a:gd name="connsiteX1" fmla="*/ 173570 w 3467100"/>
                <a:gd name="connsiteY1" fmla="*/ 0 h 1261088"/>
                <a:gd name="connsiteX2" fmla="*/ 3293530 w 3467100"/>
                <a:gd name="connsiteY2" fmla="*/ 0 h 1261088"/>
                <a:gd name="connsiteX3" fmla="*/ 3467100 w 3467100"/>
                <a:gd name="connsiteY3" fmla="*/ 173570 h 1261088"/>
                <a:gd name="connsiteX4" fmla="*/ 3467100 w 3467100"/>
                <a:gd name="connsiteY4" fmla="*/ 867830 h 1261088"/>
                <a:gd name="connsiteX5" fmla="*/ 3293530 w 3467100"/>
                <a:gd name="connsiteY5" fmla="*/ 1041400 h 1261088"/>
                <a:gd name="connsiteX6" fmla="*/ 503767 w 3467100"/>
                <a:gd name="connsiteY6" fmla="*/ 1037167 h 1261088"/>
                <a:gd name="connsiteX7" fmla="*/ 230718 w 3467100"/>
                <a:gd name="connsiteY7" fmla="*/ 1253067 h 1261088"/>
                <a:gd name="connsiteX8" fmla="*/ 173567 w 3467100"/>
                <a:gd name="connsiteY8" fmla="*/ 1147234 h 1261088"/>
                <a:gd name="connsiteX9" fmla="*/ 173570 w 3467100"/>
                <a:gd name="connsiteY9" fmla="*/ 1041400 h 1261088"/>
                <a:gd name="connsiteX10" fmla="*/ 0 w 3467100"/>
                <a:gd name="connsiteY10" fmla="*/ 867830 h 1261088"/>
                <a:gd name="connsiteX11" fmla="*/ 0 w 3467100"/>
                <a:gd name="connsiteY11" fmla="*/ 173570 h 1261088"/>
                <a:gd name="connsiteX0" fmla="*/ 0 w 3467100"/>
                <a:gd name="connsiteY0" fmla="*/ 173570 h 1253069"/>
                <a:gd name="connsiteX1" fmla="*/ 173570 w 3467100"/>
                <a:gd name="connsiteY1" fmla="*/ 0 h 1253069"/>
                <a:gd name="connsiteX2" fmla="*/ 3293530 w 3467100"/>
                <a:gd name="connsiteY2" fmla="*/ 0 h 1253069"/>
                <a:gd name="connsiteX3" fmla="*/ 3467100 w 3467100"/>
                <a:gd name="connsiteY3" fmla="*/ 173570 h 1253069"/>
                <a:gd name="connsiteX4" fmla="*/ 3467100 w 3467100"/>
                <a:gd name="connsiteY4" fmla="*/ 867830 h 1253069"/>
                <a:gd name="connsiteX5" fmla="*/ 3293530 w 3467100"/>
                <a:gd name="connsiteY5" fmla="*/ 1041400 h 1253069"/>
                <a:gd name="connsiteX6" fmla="*/ 503767 w 3467100"/>
                <a:gd name="connsiteY6" fmla="*/ 1037167 h 1253069"/>
                <a:gd name="connsiteX7" fmla="*/ 230718 w 3467100"/>
                <a:gd name="connsiteY7" fmla="*/ 1253067 h 1253069"/>
                <a:gd name="connsiteX8" fmla="*/ 173570 w 3467100"/>
                <a:gd name="connsiteY8" fmla="*/ 1041400 h 1253069"/>
                <a:gd name="connsiteX9" fmla="*/ 0 w 3467100"/>
                <a:gd name="connsiteY9" fmla="*/ 867830 h 1253069"/>
                <a:gd name="connsiteX10" fmla="*/ 0 w 3467100"/>
                <a:gd name="connsiteY10" fmla="*/ 173570 h 1253069"/>
                <a:gd name="connsiteX0" fmla="*/ 0 w 3467100"/>
                <a:gd name="connsiteY0" fmla="*/ 173570 h 1255002"/>
                <a:gd name="connsiteX1" fmla="*/ 173570 w 3467100"/>
                <a:gd name="connsiteY1" fmla="*/ 0 h 1255002"/>
                <a:gd name="connsiteX2" fmla="*/ 3293530 w 3467100"/>
                <a:gd name="connsiteY2" fmla="*/ 0 h 1255002"/>
                <a:gd name="connsiteX3" fmla="*/ 3467100 w 3467100"/>
                <a:gd name="connsiteY3" fmla="*/ 173570 h 1255002"/>
                <a:gd name="connsiteX4" fmla="*/ 3467100 w 3467100"/>
                <a:gd name="connsiteY4" fmla="*/ 867830 h 1255002"/>
                <a:gd name="connsiteX5" fmla="*/ 3293530 w 3467100"/>
                <a:gd name="connsiteY5" fmla="*/ 1041400 h 1255002"/>
                <a:gd name="connsiteX6" fmla="*/ 503767 w 3467100"/>
                <a:gd name="connsiteY6" fmla="*/ 1037167 h 1255002"/>
                <a:gd name="connsiteX7" fmla="*/ 230718 w 3467100"/>
                <a:gd name="connsiteY7" fmla="*/ 1253067 h 1255002"/>
                <a:gd name="connsiteX8" fmla="*/ 173570 w 3467100"/>
                <a:gd name="connsiteY8" fmla="*/ 1041400 h 1255002"/>
                <a:gd name="connsiteX9" fmla="*/ 0 w 3467100"/>
                <a:gd name="connsiteY9" fmla="*/ 867830 h 1255002"/>
                <a:gd name="connsiteX10" fmla="*/ 0 w 3467100"/>
                <a:gd name="connsiteY10" fmla="*/ 173570 h 1255002"/>
                <a:gd name="connsiteX0" fmla="*/ 0 w 3467100"/>
                <a:gd name="connsiteY0" fmla="*/ 173570 h 1255216"/>
                <a:gd name="connsiteX1" fmla="*/ 173570 w 3467100"/>
                <a:gd name="connsiteY1" fmla="*/ 0 h 1255216"/>
                <a:gd name="connsiteX2" fmla="*/ 3293530 w 3467100"/>
                <a:gd name="connsiteY2" fmla="*/ 0 h 1255216"/>
                <a:gd name="connsiteX3" fmla="*/ 3467100 w 3467100"/>
                <a:gd name="connsiteY3" fmla="*/ 173570 h 1255216"/>
                <a:gd name="connsiteX4" fmla="*/ 3467100 w 3467100"/>
                <a:gd name="connsiteY4" fmla="*/ 867830 h 1255216"/>
                <a:gd name="connsiteX5" fmla="*/ 3293530 w 3467100"/>
                <a:gd name="connsiteY5" fmla="*/ 1041400 h 1255216"/>
                <a:gd name="connsiteX6" fmla="*/ 503767 w 3467100"/>
                <a:gd name="connsiteY6" fmla="*/ 1037167 h 1255216"/>
                <a:gd name="connsiteX7" fmla="*/ 230718 w 3467100"/>
                <a:gd name="connsiteY7" fmla="*/ 1253067 h 1255216"/>
                <a:gd name="connsiteX8" fmla="*/ 173570 w 3467100"/>
                <a:gd name="connsiteY8" fmla="*/ 1041400 h 1255216"/>
                <a:gd name="connsiteX9" fmla="*/ 0 w 3467100"/>
                <a:gd name="connsiteY9" fmla="*/ 867830 h 1255216"/>
                <a:gd name="connsiteX10" fmla="*/ 0 w 3467100"/>
                <a:gd name="connsiteY10" fmla="*/ 173570 h 125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67100" h="1255216">
                  <a:moveTo>
                    <a:pt x="0" y="173570"/>
                  </a:moveTo>
                  <a:cubicBezTo>
                    <a:pt x="0" y="77710"/>
                    <a:pt x="77710" y="0"/>
                    <a:pt x="173570" y="0"/>
                  </a:cubicBezTo>
                  <a:lnTo>
                    <a:pt x="3293530" y="0"/>
                  </a:lnTo>
                  <a:cubicBezTo>
                    <a:pt x="3389390" y="0"/>
                    <a:pt x="3467100" y="77710"/>
                    <a:pt x="3467100" y="173570"/>
                  </a:cubicBezTo>
                  <a:lnTo>
                    <a:pt x="3467100" y="867830"/>
                  </a:lnTo>
                  <a:cubicBezTo>
                    <a:pt x="3467100" y="963690"/>
                    <a:pt x="3389390" y="1041400"/>
                    <a:pt x="3293530" y="1041400"/>
                  </a:cubicBezTo>
                  <a:lnTo>
                    <a:pt x="503767" y="1037167"/>
                  </a:lnTo>
                  <a:cubicBezTo>
                    <a:pt x="405696" y="1035756"/>
                    <a:pt x="290690" y="1252361"/>
                    <a:pt x="230718" y="1253067"/>
                  </a:cubicBezTo>
                  <a:cubicBezTo>
                    <a:pt x="110068" y="1274939"/>
                    <a:pt x="167573" y="1124656"/>
                    <a:pt x="173570" y="1041400"/>
                  </a:cubicBezTo>
                  <a:cubicBezTo>
                    <a:pt x="77710" y="1041400"/>
                    <a:pt x="0" y="963690"/>
                    <a:pt x="0" y="867830"/>
                  </a:cubicBezTo>
                  <a:lnTo>
                    <a:pt x="0" y="173570"/>
                  </a:lnTo>
                  <a:close/>
                </a:path>
              </a:pathLst>
            </a:custGeom>
            <a:solidFill>
              <a:srgbClr val="ADC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576A4AB-8AD9-4DCE-BA34-23926384B6C0}"/>
                </a:ext>
              </a:extLst>
            </p:cNvPr>
            <p:cNvSpPr txBox="1"/>
            <p:nvPr/>
          </p:nvSpPr>
          <p:spPr>
            <a:xfrm>
              <a:off x="4896924" y="5521746"/>
              <a:ext cx="33147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Abadi" panose="020B0604020202020204" pitchFamily="34" charset="0"/>
                  <a:ea typeface="Source Sans Pro" panose="020B0503030403020204" pitchFamily="34" charset="0"/>
                </a:rPr>
                <a:t>Sommes nous bien préparés d’un point de vue judiciaire ? Voici mon avis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445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1045F"/>
            </a:gs>
            <a:gs pos="0">
              <a:srgbClr val="AA076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0E91D6A7-38E3-49F8-943A-459D0F290C3D}"/>
              </a:ext>
            </a:extLst>
          </p:cNvPr>
          <p:cNvSpPr/>
          <p:nvPr/>
        </p:nvSpPr>
        <p:spPr>
          <a:xfrm>
            <a:off x="779505" y="-419100"/>
            <a:ext cx="2679700" cy="2679700"/>
          </a:xfrm>
          <a:prstGeom prst="ellipse">
            <a:avLst/>
          </a:prstGeom>
          <a:gradFill flip="none" rotWithShape="1">
            <a:gsLst>
              <a:gs pos="91000">
                <a:srgbClr val="FFC500"/>
              </a:gs>
              <a:gs pos="29000">
                <a:srgbClr val="C21500"/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90F7E82-4387-4D22-9988-371E5EAF4C80}"/>
              </a:ext>
            </a:extLst>
          </p:cNvPr>
          <p:cNvGrpSpPr/>
          <p:nvPr/>
        </p:nvGrpSpPr>
        <p:grpSpPr>
          <a:xfrm>
            <a:off x="445770" y="397338"/>
            <a:ext cx="11174730" cy="1239818"/>
            <a:chOff x="445770" y="397338"/>
            <a:chExt cx="5760720" cy="123981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1A8ADAC-C18F-40E5-862B-E1FA9FA3D5E2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prstGeom prst="round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C044A88-2F34-43CE-AF6E-AFE1115D94C9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custGeom>
              <a:avLst/>
              <a:gdLst>
                <a:gd name="connsiteX0" fmla="*/ 0 w 5760720"/>
                <a:gd name="connsiteY0" fmla="*/ 206640 h 1239818"/>
                <a:gd name="connsiteX1" fmla="*/ 206640 w 5760720"/>
                <a:gd name="connsiteY1" fmla="*/ 0 h 1239818"/>
                <a:gd name="connsiteX2" fmla="*/ 5554080 w 5760720"/>
                <a:gd name="connsiteY2" fmla="*/ 0 h 1239818"/>
                <a:gd name="connsiteX3" fmla="*/ 5760720 w 5760720"/>
                <a:gd name="connsiteY3" fmla="*/ 206640 h 1239818"/>
                <a:gd name="connsiteX4" fmla="*/ 5760720 w 5760720"/>
                <a:gd name="connsiteY4" fmla="*/ 1033178 h 1239818"/>
                <a:gd name="connsiteX5" fmla="*/ 5554080 w 5760720"/>
                <a:gd name="connsiteY5" fmla="*/ 1239818 h 1239818"/>
                <a:gd name="connsiteX6" fmla="*/ 206640 w 5760720"/>
                <a:gd name="connsiteY6" fmla="*/ 1239818 h 1239818"/>
                <a:gd name="connsiteX7" fmla="*/ 0 w 5760720"/>
                <a:gd name="connsiteY7" fmla="*/ 1033178 h 1239818"/>
                <a:gd name="connsiteX8" fmla="*/ 0 w 5760720"/>
                <a:gd name="connsiteY8" fmla="*/ 2066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8" fmla="*/ 5645520 w 5760720"/>
                <a:gd name="connsiteY8" fmla="*/ 914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0" fmla="*/ 5760720 w 5760720"/>
                <a:gd name="connsiteY0" fmla="*/ 206640 h 1239818"/>
                <a:gd name="connsiteX1" fmla="*/ 5760720 w 5760720"/>
                <a:gd name="connsiteY1" fmla="*/ 1033178 h 1239818"/>
                <a:gd name="connsiteX2" fmla="*/ 5554080 w 5760720"/>
                <a:gd name="connsiteY2" fmla="*/ 1239818 h 1239818"/>
                <a:gd name="connsiteX3" fmla="*/ 206640 w 5760720"/>
                <a:gd name="connsiteY3" fmla="*/ 1239818 h 1239818"/>
                <a:gd name="connsiteX4" fmla="*/ 0 w 5760720"/>
                <a:gd name="connsiteY4" fmla="*/ 1033178 h 1239818"/>
                <a:gd name="connsiteX5" fmla="*/ 0 w 5760720"/>
                <a:gd name="connsiteY5" fmla="*/ 206640 h 1239818"/>
                <a:gd name="connsiteX6" fmla="*/ 206640 w 5760720"/>
                <a:gd name="connsiteY6" fmla="*/ 0 h 1239818"/>
                <a:gd name="connsiteX0" fmla="*/ 5760720 w 5760720"/>
                <a:gd name="connsiteY0" fmla="*/ 1033178 h 1239818"/>
                <a:gd name="connsiteX1" fmla="*/ 5554080 w 5760720"/>
                <a:gd name="connsiteY1" fmla="*/ 1239818 h 1239818"/>
                <a:gd name="connsiteX2" fmla="*/ 206640 w 5760720"/>
                <a:gd name="connsiteY2" fmla="*/ 1239818 h 1239818"/>
                <a:gd name="connsiteX3" fmla="*/ 0 w 5760720"/>
                <a:gd name="connsiteY3" fmla="*/ 1033178 h 1239818"/>
                <a:gd name="connsiteX4" fmla="*/ 0 w 5760720"/>
                <a:gd name="connsiteY4" fmla="*/ 206640 h 1239818"/>
                <a:gd name="connsiteX5" fmla="*/ 206640 w 5760720"/>
                <a:gd name="connsiteY5" fmla="*/ 0 h 12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0720" h="1239818">
                  <a:moveTo>
                    <a:pt x="5760720" y="1033178"/>
                  </a:moveTo>
                  <a:cubicBezTo>
                    <a:pt x="5760720" y="1147302"/>
                    <a:pt x="5668204" y="1239818"/>
                    <a:pt x="5554080" y="1239818"/>
                  </a:cubicBezTo>
                  <a:lnTo>
                    <a:pt x="206640" y="1239818"/>
                  </a:lnTo>
                  <a:cubicBezTo>
                    <a:pt x="92516" y="1239818"/>
                    <a:pt x="0" y="1147302"/>
                    <a:pt x="0" y="1033178"/>
                  </a:cubicBezTo>
                  <a:lnTo>
                    <a:pt x="0" y="206640"/>
                  </a:lnTo>
                  <a:cubicBezTo>
                    <a:pt x="0" y="92516"/>
                    <a:pt x="92516" y="0"/>
                    <a:pt x="206640" y="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DEB132D-A107-43DF-B496-968E12DB9145}"/>
              </a:ext>
            </a:extLst>
          </p:cNvPr>
          <p:cNvSpPr txBox="1"/>
          <p:nvPr/>
        </p:nvSpPr>
        <p:spPr>
          <a:xfrm>
            <a:off x="787400" y="632526"/>
            <a:ext cx="108331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$ Le droit et le transhumanisme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503D81-13BB-4C40-8F5C-073A9C0ACBF5}"/>
              </a:ext>
            </a:extLst>
          </p:cNvPr>
          <p:cNvSpPr/>
          <p:nvPr/>
        </p:nvSpPr>
        <p:spPr>
          <a:xfrm>
            <a:off x="2400300" y="2502928"/>
            <a:ext cx="6995160" cy="5028172"/>
          </a:xfrm>
          <a:prstGeom prst="roundRect">
            <a:avLst>
              <a:gd name="adj" fmla="val 935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7A541CC-8D40-4780-AEEF-7F8F357EB4C4}"/>
              </a:ext>
            </a:extLst>
          </p:cNvPr>
          <p:cNvSpPr/>
          <p:nvPr/>
        </p:nvSpPr>
        <p:spPr>
          <a:xfrm>
            <a:off x="3520440" y="3429000"/>
            <a:ext cx="4812030" cy="4102100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AF9B16F-E808-40F8-AC67-9FB15A172AC1}"/>
              </a:ext>
            </a:extLst>
          </p:cNvPr>
          <p:cNvGrpSpPr/>
          <p:nvPr/>
        </p:nvGrpSpPr>
        <p:grpSpPr>
          <a:xfrm>
            <a:off x="3960592" y="4140199"/>
            <a:ext cx="3467100" cy="749301"/>
            <a:chOff x="3340099" y="4140199"/>
            <a:chExt cx="3467100" cy="749301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67EE985E-AF1A-4B1E-BB5D-7B18206E72B6}"/>
                </a:ext>
              </a:extLst>
            </p:cNvPr>
            <p:cNvSpPr/>
            <p:nvPr/>
          </p:nvSpPr>
          <p:spPr>
            <a:xfrm>
              <a:off x="3340099" y="4140199"/>
              <a:ext cx="3467100" cy="749301"/>
            </a:xfrm>
            <a:custGeom>
              <a:avLst/>
              <a:gdLst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173570 w 3467100"/>
                <a:gd name="connsiteY6" fmla="*/ 1041400 h 1041400"/>
                <a:gd name="connsiteX7" fmla="*/ 0 w 3467100"/>
                <a:gd name="connsiteY7" fmla="*/ 867830 h 1041400"/>
                <a:gd name="connsiteX8" fmla="*/ 0 w 3467100"/>
                <a:gd name="connsiteY8" fmla="*/ 173570 h 1041400"/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503767 w 3467100"/>
                <a:gd name="connsiteY6" fmla="*/ 1037167 h 1041400"/>
                <a:gd name="connsiteX7" fmla="*/ 173570 w 3467100"/>
                <a:gd name="connsiteY7" fmla="*/ 1041400 h 1041400"/>
                <a:gd name="connsiteX8" fmla="*/ 0 w 3467100"/>
                <a:gd name="connsiteY8" fmla="*/ 867830 h 1041400"/>
                <a:gd name="connsiteX9" fmla="*/ 0 w 3467100"/>
                <a:gd name="connsiteY9" fmla="*/ 173570 h 1041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11941"/>
                <a:gd name="connsiteX1" fmla="*/ 182037 w 3475567"/>
                <a:gd name="connsiteY1" fmla="*/ 0 h 1311941"/>
                <a:gd name="connsiteX2" fmla="*/ 3301997 w 3475567"/>
                <a:gd name="connsiteY2" fmla="*/ 0 h 1311941"/>
                <a:gd name="connsiteX3" fmla="*/ 3475567 w 3475567"/>
                <a:gd name="connsiteY3" fmla="*/ 173570 h 1311941"/>
                <a:gd name="connsiteX4" fmla="*/ 3475567 w 3475567"/>
                <a:gd name="connsiteY4" fmla="*/ 867830 h 1311941"/>
                <a:gd name="connsiteX5" fmla="*/ 3301997 w 3475567"/>
                <a:gd name="connsiteY5" fmla="*/ 1041400 h 1311941"/>
                <a:gd name="connsiteX6" fmla="*/ 512234 w 3475567"/>
                <a:gd name="connsiteY6" fmla="*/ 1037167 h 1311941"/>
                <a:gd name="connsiteX7" fmla="*/ 0 w 3475567"/>
                <a:gd name="connsiteY7" fmla="*/ 1295400 h 1311941"/>
                <a:gd name="connsiteX8" fmla="*/ 182037 w 3475567"/>
                <a:gd name="connsiteY8" fmla="*/ 1041400 h 1311941"/>
                <a:gd name="connsiteX9" fmla="*/ 8467 w 3475567"/>
                <a:gd name="connsiteY9" fmla="*/ 867830 h 1311941"/>
                <a:gd name="connsiteX10" fmla="*/ 8467 w 3475567"/>
                <a:gd name="connsiteY10" fmla="*/ 173570 h 1311941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00935"/>
                <a:gd name="connsiteX1" fmla="*/ 182037 w 3475567"/>
                <a:gd name="connsiteY1" fmla="*/ 0 h 1300935"/>
                <a:gd name="connsiteX2" fmla="*/ 3301997 w 3475567"/>
                <a:gd name="connsiteY2" fmla="*/ 0 h 1300935"/>
                <a:gd name="connsiteX3" fmla="*/ 3475567 w 3475567"/>
                <a:gd name="connsiteY3" fmla="*/ 173570 h 1300935"/>
                <a:gd name="connsiteX4" fmla="*/ 3475567 w 3475567"/>
                <a:gd name="connsiteY4" fmla="*/ 867830 h 1300935"/>
                <a:gd name="connsiteX5" fmla="*/ 3301997 w 3475567"/>
                <a:gd name="connsiteY5" fmla="*/ 1041400 h 1300935"/>
                <a:gd name="connsiteX6" fmla="*/ 512234 w 3475567"/>
                <a:gd name="connsiteY6" fmla="*/ 1037167 h 1300935"/>
                <a:gd name="connsiteX7" fmla="*/ 0 w 3475567"/>
                <a:gd name="connsiteY7" fmla="*/ 1295400 h 1300935"/>
                <a:gd name="connsiteX8" fmla="*/ 182037 w 3475567"/>
                <a:gd name="connsiteY8" fmla="*/ 1041400 h 1300935"/>
                <a:gd name="connsiteX9" fmla="*/ 8467 w 3475567"/>
                <a:gd name="connsiteY9" fmla="*/ 867830 h 1300935"/>
                <a:gd name="connsiteX10" fmla="*/ 8467 w 3475567"/>
                <a:gd name="connsiteY10" fmla="*/ 173570 h 1300935"/>
                <a:gd name="connsiteX0" fmla="*/ 8514 w 3475614"/>
                <a:gd name="connsiteY0" fmla="*/ 173570 h 1295400"/>
                <a:gd name="connsiteX1" fmla="*/ 182084 w 3475614"/>
                <a:gd name="connsiteY1" fmla="*/ 0 h 1295400"/>
                <a:gd name="connsiteX2" fmla="*/ 3302044 w 3475614"/>
                <a:gd name="connsiteY2" fmla="*/ 0 h 1295400"/>
                <a:gd name="connsiteX3" fmla="*/ 3475614 w 3475614"/>
                <a:gd name="connsiteY3" fmla="*/ 173570 h 1295400"/>
                <a:gd name="connsiteX4" fmla="*/ 3475614 w 3475614"/>
                <a:gd name="connsiteY4" fmla="*/ 867830 h 1295400"/>
                <a:gd name="connsiteX5" fmla="*/ 3302044 w 3475614"/>
                <a:gd name="connsiteY5" fmla="*/ 1041400 h 1295400"/>
                <a:gd name="connsiteX6" fmla="*/ 512281 w 3475614"/>
                <a:gd name="connsiteY6" fmla="*/ 1037167 h 1295400"/>
                <a:gd name="connsiteX7" fmla="*/ 47 w 3475614"/>
                <a:gd name="connsiteY7" fmla="*/ 1295400 h 1295400"/>
                <a:gd name="connsiteX8" fmla="*/ 182084 w 3475614"/>
                <a:gd name="connsiteY8" fmla="*/ 1041400 h 1295400"/>
                <a:gd name="connsiteX9" fmla="*/ 8514 w 3475614"/>
                <a:gd name="connsiteY9" fmla="*/ 867830 h 1295400"/>
                <a:gd name="connsiteX10" fmla="*/ 8514 w 3475614"/>
                <a:gd name="connsiteY10" fmla="*/ 173570 h 1295400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39638 w 3506738"/>
                <a:gd name="connsiteY0" fmla="*/ 173570 h 1337851"/>
                <a:gd name="connsiteX1" fmla="*/ 213208 w 3506738"/>
                <a:gd name="connsiteY1" fmla="*/ 0 h 1337851"/>
                <a:gd name="connsiteX2" fmla="*/ 3333168 w 3506738"/>
                <a:gd name="connsiteY2" fmla="*/ 0 h 1337851"/>
                <a:gd name="connsiteX3" fmla="*/ 3506738 w 3506738"/>
                <a:gd name="connsiteY3" fmla="*/ 173570 h 1337851"/>
                <a:gd name="connsiteX4" fmla="*/ 3506738 w 3506738"/>
                <a:gd name="connsiteY4" fmla="*/ 867830 h 1337851"/>
                <a:gd name="connsiteX5" fmla="*/ 3333168 w 3506738"/>
                <a:gd name="connsiteY5" fmla="*/ 1041400 h 1337851"/>
                <a:gd name="connsiteX6" fmla="*/ 543405 w 3506738"/>
                <a:gd name="connsiteY6" fmla="*/ 1037167 h 1337851"/>
                <a:gd name="connsiteX7" fmla="*/ 158172 w 3506738"/>
                <a:gd name="connsiteY7" fmla="*/ 1329267 h 1337851"/>
                <a:gd name="connsiteX8" fmla="*/ 1538 w 3506738"/>
                <a:gd name="connsiteY8" fmla="*/ 1210734 h 1337851"/>
                <a:gd name="connsiteX9" fmla="*/ 213208 w 3506738"/>
                <a:gd name="connsiteY9" fmla="*/ 1041400 h 1337851"/>
                <a:gd name="connsiteX10" fmla="*/ 39638 w 3506738"/>
                <a:gd name="connsiteY10" fmla="*/ 867830 h 1337851"/>
                <a:gd name="connsiteX11" fmla="*/ 39638 w 3506738"/>
                <a:gd name="connsiteY11" fmla="*/ 173570 h 1337851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69966"/>
                <a:gd name="connsiteX1" fmla="*/ 173570 w 3467100"/>
                <a:gd name="connsiteY1" fmla="*/ 0 h 1269966"/>
                <a:gd name="connsiteX2" fmla="*/ 3293530 w 3467100"/>
                <a:gd name="connsiteY2" fmla="*/ 0 h 1269966"/>
                <a:gd name="connsiteX3" fmla="*/ 3467100 w 3467100"/>
                <a:gd name="connsiteY3" fmla="*/ 173570 h 1269966"/>
                <a:gd name="connsiteX4" fmla="*/ 3467100 w 3467100"/>
                <a:gd name="connsiteY4" fmla="*/ 867830 h 1269966"/>
                <a:gd name="connsiteX5" fmla="*/ 3293530 w 3467100"/>
                <a:gd name="connsiteY5" fmla="*/ 1041400 h 1269966"/>
                <a:gd name="connsiteX6" fmla="*/ 503767 w 3467100"/>
                <a:gd name="connsiteY6" fmla="*/ 1037167 h 1269966"/>
                <a:gd name="connsiteX7" fmla="*/ 97368 w 3467100"/>
                <a:gd name="connsiteY7" fmla="*/ 1261534 h 1269966"/>
                <a:gd name="connsiteX8" fmla="*/ 59267 w 3467100"/>
                <a:gd name="connsiteY8" fmla="*/ 1164168 h 1269966"/>
                <a:gd name="connsiteX9" fmla="*/ 173570 w 3467100"/>
                <a:gd name="connsiteY9" fmla="*/ 1041400 h 1269966"/>
                <a:gd name="connsiteX10" fmla="*/ 0 w 3467100"/>
                <a:gd name="connsiteY10" fmla="*/ 867830 h 1269966"/>
                <a:gd name="connsiteX11" fmla="*/ 0 w 3467100"/>
                <a:gd name="connsiteY11" fmla="*/ 173570 h 1269966"/>
                <a:gd name="connsiteX0" fmla="*/ 0 w 3467100"/>
                <a:gd name="connsiteY0" fmla="*/ 173570 h 1262852"/>
                <a:gd name="connsiteX1" fmla="*/ 173570 w 3467100"/>
                <a:gd name="connsiteY1" fmla="*/ 0 h 1262852"/>
                <a:gd name="connsiteX2" fmla="*/ 3293530 w 3467100"/>
                <a:gd name="connsiteY2" fmla="*/ 0 h 1262852"/>
                <a:gd name="connsiteX3" fmla="*/ 3467100 w 3467100"/>
                <a:gd name="connsiteY3" fmla="*/ 173570 h 1262852"/>
                <a:gd name="connsiteX4" fmla="*/ 3467100 w 3467100"/>
                <a:gd name="connsiteY4" fmla="*/ 867830 h 1262852"/>
                <a:gd name="connsiteX5" fmla="*/ 3293530 w 3467100"/>
                <a:gd name="connsiteY5" fmla="*/ 1041400 h 1262852"/>
                <a:gd name="connsiteX6" fmla="*/ 503767 w 3467100"/>
                <a:gd name="connsiteY6" fmla="*/ 1037167 h 1262852"/>
                <a:gd name="connsiteX7" fmla="*/ 230718 w 3467100"/>
                <a:gd name="connsiteY7" fmla="*/ 1253067 h 1262852"/>
                <a:gd name="connsiteX8" fmla="*/ 59267 w 3467100"/>
                <a:gd name="connsiteY8" fmla="*/ 1164168 h 1262852"/>
                <a:gd name="connsiteX9" fmla="*/ 173570 w 3467100"/>
                <a:gd name="connsiteY9" fmla="*/ 1041400 h 1262852"/>
                <a:gd name="connsiteX10" fmla="*/ 0 w 3467100"/>
                <a:gd name="connsiteY10" fmla="*/ 867830 h 1262852"/>
                <a:gd name="connsiteX11" fmla="*/ 0 w 3467100"/>
                <a:gd name="connsiteY11" fmla="*/ 173570 h 1262852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088"/>
                <a:gd name="connsiteX1" fmla="*/ 173570 w 3467100"/>
                <a:gd name="connsiteY1" fmla="*/ 0 h 1261088"/>
                <a:gd name="connsiteX2" fmla="*/ 3293530 w 3467100"/>
                <a:gd name="connsiteY2" fmla="*/ 0 h 1261088"/>
                <a:gd name="connsiteX3" fmla="*/ 3467100 w 3467100"/>
                <a:gd name="connsiteY3" fmla="*/ 173570 h 1261088"/>
                <a:gd name="connsiteX4" fmla="*/ 3467100 w 3467100"/>
                <a:gd name="connsiteY4" fmla="*/ 867830 h 1261088"/>
                <a:gd name="connsiteX5" fmla="*/ 3293530 w 3467100"/>
                <a:gd name="connsiteY5" fmla="*/ 1041400 h 1261088"/>
                <a:gd name="connsiteX6" fmla="*/ 503767 w 3467100"/>
                <a:gd name="connsiteY6" fmla="*/ 1037167 h 1261088"/>
                <a:gd name="connsiteX7" fmla="*/ 230718 w 3467100"/>
                <a:gd name="connsiteY7" fmla="*/ 1253067 h 1261088"/>
                <a:gd name="connsiteX8" fmla="*/ 173567 w 3467100"/>
                <a:gd name="connsiteY8" fmla="*/ 1147234 h 1261088"/>
                <a:gd name="connsiteX9" fmla="*/ 173570 w 3467100"/>
                <a:gd name="connsiteY9" fmla="*/ 1041400 h 1261088"/>
                <a:gd name="connsiteX10" fmla="*/ 0 w 3467100"/>
                <a:gd name="connsiteY10" fmla="*/ 867830 h 1261088"/>
                <a:gd name="connsiteX11" fmla="*/ 0 w 3467100"/>
                <a:gd name="connsiteY11" fmla="*/ 173570 h 1261088"/>
                <a:gd name="connsiteX0" fmla="*/ 0 w 3467100"/>
                <a:gd name="connsiteY0" fmla="*/ 173570 h 1253069"/>
                <a:gd name="connsiteX1" fmla="*/ 173570 w 3467100"/>
                <a:gd name="connsiteY1" fmla="*/ 0 h 1253069"/>
                <a:gd name="connsiteX2" fmla="*/ 3293530 w 3467100"/>
                <a:gd name="connsiteY2" fmla="*/ 0 h 1253069"/>
                <a:gd name="connsiteX3" fmla="*/ 3467100 w 3467100"/>
                <a:gd name="connsiteY3" fmla="*/ 173570 h 1253069"/>
                <a:gd name="connsiteX4" fmla="*/ 3467100 w 3467100"/>
                <a:gd name="connsiteY4" fmla="*/ 867830 h 1253069"/>
                <a:gd name="connsiteX5" fmla="*/ 3293530 w 3467100"/>
                <a:gd name="connsiteY5" fmla="*/ 1041400 h 1253069"/>
                <a:gd name="connsiteX6" fmla="*/ 503767 w 3467100"/>
                <a:gd name="connsiteY6" fmla="*/ 1037167 h 1253069"/>
                <a:gd name="connsiteX7" fmla="*/ 230718 w 3467100"/>
                <a:gd name="connsiteY7" fmla="*/ 1253067 h 1253069"/>
                <a:gd name="connsiteX8" fmla="*/ 173570 w 3467100"/>
                <a:gd name="connsiteY8" fmla="*/ 1041400 h 1253069"/>
                <a:gd name="connsiteX9" fmla="*/ 0 w 3467100"/>
                <a:gd name="connsiteY9" fmla="*/ 867830 h 1253069"/>
                <a:gd name="connsiteX10" fmla="*/ 0 w 3467100"/>
                <a:gd name="connsiteY10" fmla="*/ 173570 h 1253069"/>
                <a:gd name="connsiteX0" fmla="*/ 0 w 3467100"/>
                <a:gd name="connsiteY0" fmla="*/ 173570 h 1255002"/>
                <a:gd name="connsiteX1" fmla="*/ 173570 w 3467100"/>
                <a:gd name="connsiteY1" fmla="*/ 0 h 1255002"/>
                <a:gd name="connsiteX2" fmla="*/ 3293530 w 3467100"/>
                <a:gd name="connsiteY2" fmla="*/ 0 h 1255002"/>
                <a:gd name="connsiteX3" fmla="*/ 3467100 w 3467100"/>
                <a:gd name="connsiteY3" fmla="*/ 173570 h 1255002"/>
                <a:gd name="connsiteX4" fmla="*/ 3467100 w 3467100"/>
                <a:gd name="connsiteY4" fmla="*/ 867830 h 1255002"/>
                <a:gd name="connsiteX5" fmla="*/ 3293530 w 3467100"/>
                <a:gd name="connsiteY5" fmla="*/ 1041400 h 1255002"/>
                <a:gd name="connsiteX6" fmla="*/ 503767 w 3467100"/>
                <a:gd name="connsiteY6" fmla="*/ 1037167 h 1255002"/>
                <a:gd name="connsiteX7" fmla="*/ 230718 w 3467100"/>
                <a:gd name="connsiteY7" fmla="*/ 1253067 h 1255002"/>
                <a:gd name="connsiteX8" fmla="*/ 173570 w 3467100"/>
                <a:gd name="connsiteY8" fmla="*/ 1041400 h 1255002"/>
                <a:gd name="connsiteX9" fmla="*/ 0 w 3467100"/>
                <a:gd name="connsiteY9" fmla="*/ 867830 h 1255002"/>
                <a:gd name="connsiteX10" fmla="*/ 0 w 3467100"/>
                <a:gd name="connsiteY10" fmla="*/ 173570 h 1255002"/>
                <a:gd name="connsiteX0" fmla="*/ 0 w 3467100"/>
                <a:gd name="connsiteY0" fmla="*/ 173570 h 1255216"/>
                <a:gd name="connsiteX1" fmla="*/ 173570 w 3467100"/>
                <a:gd name="connsiteY1" fmla="*/ 0 h 1255216"/>
                <a:gd name="connsiteX2" fmla="*/ 3293530 w 3467100"/>
                <a:gd name="connsiteY2" fmla="*/ 0 h 1255216"/>
                <a:gd name="connsiteX3" fmla="*/ 3467100 w 3467100"/>
                <a:gd name="connsiteY3" fmla="*/ 173570 h 1255216"/>
                <a:gd name="connsiteX4" fmla="*/ 3467100 w 3467100"/>
                <a:gd name="connsiteY4" fmla="*/ 867830 h 1255216"/>
                <a:gd name="connsiteX5" fmla="*/ 3293530 w 3467100"/>
                <a:gd name="connsiteY5" fmla="*/ 1041400 h 1255216"/>
                <a:gd name="connsiteX6" fmla="*/ 503767 w 3467100"/>
                <a:gd name="connsiteY6" fmla="*/ 1037167 h 1255216"/>
                <a:gd name="connsiteX7" fmla="*/ 230718 w 3467100"/>
                <a:gd name="connsiteY7" fmla="*/ 1253067 h 1255216"/>
                <a:gd name="connsiteX8" fmla="*/ 173570 w 3467100"/>
                <a:gd name="connsiteY8" fmla="*/ 1041400 h 1255216"/>
                <a:gd name="connsiteX9" fmla="*/ 0 w 3467100"/>
                <a:gd name="connsiteY9" fmla="*/ 867830 h 1255216"/>
                <a:gd name="connsiteX10" fmla="*/ 0 w 3467100"/>
                <a:gd name="connsiteY10" fmla="*/ 173570 h 125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67100" h="1255216">
                  <a:moveTo>
                    <a:pt x="0" y="173570"/>
                  </a:moveTo>
                  <a:cubicBezTo>
                    <a:pt x="0" y="77710"/>
                    <a:pt x="77710" y="0"/>
                    <a:pt x="173570" y="0"/>
                  </a:cubicBezTo>
                  <a:lnTo>
                    <a:pt x="3293530" y="0"/>
                  </a:lnTo>
                  <a:cubicBezTo>
                    <a:pt x="3389390" y="0"/>
                    <a:pt x="3467100" y="77710"/>
                    <a:pt x="3467100" y="173570"/>
                  </a:cubicBezTo>
                  <a:lnTo>
                    <a:pt x="3467100" y="867830"/>
                  </a:lnTo>
                  <a:cubicBezTo>
                    <a:pt x="3467100" y="963690"/>
                    <a:pt x="3389390" y="1041400"/>
                    <a:pt x="3293530" y="1041400"/>
                  </a:cubicBezTo>
                  <a:lnTo>
                    <a:pt x="503767" y="1037167"/>
                  </a:lnTo>
                  <a:cubicBezTo>
                    <a:pt x="405696" y="1035756"/>
                    <a:pt x="290690" y="1252361"/>
                    <a:pt x="230718" y="1253067"/>
                  </a:cubicBezTo>
                  <a:cubicBezTo>
                    <a:pt x="110068" y="1274939"/>
                    <a:pt x="167573" y="1124656"/>
                    <a:pt x="173570" y="1041400"/>
                  </a:cubicBezTo>
                  <a:cubicBezTo>
                    <a:pt x="77710" y="1041400"/>
                    <a:pt x="0" y="963690"/>
                    <a:pt x="0" y="867830"/>
                  </a:cubicBezTo>
                  <a:lnTo>
                    <a:pt x="0" y="173570"/>
                  </a:lnTo>
                  <a:close/>
                </a:path>
              </a:pathLst>
            </a:custGeom>
            <a:solidFill>
              <a:srgbClr val="07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8A37DD3-31C8-4F37-B9EF-5FC601FF27C8}"/>
                </a:ext>
              </a:extLst>
            </p:cNvPr>
            <p:cNvSpPr txBox="1"/>
            <p:nvPr/>
          </p:nvSpPr>
          <p:spPr>
            <a:xfrm>
              <a:off x="3416299" y="4253948"/>
              <a:ext cx="3314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Abadi" panose="020B0604020202020204" pitchFamily="34" charset="0"/>
                  <a:ea typeface="Source Sans Pro" panose="020B0503030403020204" pitchFamily="34" charset="0"/>
                </a:rPr>
                <a:t>Compliqué ?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420CEC8-2521-4E0D-AB97-54797A39ABA0}"/>
              </a:ext>
            </a:extLst>
          </p:cNvPr>
          <p:cNvGrpSpPr/>
          <p:nvPr/>
        </p:nvGrpSpPr>
        <p:grpSpPr>
          <a:xfrm>
            <a:off x="4474942" y="5146596"/>
            <a:ext cx="3467100" cy="1158954"/>
            <a:chOff x="4820724" y="5479006"/>
            <a:chExt cx="3467100" cy="1158954"/>
          </a:xfrm>
        </p:grpSpPr>
        <p:sp>
          <p:nvSpPr>
            <p:cNvPr id="25" name="Rectangle : coins arrondis 21">
              <a:extLst>
                <a:ext uri="{FF2B5EF4-FFF2-40B4-BE49-F238E27FC236}">
                  <a16:creationId xmlns:a16="http://schemas.microsoft.com/office/drawing/2014/main" id="{FEDE4070-48FE-4D75-AE2E-8016EC214FBF}"/>
                </a:ext>
              </a:extLst>
            </p:cNvPr>
            <p:cNvSpPr/>
            <p:nvPr/>
          </p:nvSpPr>
          <p:spPr>
            <a:xfrm flipH="1">
              <a:off x="4820724" y="5479006"/>
              <a:ext cx="3467100" cy="1158954"/>
            </a:xfrm>
            <a:custGeom>
              <a:avLst/>
              <a:gdLst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173570 w 3467100"/>
                <a:gd name="connsiteY6" fmla="*/ 1041400 h 1041400"/>
                <a:gd name="connsiteX7" fmla="*/ 0 w 3467100"/>
                <a:gd name="connsiteY7" fmla="*/ 867830 h 1041400"/>
                <a:gd name="connsiteX8" fmla="*/ 0 w 3467100"/>
                <a:gd name="connsiteY8" fmla="*/ 173570 h 1041400"/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503767 w 3467100"/>
                <a:gd name="connsiteY6" fmla="*/ 1037167 h 1041400"/>
                <a:gd name="connsiteX7" fmla="*/ 173570 w 3467100"/>
                <a:gd name="connsiteY7" fmla="*/ 1041400 h 1041400"/>
                <a:gd name="connsiteX8" fmla="*/ 0 w 3467100"/>
                <a:gd name="connsiteY8" fmla="*/ 867830 h 1041400"/>
                <a:gd name="connsiteX9" fmla="*/ 0 w 3467100"/>
                <a:gd name="connsiteY9" fmla="*/ 173570 h 1041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11941"/>
                <a:gd name="connsiteX1" fmla="*/ 182037 w 3475567"/>
                <a:gd name="connsiteY1" fmla="*/ 0 h 1311941"/>
                <a:gd name="connsiteX2" fmla="*/ 3301997 w 3475567"/>
                <a:gd name="connsiteY2" fmla="*/ 0 h 1311941"/>
                <a:gd name="connsiteX3" fmla="*/ 3475567 w 3475567"/>
                <a:gd name="connsiteY3" fmla="*/ 173570 h 1311941"/>
                <a:gd name="connsiteX4" fmla="*/ 3475567 w 3475567"/>
                <a:gd name="connsiteY4" fmla="*/ 867830 h 1311941"/>
                <a:gd name="connsiteX5" fmla="*/ 3301997 w 3475567"/>
                <a:gd name="connsiteY5" fmla="*/ 1041400 h 1311941"/>
                <a:gd name="connsiteX6" fmla="*/ 512234 w 3475567"/>
                <a:gd name="connsiteY6" fmla="*/ 1037167 h 1311941"/>
                <a:gd name="connsiteX7" fmla="*/ 0 w 3475567"/>
                <a:gd name="connsiteY7" fmla="*/ 1295400 h 1311941"/>
                <a:gd name="connsiteX8" fmla="*/ 182037 w 3475567"/>
                <a:gd name="connsiteY8" fmla="*/ 1041400 h 1311941"/>
                <a:gd name="connsiteX9" fmla="*/ 8467 w 3475567"/>
                <a:gd name="connsiteY9" fmla="*/ 867830 h 1311941"/>
                <a:gd name="connsiteX10" fmla="*/ 8467 w 3475567"/>
                <a:gd name="connsiteY10" fmla="*/ 173570 h 1311941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00935"/>
                <a:gd name="connsiteX1" fmla="*/ 182037 w 3475567"/>
                <a:gd name="connsiteY1" fmla="*/ 0 h 1300935"/>
                <a:gd name="connsiteX2" fmla="*/ 3301997 w 3475567"/>
                <a:gd name="connsiteY2" fmla="*/ 0 h 1300935"/>
                <a:gd name="connsiteX3" fmla="*/ 3475567 w 3475567"/>
                <a:gd name="connsiteY3" fmla="*/ 173570 h 1300935"/>
                <a:gd name="connsiteX4" fmla="*/ 3475567 w 3475567"/>
                <a:gd name="connsiteY4" fmla="*/ 867830 h 1300935"/>
                <a:gd name="connsiteX5" fmla="*/ 3301997 w 3475567"/>
                <a:gd name="connsiteY5" fmla="*/ 1041400 h 1300935"/>
                <a:gd name="connsiteX6" fmla="*/ 512234 w 3475567"/>
                <a:gd name="connsiteY6" fmla="*/ 1037167 h 1300935"/>
                <a:gd name="connsiteX7" fmla="*/ 0 w 3475567"/>
                <a:gd name="connsiteY7" fmla="*/ 1295400 h 1300935"/>
                <a:gd name="connsiteX8" fmla="*/ 182037 w 3475567"/>
                <a:gd name="connsiteY8" fmla="*/ 1041400 h 1300935"/>
                <a:gd name="connsiteX9" fmla="*/ 8467 w 3475567"/>
                <a:gd name="connsiteY9" fmla="*/ 867830 h 1300935"/>
                <a:gd name="connsiteX10" fmla="*/ 8467 w 3475567"/>
                <a:gd name="connsiteY10" fmla="*/ 173570 h 1300935"/>
                <a:gd name="connsiteX0" fmla="*/ 8514 w 3475614"/>
                <a:gd name="connsiteY0" fmla="*/ 173570 h 1295400"/>
                <a:gd name="connsiteX1" fmla="*/ 182084 w 3475614"/>
                <a:gd name="connsiteY1" fmla="*/ 0 h 1295400"/>
                <a:gd name="connsiteX2" fmla="*/ 3302044 w 3475614"/>
                <a:gd name="connsiteY2" fmla="*/ 0 h 1295400"/>
                <a:gd name="connsiteX3" fmla="*/ 3475614 w 3475614"/>
                <a:gd name="connsiteY3" fmla="*/ 173570 h 1295400"/>
                <a:gd name="connsiteX4" fmla="*/ 3475614 w 3475614"/>
                <a:gd name="connsiteY4" fmla="*/ 867830 h 1295400"/>
                <a:gd name="connsiteX5" fmla="*/ 3302044 w 3475614"/>
                <a:gd name="connsiteY5" fmla="*/ 1041400 h 1295400"/>
                <a:gd name="connsiteX6" fmla="*/ 512281 w 3475614"/>
                <a:gd name="connsiteY6" fmla="*/ 1037167 h 1295400"/>
                <a:gd name="connsiteX7" fmla="*/ 47 w 3475614"/>
                <a:gd name="connsiteY7" fmla="*/ 1295400 h 1295400"/>
                <a:gd name="connsiteX8" fmla="*/ 182084 w 3475614"/>
                <a:gd name="connsiteY8" fmla="*/ 1041400 h 1295400"/>
                <a:gd name="connsiteX9" fmla="*/ 8514 w 3475614"/>
                <a:gd name="connsiteY9" fmla="*/ 867830 h 1295400"/>
                <a:gd name="connsiteX10" fmla="*/ 8514 w 3475614"/>
                <a:gd name="connsiteY10" fmla="*/ 173570 h 1295400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39638 w 3506738"/>
                <a:gd name="connsiteY0" fmla="*/ 173570 h 1337851"/>
                <a:gd name="connsiteX1" fmla="*/ 213208 w 3506738"/>
                <a:gd name="connsiteY1" fmla="*/ 0 h 1337851"/>
                <a:gd name="connsiteX2" fmla="*/ 3333168 w 3506738"/>
                <a:gd name="connsiteY2" fmla="*/ 0 h 1337851"/>
                <a:gd name="connsiteX3" fmla="*/ 3506738 w 3506738"/>
                <a:gd name="connsiteY3" fmla="*/ 173570 h 1337851"/>
                <a:gd name="connsiteX4" fmla="*/ 3506738 w 3506738"/>
                <a:gd name="connsiteY4" fmla="*/ 867830 h 1337851"/>
                <a:gd name="connsiteX5" fmla="*/ 3333168 w 3506738"/>
                <a:gd name="connsiteY5" fmla="*/ 1041400 h 1337851"/>
                <a:gd name="connsiteX6" fmla="*/ 543405 w 3506738"/>
                <a:gd name="connsiteY6" fmla="*/ 1037167 h 1337851"/>
                <a:gd name="connsiteX7" fmla="*/ 158172 w 3506738"/>
                <a:gd name="connsiteY7" fmla="*/ 1329267 h 1337851"/>
                <a:gd name="connsiteX8" fmla="*/ 1538 w 3506738"/>
                <a:gd name="connsiteY8" fmla="*/ 1210734 h 1337851"/>
                <a:gd name="connsiteX9" fmla="*/ 213208 w 3506738"/>
                <a:gd name="connsiteY9" fmla="*/ 1041400 h 1337851"/>
                <a:gd name="connsiteX10" fmla="*/ 39638 w 3506738"/>
                <a:gd name="connsiteY10" fmla="*/ 867830 h 1337851"/>
                <a:gd name="connsiteX11" fmla="*/ 39638 w 3506738"/>
                <a:gd name="connsiteY11" fmla="*/ 173570 h 1337851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69966"/>
                <a:gd name="connsiteX1" fmla="*/ 173570 w 3467100"/>
                <a:gd name="connsiteY1" fmla="*/ 0 h 1269966"/>
                <a:gd name="connsiteX2" fmla="*/ 3293530 w 3467100"/>
                <a:gd name="connsiteY2" fmla="*/ 0 h 1269966"/>
                <a:gd name="connsiteX3" fmla="*/ 3467100 w 3467100"/>
                <a:gd name="connsiteY3" fmla="*/ 173570 h 1269966"/>
                <a:gd name="connsiteX4" fmla="*/ 3467100 w 3467100"/>
                <a:gd name="connsiteY4" fmla="*/ 867830 h 1269966"/>
                <a:gd name="connsiteX5" fmla="*/ 3293530 w 3467100"/>
                <a:gd name="connsiteY5" fmla="*/ 1041400 h 1269966"/>
                <a:gd name="connsiteX6" fmla="*/ 503767 w 3467100"/>
                <a:gd name="connsiteY6" fmla="*/ 1037167 h 1269966"/>
                <a:gd name="connsiteX7" fmla="*/ 97368 w 3467100"/>
                <a:gd name="connsiteY7" fmla="*/ 1261534 h 1269966"/>
                <a:gd name="connsiteX8" fmla="*/ 59267 w 3467100"/>
                <a:gd name="connsiteY8" fmla="*/ 1164168 h 1269966"/>
                <a:gd name="connsiteX9" fmla="*/ 173570 w 3467100"/>
                <a:gd name="connsiteY9" fmla="*/ 1041400 h 1269966"/>
                <a:gd name="connsiteX10" fmla="*/ 0 w 3467100"/>
                <a:gd name="connsiteY10" fmla="*/ 867830 h 1269966"/>
                <a:gd name="connsiteX11" fmla="*/ 0 w 3467100"/>
                <a:gd name="connsiteY11" fmla="*/ 173570 h 1269966"/>
                <a:gd name="connsiteX0" fmla="*/ 0 w 3467100"/>
                <a:gd name="connsiteY0" fmla="*/ 173570 h 1262852"/>
                <a:gd name="connsiteX1" fmla="*/ 173570 w 3467100"/>
                <a:gd name="connsiteY1" fmla="*/ 0 h 1262852"/>
                <a:gd name="connsiteX2" fmla="*/ 3293530 w 3467100"/>
                <a:gd name="connsiteY2" fmla="*/ 0 h 1262852"/>
                <a:gd name="connsiteX3" fmla="*/ 3467100 w 3467100"/>
                <a:gd name="connsiteY3" fmla="*/ 173570 h 1262852"/>
                <a:gd name="connsiteX4" fmla="*/ 3467100 w 3467100"/>
                <a:gd name="connsiteY4" fmla="*/ 867830 h 1262852"/>
                <a:gd name="connsiteX5" fmla="*/ 3293530 w 3467100"/>
                <a:gd name="connsiteY5" fmla="*/ 1041400 h 1262852"/>
                <a:gd name="connsiteX6" fmla="*/ 503767 w 3467100"/>
                <a:gd name="connsiteY6" fmla="*/ 1037167 h 1262852"/>
                <a:gd name="connsiteX7" fmla="*/ 230718 w 3467100"/>
                <a:gd name="connsiteY7" fmla="*/ 1253067 h 1262852"/>
                <a:gd name="connsiteX8" fmla="*/ 59267 w 3467100"/>
                <a:gd name="connsiteY8" fmla="*/ 1164168 h 1262852"/>
                <a:gd name="connsiteX9" fmla="*/ 173570 w 3467100"/>
                <a:gd name="connsiteY9" fmla="*/ 1041400 h 1262852"/>
                <a:gd name="connsiteX10" fmla="*/ 0 w 3467100"/>
                <a:gd name="connsiteY10" fmla="*/ 867830 h 1262852"/>
                <a:gd name="connsiteX11" fmla="*/ 0 w 3467100"/>
                <a:gd name="connsiteY11" fmla="*/ 173570 h 1262852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088"/>
                <a:gd name="connsiteX1" fmla="*/ 173570 w 3467100"/>
                <a:gd name="connsiteY1" fmla="*/ 0 h 1261088"/>
                <a:gd name="connsiteX2" fmla="*/ 3293530 w 3467100"/>
                <a:gd name="connsiteY2" fmla="*/ 0 h 1261088"/>
                <a:gd name="connsiteX3" fmla="*/ 3467100 w 3467100"/>
                <a:gd name="connsiteY3" fmla="*/ 173570 h 1261088"/>
                <a:gd name="connsiteX4" fmla="*/ 3467100 w 3467100"/>
                <a:gd name="connsiteY4" fmla="*/ 867830 h 1261088"/>
                <a:gd name="connsiteX5" fmla="*/ 3293530 w 3467100"/>
                <a:gd name="connsiteY5" fmla="*/ 1041400 h 1261088"/>
                <a:gd name="connsiteX6" fmla="*/ 503767 w 3467100"/>
                <a:gd name="connsiteY6" fmla="*/ 1037167 h 1261088"/>
                <a:gd name="connsiteX7" fmla="*/ 230718 w 3467100"/>
                <a:gd name="connsiteY7" fmla="*/ 1253067 h 1261088"/>
                <a:gd name="connsiteX8" fmla="*/ 173567 w 3467100"/>
                <a:gd name="connsiteY8" fmla="*/ 1147234 h 1261088"/>
                <a:gd name="connsiteX9" fmla="*/ 173570 w 3467100"/>
                <a:gd name="connsiteY9" fmla="*/ 1041400 h 1261088"/>
                <a:gd name="connsiteX10" fmla="*/ 0 w 3467100"/>
                <a:gd name="connsiteY10" fmla="*/ 867830 h 1261088"/>
                <a:gd name="connsiteX11" fmla="*/ 0 w 3467100"/>
                <a:gd name="connsiteY11" fmla="*/ 173570 h 1261088"/>
                <a:gd name="connsiteX0" fmla="*/ 0 w 3467100"/>
                <a:gd name="connsiteY0" fmla="*/ 173570 h 1253069"/>
                <a:gd name="connsiteX1" fmla="*/ 173570 w 3467100"/>
                <a:gd name="connsiteY1" fmla="*/ 0 h 1253069"/>
                <a:gd name="connsiteX2" fmla="*/ 3293530 w 3467100"/>
                <a:gd name="connsiteY2" fmla="*/ 0 h 1253069"/>
                <a:gd name="connsiteX3" fmla="*/ 3467100 w 3467100"/>
                <a:gd name="connsiteY3" fmla="*/ 173570 h 1253069"/>
                <a:gd name="connsiteX4" fmla="*/ 3467100 w 3467100"/>
                <a:gd name="connsiteY4" fmla="*/ 867830 h 1253069"/>
                <a:gd name="connsiteX5" fmla="*/ 3293530 w 3467100"/>
                <a:gd name="connsiteY5" fmla="*/ 1041400 h 1253069"/>
                <a:gd name="connsiteX6" fmla="*/ 503767 w 3467100"/>
                <a:gd name="connsiteY6" fmla="*/ 1037167 h 1253069"/>
                <a:gd name="connsiteX7" fmla="*/ 230718 w 3467100"/>
                <a:gd name="connsiteY7" fmla="*/ 1253067 h 1253069"/>
                <a:gd name="connsiteX8" fmla="*/ 173570 w 3467100"/>
                <a:gd name="connsiteY8" fmla="*/ 1041400 h 1253069"/>
                <a:gd name="connsiteX9" fmla="*/ 0 w 3467100"/>
                <a:gd name="connsiteY9" fmla="*/ 867830 h 1253069"/>
                <a:gd name="connsiteX10" fmla="*/ 0 w 3467100"/>
                <a:gd name="connsiteY10" fmla="*/ 173570 h 1253069"/>
                <a:gd name="connsiteX0" fmla="*/ 0 w 3467100"/>
                <a:gd name="connsiteY0" fmla="*/ 173570 h 1255002"/>
                <a:gd name="connsiteX1" fmla="*/ 173570 w 3467100"/>
                <a:gd name="connsiteY1" fmla="*/ 0 h 1255002"/>
                <a:gd name="connsiteX2" fmla="*/ 3293530 w 3467100"/>
                <a:gd name="connsiteY2" fmla="*/ 0 h 1255002"/>
                <a:gd name="connsiteX3" fmla="*/ 3467100 w 3467100"/>
                <a:gd name="connsiteY3" fmla="*/ 173570 h 1255002"/>
                <a:gd name="connsiteX4" fmla="*/ 3467100 w 3467100"/>
                <a:gd name="connsiteY4" fmla="*/ 867830 h 1255002"/>
                <a:gd name="connsiteX5" fmla="*/ 3293530 w 3467100"/>
                <a:gd name="connsiteY5" fmla="*/ 1041400 h 1255002"/>
                <a:gd name="connsiteX6" fmla="*/ 503767 w 3467100"/>
                <a:gd name="connsiteY6" fmla="*/ 1037167 h 1255002"/>
                <a:gd name="connsiteX7" fmla="*/ 230718 w 3467100"/>
                <a:gd name="connsiteY7" fmla="*/ 1253067 h 1255002"/>
                <a:gd name="connsiteX8" fmla="*/ 173570 w 3467100"/>
                <a:gd name="connsiteY8" fmla="*/ 1041400 h 1255002"/>
                <a:gd name="connsiteX9" fmla="*/ 0 w 3467100"/>
                <a:gd name="connsiteY9" fmla="*/ 867830 h 1255002"/>
                <a:gd name="connsiteX10" fmla="*/ 0 w 3467100"/>
                <a:gd name="connsiteY10" fmla="*/ 173570 h 1255002"/>
                <a:gd name="connsiteX0" fmla="*/ 0 w 3467100"/>
                <a:gd name="connsiteY0" fmla="*/ 173570 h 1255216"/>
                <a:gd name="connsiteX1" fmla="*/ 173570 w 3467100"/>
                <a:gd name="connsiteY1" fmla="*/ 0 h 1255216"/>
                <a:gd name="connsiteX2" fmla="*/ 3293530 w 3467100"/>
                <a:gd name="connsiteY2" fmla="*/ 0 h 1255216"/>
                <a:gd name="connsiteX3" fmla="*/ 3467100 w 3467100"/>
                <a:gd name="connsiteY3" fmla="*/ 173570 h 1255216"/>
                <a:gd name="connsiteX4" fmla="*/ 3467100 w 3467100"/>
                <a:gd name="connsiteY4" fmla="*/ 867830 h 1255216"/>
                <a:gd name="connsiteX5" fmla="*/ 3293530 w 3467100"/>
                <a:gd name="connsiteY5" fmla="*/ 1041400 h 1255216"/>
                <a:gd name="connsiteX6" fmla="*/ 503767 w 3467100"/>
                <a:gd name="connsiteY6" fmla="*/ 1037167 h 1255216"/>
                <a:gd name="connsiteX7" fmla="*/ 230718 w 3467100"/>
                <a:gd name="connsiteY7" fmla="*/ 1253067 h 1255216"/>
                <a:gd name="connsiteX8" fmla="*/ 173570 w 3467100"/>
                <a:gd name="connsiteY8" fmla="*/ 1041400 h 1255216"/>
                <a:gd name="connsiteX9" fmla="*/ 0 w 3467100"/>
                <a:gd name="connsiteY9" fmla="*/ 867830 h 1255216"/>
                <a:gd name="connsiteX10" fmla="*/ 0 w 3467100"/>
                <a:gd name="connsiteY10" fmla="*/ 173570 h 125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67100" h="1255216">
                  <a:moveTo>
                    <a:pt x="0" y="173570"/>
                  </a:moveTo>
                  <a:cubicBezTo>
                    <a:pt x="0" y="77710"/>
                    <a:pt x="77710" y="0"/>
                    <a:pt x="173570" y="0"/>
                  </a:cubicBezTo>
                  <a:lnTo>
                    <a:pt x="3293530" y="0"/>
                  </a:lnTo>
                  <a:cubicBezTo>
                    <a:pt x="3389390" y="0"/>
                    <a:pt x="3467100" y="77710"/>
                    <a:pt x="3467100" y="173570"/>
                  </a:cubicBezTo>
                  <a:lnTo>
                    <a:pt x="3467100" y="867830"/>
                  </a:lnTo>
                  <a:cubicBezTo>
                    <a:pt x="3467100" y="963690"/>
                    <a:pt x="3389390" y="1041400"/>
                    <a:pt x="3293530" y="1041400"/>
                  </a:cubicBezTo>
                  <a:lnTo>
                    <a:pt x="503767" y="1037167"/>
                  </a:lnTo>
                  <a:cubicBezTo>
                    <a:pt x="405696" y="1035756"/>
                    <a:pt x="290690" y="1252361"/>
                    <a:pt x="230718" y="1253067"/>
                  </a:cubicBezTo>
                  <a:cubicBezTo>
                    <a:pt x="110068" y="1274939"/>
                    <a:pt x="167573" y="1124656"/>
                    <a:pt x="173570" y="1041400"/>
                  </a:cubicBezTo>
                  <a:cubicBezTo>
                    <a:pt x="77710" y="1041400"/>
                    <a:pt x="0" y="963690"/>
                    <a:pt x="0" y="867830"/>
                  </a:cubicBezTo>
                  <a:lnTo>
                    <a:pt x="0" y="173570"/>
                  </a:lnTo>
                  <a:close/>
                </a:path>
              </a:pathLst>
            </a:custGeom>
            <a:solidFill>
              <a:srgbClr val="ADCA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576A4AB-8AD9-4DCE-BA34-23926384B6C0}"/>
                </a:ext>
              </a:extLst>
            </p:cNvPr>
            <p:cNvSpPr txBox="1"/>
            <p:nvPr/>
          </p:nvSpPr>
          <p:spPr>
            <a:xfrm>
              <a:off x="4896924" y="5595067"/>
              <a:ext cx="3314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Abadi" panose="020B0604020202020204" pitchFamily="34" charset="0"/>
                  <a:ea typeface="Source Sans Pro" panose="020B0503030403020204" pitchFamily="34" charset="0"/>
                </a:rPr>
                <a:t>Des personnes le préparent déjà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898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1045F"/>
            </a:gs>
            <a:gs pos="0">
              <a:srgbClr val="AA076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0E91D6A7-38E3-49F8-943A-459D0F290C3D}"/>
              </a:ext>
            </a:extLst>
          </p:cNvPr>
          <p:cNvSpPr/>
          <p:nvPr/>
        </p:nvSpPr>
        <p:spPr>
          <a:xfrm>
            <a:off x="1276269" y="-415403"/>
            <a:ext cx="2679700" cy="2679700"/>
          </a:xfrm>
          <a:prstGeom prst="ellipse">
            <a:avLst/>
          </a:prstGeom>
          <a:gradFill flip="none" rotWithShape="1">
            <a:gsLst>
              <a:gs pos="91000">
                <a:srgbClr val="FFC500"/>
              </a:gs>
              <a:gs pos="29000">
                <a:srgbClr val="C21500"/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90F7E82-4387-4D22-9988-371E5EAF4C80}"/>
              </a:ext>
            </a:extLst>
          </p:cNvPr>
          <p:cNvGrpSpPr/>
          <p:nvPr/>
        </p:nvGrpSpPr>
        <p:grpSpPr>
          <a:xfrm>
            <a:off x="445770" y="397338"/>
            <a:ext cx="11174730" cy="1239818"/>
            <a:chOff x="445770" y="397338"/>
            <a:chExt cx="5760720" cy="123981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1A8ADAC-C18F-40E5-862B-E1FA9FA3D5E2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prstGeom prst="round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C044A88-2F34-43CE-AF6E-AFE1115D94C9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custGeom>
              <a:avLst/>
              <a:gdLst>
                <a:gd name="connsiteX0" fmla="*/ 0 w 5760720"/>
                <a:gd name="connsiteY0" fmla="*/ 206640 h 1239818"/>
                <a:gd name="connsiteX1" fmla="*/ 206640 w 5760720"/>
                <a:gd name="connsiteY1" fmla="*/ 0 h 1239818"/>
                <a:gd name="connsiteX2" fmla="*/ 5554080 w 5760720"/>
                <a:gd name="connsiteY2" fmla="*/ 0 h 1239818"/>
                <a:gd name="connsiteX3" fmla="*/ 5760720 w 5760720"/>
                <a:gd name="connsiteY3" fmla="*/ 206640 h 1239818"/>
                <a:gd name="connsiteX4" fmla="*/ 5760720 w 5760720"/>
                <a:gd name="connsiteY4" fmla="*/ 1033178 h 1239818"/>
                <a:gd name="connsiteX5" fmla="*/ 5554080 w 5760720"/>
                <a:gd name="connsiteY5" fmla="*/ 1239818 h 1239818"/>
                <a:gd name="connsiteX6" fmla="*/ 206640 w 5760720"/>
                <a:gd name="connsiteY6" fmla="*/ 1239818 h 1239818"/>
                <a:gd name="connsiteX7" fmla="*/ 0 w 5760720"/>
                <a:gd name="connsiteY7" fmla="*/ 1033178 h 1239818"/>
                <a:gd name="connsiteX8" fmla="*/ 0 w 5760720"/>
                <a:gd name="connsiteY8" fmla="*/ 2066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8" fmla="*/ 5645520 w 5760720"/>
                <a:gd name="connsiteY8" fmla="*/ 914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0" fmla="*/ 5760720 w 5760720"/>
                <a:gd name="connsiteY0" fmla="*/ 206640 h 1239818"/>
                <a:gd name="connsiteX1" fmla="*/ 5760720 w 5760720"/>
                <a:gd name="connsiteY1" fmla="*/ 1033178 h 1239818"/>
                <a:gd name="connsiteX2" fmla="*/ 5554080 w 5760720"/>
                <a:gd name="connsiteY2" fmla="*/ 1239818 h 1239818"/>
                <a:gd name="connsiteX3" fmla="*/ 206640 w 5760720"/>
                <a:gd name="connsiteY3" fmla="*/ 1239818 h 1239818"/>
                <a:gd name="connsiteX4" fmla="*/ 0 w 5760720"/>
                <a:gd name="connsiteY4" fmla="*/ 1033178 h 1239818"/>
                <a:gd name="connsiteX5" fmla="*/ 0 w 5760720"/>
                <a:gd name="connsiteY5" fmla="*/ 206640 h 1239818"/>
                <a:gd name="connsiteX6" fmla="*/ 206640 w 5760720"/>
                <a:gd name="connsiteY6" fmla="*/ 0 h 1239818"/>
                <a:gd name="connsiteX0" fmla="*/ 5760720 w 5760720"/>
                <a:gd name="connsiteY0" fmla="*/ 1033178 h 1239818"/>
                <a:gd name="connsiteX1" fmla="*/ 5554080 w 5760720"/>
                <a:gd name="connsiteY1" fmla="*/ 1239818 h 1239818"/>
                <a:gd name="connsiteX2" fmla="*/ 206640 w 5760720"/>
                <a:gd name="connsiteY2" fmla="*/ 1239818 h 1239818"/>
                <a:gd name="connsiteX3" fmla="*/ 0 w 5760720"/>
                <a:gd name="connsiteY3" fmla="*/ 1033178 h 1239818"/>
                <a:gd name="connsiteX4" fmla="*/ 0 w 5760720"/>
                <a:gd name="connsiteY4" fmla="*/ 206640 h 1239818"/>
                <a:gd name="connsiteX5" fmla="*/ 206640 w 5760720"/>
                <a:gd name="connsiteY5" fmla="*/ 0 h 12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0720" h="1239818">
                  <a:moveTo>
                    <a:pt x="5760720" y="1033178"/>
                  </a:moveTo>
                  <a:cubicBezTo>
                    <a:pt x="5760720" y="1147302"/>
                    <a:pt x="5668204" y="1239818"/>
                    <a:pt x="5554080" y="1239818"/>
                  </a:cubicBezTo>
                  <a:lnTo>
                    <a:pt x="206640" y="1239818"/>
                  </a:lnTo>
                  <a:cubicBezTo>
                    <a:pt x="92516" y="1239818"/>
                    <a:pt x="0" y="1147302"/>
                    <a:pt x="0" y="1033178"/>
                  </a:cubicBezTo>
                  <a:lnTo>
                    <a:pt x="0" y="206640"/>
                  </a:lnTo>
                  <a:cubicBezTo>
                    <a:pt x="0" y="92516"/>
                    <a:pt x="92516" y="0"/>
                    <a:pt x="206640" y="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DEB132D-A107-43DF-B496-968E12DB9145}"/>
              </a:ext>
            </a:extLst>
          </p:cNvPr>
          <p:cNvSpPr txBox="1"/>
          <p:nvPr/>
        </p:nvSpPr>
        <p:spPr>
          <a:xfrm>
            <a:off x="787400" y="632526"/>
            <a:ext cx="108331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$ Le droit et le transhumanisme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503D81-13BB-4C40-8F5C-073A9C0ACBF5}"/>
              </a:ext>
            </a:extLst>
          </p:cNvPr>
          <p:cNvSpPr/>
          <p:nvPr/>
        </p:nvSpPr>
        <p:spPr>
          <a:xfrm>
            <a:off x="787399" y="2502928"/>
            <a:ext cx="10555051" cy="5028172"/>
          </a:xfrm>
          <a:prstGeom prst="roundRect">
            <a:avLst>
              <a:gd name="adj" fmla="val 935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7A541CC-8D40-4780-AEEF-7F8F357EB4C4}"/>
              </a:ext>
            </a:extLst>
          </p:cNvPr>
          <p:cNvSpPr/>
          <p:nvPr/>
        </p:nvSpPr>
        <p:spPr>
          <a:xfrm>
            <a:off x="2392482" y="3429000"/>
            <a:ext cx="7381522" cy="4102100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AF9B16F-E808-40F8-AC67-9FB15A172AC1}"/>
              </a:ext>
            </a:extLst>
          </p:cNvPr>
          <p:cNvGrpSpPr/>
          <p:nvPr/>
        </p:nvGrpSpPr>
        <p:grpSpPr>
          <a:xfrm>
            <a:off x="2870398" y="3802154"/>
            <a:ext cx="4995444" cy="1460503"/>
            <a:chOff x="3340099" y="4140198"/>
            <a:chExt cx="5122814" cy="1393565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67EE985E-AF1A-4B1E-BB5D-7B18206E72B6}"/>
                </a:ext>
              </a:extLst>
            </p:cNvPr>
            <p:cNvSpPr/>
            <p:nvPr/>
          </p:nvSpPr>
          <p:spPr>
            <a:xfrm>
              <a:off x="3340099" y="4140198"/>
              <a:ext cx="5122814" cy="1393565"/>
            </a:xfrm>
            <a:custGeom>
              <a:avLst/>
              <a:gdLst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173570 w 3467100"/>
                <a:gd name="connsiteY6" fmla="*/ 1041400 h 1041400"/>
                <a:gd name="connsiteX7" fmla="*/ 0 w 3467100"/>
                <a:gd name="connsiteY7" fmla="*/ 867830 h 1041400"/>
                <a:gd name="connsiteX8" fmla="*/ 0 w 3467100"/>
                <a:gd name="connsiteY8" fmla="*/ 173570 h 1041400"/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503767 w 3467100"/>
                <a:gd name="connsiteY6" fmla="*/ 1037167 h 1041400"/>
                <a:gd name="connsiteX7" fmla="*/ 173570 w 3467100"/>
                <a:gd name="connsiteY7" fmla="*/ 1041400 h 1041400"/>
                <a:gd name="connsiteX8" fmla="*/ 0 w 3467100"/>
                <a:gd name="connsiteY8" fmla="*/ 867830 h 1041400"/>
                <a:gd name="connsiteX9" fmla="*/ 0 w 3467100"/>
                <a:gd name="connsiteY9" fmla="*/ 173570 h 1041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11941"/>
                <a:gd name="connsiteX1" fmla="*/ 182037 w 3475567"/>
                <a:gd name="connsiteY1" fmla="*/ 0 h 1311941"/>
                <a:gd name="connsiteX2" fmla="*/ 3301997 w 3475567"/>
                <a:gd name="connsiteY2" fmla="*/ 0 h 1311941"/>
                <a:gd name="connsiteX3" fmla="*/ 3475567 w 3475567"/>
                <a:gd name="connsiteY3" fmla="*/ 173570 h 1311941"/>
                <a:gd name="connsiteX4" fmla="*/ 3475567 w 3475567"/>
                <a:gd name="connsiteY4" fmla="*/ 867830 h 1311941"/>
                <a:gd name="connsiteX5" fmla="*/ 3301997 w 3475567"/>
                <a:gd name="connsiteY5" fmla="*/ 1041400 h 1311941"/>
                <a:gd name="connsiteX6" fmla="*/ 512234 w 3475567"/>
                <a:gd name="connsiteY6" fmla="*/ 1037167 h 1311941"/>
                <a:gd name="connsiteX7" fmla="*/ 0 w 3475567"/>
                <a:gd name="connsiteY7" fmla="*/ 1295400 h 1311941"/>
                <a:gd name="connsiteX8" fmla="*/ 182037 w 3475567"/>
                <a:gd name="connsiteY8" fmla="*/ 1041400 h 1311941"/>
                <a:gd name="connsiteX9" fmla="*/ 8467 w 3475567"/>
                <a:gd name="connsiteY9" fmla="*/ 867830 h 1311941"/>
                <a:gd name="connsiteX10" fmla="*/ 8467 w 3475567"/>
                <a:gd name="connsiteY10" fmla="*/ 173570 h 1311941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00935"/>
                <a:gd name="connsiteX1" fmla="*/ 182037 w 3475567"/>
                <a:gd name="connsiteY1" fmla="*/ 0 h 1300935"/>
                <a:gd name="connsiteX2" fmla="*/ 3301997 w 3475567"/>
                <a:gd name="connsiteY2" fmla="*/ 0 h 1300935"/>
                <a:gd name="connsiteX3" fmla="*/ 3475567 w 3475567"/>
                <a:gd name="connsiteY3" fmla="*/ 173570 h 1300935"/>
                <a:gd name="connsiteX4" fmla="*/ 3475567 w 3475567"/>
                <a:gd name="connsiteY4" fmla="*/ 867830 h 1300935"/>
                <a:gd name="connsiteX5" fmla="*/ 3301997 w 3475567"/>
                <a:gd name="connsiteY5" fmla="*/ 1041400 h 1300935"/>
                <a:gd name="connsiteX6" fmla="*/ 512234 w 3475567"/>
                <a:gd name="connsiteY6" fmla="*/ 1037167 h 1300935"/>
                <a:gd name="connsiteX7" fmla="*/ 0 w 3475567"/>
                <a:gd name="connsiteY7" fmla="*/ 1295400 h 1300935"/>
                <a:gd name="connsiteX8" fmla="*/ 182037 w 3475567"/>
                <a:gd name="connsiteY8" fmla="*/ 1041400 h 1300935"/>
                <a:gd name="connsiteX9" fmla="*/ 8467 w 3475567"/>
                <a:gd name="connsiteY9" fmla="*/ 867830 h 1300935"/>
                <a:gd name="connsiteX10" fmla="*/ 8467 w 3475567"/>
                <a:gd name="connsiteY10" fmla="*/ 173570 h 1300935"/>
                <a:gd name="connsiteX0" fmla="*/ 8514 w 3475614"/>
                <a:gd name="connsiteY0" fmla="*/ 173570 h 1295400"/>
                <a:gd name="connsiteX1" fmla="*/ 182084 w 3475614"/>
                <a:gd name="connsiteY1" fmla="*/ 0 h 1295400"/>
                <a:gd name="connsiteX2" fmla="*/ 3302044 w 3475614"/>
                <a:gd name="connsiteY2" fmla="*/ 0 h 1295400"/>
                <a:gd name="connsiteX3" fmla="*/ 3475614 w 3475614"/>
                <a:gd name="connsiteY3" fmla="*/ 173570 h 1295400"/>
                <a:gd name="connsiteX4" fmla="*/ 3475614 w 3475614"/>
                <a:gd name="connsiteY4" fmla="*/ 867830 h 1295400"/>
                <a:gd name="connsiteX5" fmla="*/ 3302044 w 3475614"/>
                <a:gd name="connsiteY5" fmla="*/ 1041400 h 1295400"/>
                <a:gd name="connsiteX6" fmla="*/ 512281 w 3475614"/>
                <a:gd name="connsiteY6" fmla="*/ 1037167 h 1295400"/>
                <a:gd name="connsiteX7" fmla="*/ 47 w 3475614"/>
                <a:gd name="connsiteY7" fmla="*/ 1295400 h 1295400"/>
                <a:gd name="connsiteX8" fmla="*/ 182084 w 3475614"/>
                <a:gd name="connsiteY8" fmla="*/ 1041400 h 1295400"/>
                <a:gd name="connsiteX9" fmla="*/ 8514 w 3475614"/>
                <a:gd name="connsiteY9" fmla="*/ 867830 h 1295400"/>
                <a:gd name="connsiteX10" fmla="*/ 8514 w 3475614"/>
                <a:gd name="connsiteY10" fmla="*/ 173570 h 1295400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39638 w 3506738"/>
                <a:gd name="connsiteY0" fmla="*/ 173570 h 1337851"/>
                <a:gd name="connsiteX1" fmla="*/ 213208 w 3506738"/>
                <a:gd name="connsiteY1" fmla="*/ 0 h 1337851"/>
                <a:gd name="connsiteX2" fmla="*/ 3333168 w 3506738"/>
                <a:gd name="connsiteY2" fmla="*/ 0 h 1337851"/>
                <a:gd name="connsiteX3" fmla="*/ 3506738 w 3506738"/>
                <a:gd name="connsiteY3" fmla="*/ 173570 h 1337851"/>
                <a:gd name="connsiteX4" fmla="*/ 3506738 w 3506738"/>
                <a:gd name="connsiteY4" fmla="*/ 867830 h 1337851"/>
                <a:gd name="connsiteX5" fmla="*/ 3333168 w 3506738"/>
                <a:gd name="connsiteY5" fmla="*/ 1041400 h 1337851"/>
                <a:gd name="connsiteX6" fmla="*/ 543405 w 3506738"/>
                <a:gd name="connsiteY6" fmla="*/ 1037167 h 1337851"/>
                <a:gd name="connsiteX7" fmla="*/ 158172 w 3506738"/>
                <a:gd name="connsiteY7" fmla="*/ 1329267 h 1337851"/>
                <a:gd name="connsiteX8" fmla="*/ 1538 w 3506738"/>
                <a:gd name="connsiteY8" fmla="*/ 1210734 h 1337851"/>
                <a:gd name="connsiteX9" fmla="*/ 213208 w 3506738"/>
                <a:gd name="connsiteY9" fmla="*/ 1041400 h 1337851"/>
                <a:gd name="connsiteX10" fmla="*/ 39638 w 3506738"/>
                <a:gd name="connsiteY10" fmla="*/ 867830 h 1337851"/>
                <a:gd name="connsiteX11" fmla="*/ 39638 w 3506738"/>
                <a:gd name="connsiteY11" fmla="*/ 173570 h 1337851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69966"/>
                <a:gd name="connsiteX1" fmla="*/ 173570 w 3467100"/>
                <a:gd name="connsiteY1" fmla="*/ 0 h 1269966"/>
                <a:gd name="connsiteX2" fmla="*/ 3293530 w 3467100"/>
                <a:gd name="connsiteY2" fmla="*/ 0 h 1269966"/>
                <a:gd name="connsiteX3" fmla="*/ 3467100 w 3467100"/>
                <a:gd name="connsiteY3" fmla="*/ 173570 h 1269966"/>
                <a:gd name="connsiteX4" fmla="*/ 3467100 w 3467100"/>
                <a:gd name="connsiteY4" fmla="*/ 867830 h 1269966"/>
                <a:gd name="connsiteX5" fmla="*/ 3293530 w 3467100"/>
                <a:gd name="connsiteY5" fmla="*/ 1041400 h 1269966"/>
                <a:gd name="connsiteX6" fmla="*/ 503767 w 3467100"/>
                <a:gd name="connsiteY6" fmla="*/ 1037167 h 1269966"/>
                <a:gd name="connsiteX7" fmla="*/ 97368 w 3467100"/>
                <a:gd name="connsiteY7" fmla="*/ 1261534 h 1269966"/>
                <a:gd name="connsiteX8" fmla="*/ 59267 w 3467100"/>
                <a:gd name="connsiteY8" fmla="*/ 1164168 h 1269966"/>
                <a:gd name="connsiteX9" fmla="*/ 173570 w 3467100"/>
                <a:gd name="connsiteY9" fmla="*/ 1041400 h 1269966"/>
                <a:gd name="connsiteX10" fmla="*/ 0 w 3467100"/>
                <a:gd name="connsiteY10" fmla="*/ 867830 h 1269966"/>
                <a:gd name="connsiteX11" fmla="*/ 0 w 3467100"/>
                <a:gd name="connsiteY11" fmla="*/ 173570 h 1269966"/>
                <a:gd name="connsiteX0" fmla="*/ 0 w 3467100"/>
                <a:gd name="connsiteY0" fmla="*/ 173570 h 1262852"/>
                <a:gd name="connsiteX1" fmla="*/ 173570 w 3467100"/>
                <a:gd name="connsiteY1" fmla="*/ 0 h 1262852"/>
                <a:gd name="connsiteX2" fmla="*/ 3293530 w 3467100"/>
                <a:gd name="connsiteY2" fmla="*/ 0 h 1262852"/>
                <a:gd name="connsiteX3" fmla="*/ 3467100 w 3467100"/>
                <a:gd name="connsiteY3" fmla="*/ 173570 h 1262852"/>
                <a:gd name="connsiteX4" fmla="*/ 3467100 w 3467100"/>
                <a:gd name="connsiteY4" fmla="*/ 867830 h 1262852"/>
                <a:gd name="connsiteX5" fmla="*/ 3293530 w 3467100"/>
                <a:gd name="connsiteY5" fmla="*/ 1041400 h 1262852"/>
                <a:gd name="connsiteX6" fmla="*/ 503767 w 3467100"/>
                <a:gd name="connsiteY6" fmla="*/ 1037167 h 1262852"/>
                <a:gd name="connsiteX7" fmla="*/ 230718 w 3467100"/>
                <a:gd name="connsiteY7" fmla="*/ 1253067 h 1262852"/>
                <a:gd name="connsiteX8" fmla="*/ 59267 w 3467100"/>
                <a:gd name="connsiteY8" fmla="*/ 1164168 h 1262852"/>
                <a:gd name="connsiteX9" fmla="*/ 173570 w 3467100"/>
                <a:gd name="connsiteY9" fmla="*/ 1041400 h 1262852"/>
                <a:gd name="connsiteX10" fmla="*/ 0 w 3467100"/>
                <a:gd name="connsiteY10" fmla="*/ 867830 h 1262852"/>
                <a:gd name="connsiteX11" fmla="*/ 0 w 3467100"/>
                <a:gd name="connsiteY11" fmla="*/ 173570 h 1262852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088"/>
                <a:gd name="connsiteX1" fmla="*/ 173570 w 3467100"/>
                <a:gd name="connsiteY1" fmla="*/ 0 h 1261088"/>
                <a:gd name="connsiteX2" fmla="*/ 3293530 w 3467100"/>
                <a:gd name="connsiteY2" fmla="*/ 0 h 1261088"/>
                <a:gd name="connsiteX3" fmla="*/ 3467100 w 3467100"/>
                <a:gd name="connsiteY3" fmla="*/ 173570 h 1261088"/>
                <a:gd name="connsiteX4" fmla="*/ 3467100 w 3467100"/>
                <a:gd name="connsiteY4" fmla="*/ 867830 h 1261088"/>
                <a:gd name="connsiteX5" fmla="*/ 3293530 w 3467100"/>
                <a:gd name="connsiteY5" fmla="*/ 1041400 h 1261088"/>
                <a:gd name="connsiteX6" fmla="*/ 503767 w 3467100"/>
                <a:gd name="connsiteY6" fmla="*/ 1037167 h 1261088"/>
                <a:gd name="connsiteX7" fmla="*/ 230718 w 3467100"/>
                <a:gd name="connsiteY7" fmla="*/ 1253067 h 1261088"/>
                <a:gd name="connsiteX8" fmla="*/ 173567 w 3467100"/>
                <a:gd name="connsiteY8" fmla="*/ 1147234 h 1261088"/>
                <a:gd name="connsiteX9" fmla="*/ 173570 w 3467100"/>
                <a:gd name="connsiteY9" fmla="*/ 1041400 h 1261088"/>
                <a:gd name="connsiteX10" fmla="*/ 0 w 3467100"/>
                <a:gd name="connsiteY10" fmla="*/ 867830 h 1261088"/>
                <a:gd name="connsiteX11" fmla="*/ 0 w 3467100"/>
                <a:gd name="connsiteY11" fmla="*/ 173570 h 1261088"/>
                <a:gd name="connsiteX0" fmla="*/ 0 w 3467100"/>
                <a:gd name="connsiteY0" fmla="*/ 173570 h 1253069"/>
                <a:gd name="connsiteX1" fmla="*/ 173570 w 3467100"/>
                <a:gd name="connsiteY1" fmla="*/ 0 h 1253069"/>
                <a:gd name="connsiteX2" fmla="*/ 3293530 w 3467100"/>
                <a:gd name="connsiteY2" fmla="*/ 0 h 1253069"/>
                <a:gd name="connsiteX3" fmla="*/ 3467100 w 3467100"/>
                <a:gd name="connsiteY3" fmla="*/ 173570 h 1253069"/>
                <a:gd name="connsiteX4" fmla="*/ 3467100 w 3467100"/>
                <a:gd name="connsiteY4" fmla="*/ 867830 h 1253069"/>
                <a:gd name="connsiteX5" fmla="*/ 3293530 w 3467100"/>
                <a:gd name="connsiteY5" fmla="*/ 1041400 h 1253069"/>
                <a:gd name="connsiteX6" fmla="*/ 503767 w 3467100"/>
                <a:gd name="connsiteY6" fmla="*/ 1037167 h 1253069"/>
                <a:gd name="connsiteX7" fmla="*/ 230718 w 3467100"/>
                <a:gd name="connsiteY7" fmla="*/ 1253067 h 1253069"/>
                <a:gd name="connsiteX8" fmla="*/ 173570 w 3467100"/>
                <a:gd name="connsiteY8" fmla="*/ 1041400 h 1253069"/>
                <a:gd name="connsiteX9" fmla="*/ 0 w 3467100"/>
                <a:gd name="connsiteY9" fmla="*/ 867830 h 1253069"/>
                <a:gd name="connsiteX10" fmla="*/ 0 w 3467100"/>
                <a:gd name="connsiteY10" fmla="*/ 173570 h 1253069"/>
                <a:gd name="connsiteX0" fmla="*/ 0 w 3467100"/>
                <a:gd name="connsiteY0" fmla="*/ 173570 h 1255002"/>
                <a:gd name="connsiteX1" fmla="*/ 173570 w 3467100"/>
                <a:gd name="connsiteY1" fmla="*/ 0 h 1255002"/>
                <a:gd name="connsiteX2" fmla="*/ 3293530 w 3467100"/>
                <a:gd name="connsiteY2" fmla="*/ 0 h 1255002"/>
                <a:gd name="connsiteX3" fmla="*/ 3467100 w 3467100"/>
                <a:gd name="connsiteY3" fmla="*/ 173570 h 1255002"/>
                <a:gd name="connsiteX4" fmla="*/ 3467100 w 3467100"/>
                <a:gd name="connsiteY4" fmla="*/ 867830 h 1255002"/>
                <a:gd name="connsiteX5" fmla="*/ 3293530 w 3467100"/>
                <a:gd name="connsiteY5" fmla="*/ 1041400 h 1255002"/>
                <a:gd name="connsiteX6" fmla="*/ 503767 w 3467100"/>
                <a:gd name="connsiteY6" fmla="*/ 1037167 h 1255002"/>
                <a:gd name="connsiteX7" fmla="*/ 230718 w 3467100"/>
                <a:gd name="connsiteY7" fmla="*/ 1253067 h 1255002"/>
                <a:gd name="connsiteX8" fmla="*/ 173570 w 3467100"/>
                <a:gd name="connsiteY8" fmla="*/ 1041400 h 1255002"/>
                <a:gd name="connsiteX9" fmla="*/ 0 w 3467100"/>
                <a:gd name="connsiteY9" fmla="*/ 867830 h 1255002"/>
                <a:gd name="connsiteX10" fmla="*/ 0 w 3467100"/>
                <a:gd name="connsiteY10" fmla="*/ 173570 h 1255002"/>
                <a:gd name="connsiteX0" fmla="*/ 0 w 3467100"/>
                <a:gd name="connsiteY0" fmla="*/ 173570 h 1255216"/>
                <a:gd name="connsiteX1" fmla="*/ 173570 w 3467100"/>
                <a:gd name="connsiteY1" fmla="*/ 0 h 1255216"/>
                <a:gd name="connsiteX2" fmla="*/ 3293530 w 3467100"/>
                <a:gd name="connsiteY2" fmla="*/ 0 h 1255216"/>
                <a:gd name="connsiteX3" fmla="*/ 3467100 w 3467100"/>
                <a:gd name="connsiteY3" fmla="*/ 173570 h 1255216"/>
                <a:gd name="connsiteX4" fmla="*/ 3467100 w 3467100"/>
                <a:gd name="connsiteY4" fmla="*/ 867830 h 1255216"/>
                <a:gd name="connsiteX5" fmla="*/ 3293530 w 3467100"/>
                <a:gd name="connsiteY5" fmla="*/ 1041400 h 1255216"/>
                <a:gd name="connsiteX6" fmla="*/ 503767 w 3467100"/>
                <a:gd name="connsiteY6" fmla="*/ 1037167 h 1255216"/>
                <a:gd name="connsiteX7" fmla="*/ 230718 w 3467100"/>
                <a:gd name="connsiteY7" fmla="*/ 1253067 h 1255216"/>
                <a:gd name="connsiteX8" fmla="*/ 173570 w 3467100"/>
                <a:gd name="connsiteY8" fmla="*/ 1041400 h 1255216"/>
                <a:gd name="connsiteX9" fmla="*/ 0 w 3467100"/>
                <a:gd name="connsiteY9" fmla="*/ 867830 h 1255216"/>
                <a:gd name="connsiteX10" fmla="*/ 0 w 3467100"/>
                <a:gd name="connsiteY10" fmla="*/ 173570 h 125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67100" h="1255216">
                  <a:moveTo>
                    <a:pt x="0" y="173570"/>
                  </a:moveTo>
                  <a:cubicBezTo>
                    <a:pt x="0" y="77710"/>
                    <a:pt x="77710" y="0"/>
                    <a:pt x="173570" y="0"/>
                  </a:cubicBezTo>
                  <a:lnTo>
                    <a:pt x="3293530" y="0"/>
                  </a:lnTo>
                  <a:cubicBezTo>
                    <a:pt x="3389390" y="0"/>
                    <a:pt x="3467100" y="77710"/>
                    <a:pt x="3467100" y="173570"/>
                  </a:cubicBezTo>
                  <a:lnTo>
                    <a:pt x="3467100" y="867830"/>
                  </a:lnTo>
                  <a:cubicBezTo>
                    <a:pt x="3467100" y="963690"/>
                    <a:pt x="3389390" y="1041400"/>
                    <a:pt x="3293530" y="1041400"/>
                  </a:cubicBezTo>
                  <a:lnTo>
                    <a:pt x="503767" y="1037167"/>
                  </a:lnTo>
                  <a:cubicBezTo>
                    <a:pt x="405696" y="1035756"/>
                    <a:pt x="290690" y="1252361"/>
                    <a:pt x="230718" y="1253067"/>
                  </a:cubicBezTo>
                  <a:cubicBezTo>
                    <a:pt x="110068" y="1274939"/>
                    <a:pt x="167573" y="1124656"/>
                    <a:pt x="173570" y="1041400"/>
                  </a:cubicBezTo>
                  <a:cubicBezTo>
                    <a:pt x="77710" y="1041400"/>
                    <a:pt x="0" y="963690"/>
                    <a:pt x="0" y="867830"/>
                  </a:cubicBezTo>
                  <a:lnTo>
                    <a:pt x="0" y="173570"/>
                  </a:lnTo>
                  <a:close/>
                </a:path>
              </a:pathLst>
            </a:custGeom>
            <a:solidFill>
              <a:srgbClr val="07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8A37DD3-31C8-4F37-B9EF-5FC601FF27C8}"/>
                </a:ext>
              </a:extLst>
            </p:cNvPr>
            <p:cNvSpPr txBox="1"/>
            <p:nvPr/>
          </p:nvSpPr>
          <p:spPr>
            <a:xfrm>
              <a:off x="3551631" y="4253948"/>
              <a:ext cx="4738159" cy="96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Abadi" panose="020B0604020202020204" pitchFamily="34" charset="0"/>
                  <a:ea typeface="Source Sans Pro" panose="020B0503030403020204" pitchFamily="34" charset="0"/>
                </a:rPr>
                <a:t>Internet est devenu accessible courant 2006, mais les lois concrètes sont de 2018…</a:t>
              </a:r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C576A4AB-8AD9-4DCE-BA34-23926384B6C0}"/>
              </a:ext>
            </a:extLst>
          </p:cNvPr>
          <p:cNvSpPr txBox="1"/>
          <p:nvPr/>
        </p:nvSpPr>
        <p:spPr>
          <a:xfrm>
            <a:off x="4551142" y="5262657"/>
            <a:ext cx="331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badi" panose="020B0604020202020204" pitchFamily="34" charset="0"/>
                <a:ea typeface="Source Sans Pro" panose="020B0503030403020204" pitchFamily="34" charset="0"/>
              </a:rPr>
              <a:t>Des personnes le préparent déjà !</a:t>
            </a:r>
          </a:p>
        </p:txBody>
      </p:sp>
    </p:spTree>
    <p:extLst>
      <p:ext uri="{BB962C8B-B14F-4D97-AF65-F5344CB8AC3E}">
        <p14:creationId xmlns:p14="http://schemas.microsoft.com/office/powerpoint/2010/main" val="1264773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1045F"/>
            </a:gs>
            <a:gs pos="0">
              <a:srgbClr val="AA076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0E91D6A7-38E3-49F8-943A-459D0F290C3D}"/>
              </a:ext>
            </a:extLst>
          </p:cNvPr>
          <p:cNvSpPr/>
          <p:nvPr/>
        </p:nvSpPr>
        <p:spPr>
          <a:xfrm>
            <a:off x="1276269" y="-415403"/>
            <a:ext cx="2679700" cy="2679700"/>
          </a:xfrm>
          <a:prstGeom prst="ellipse">
            <a:avLst/>
          </a:prstGeom>
          <a:gradFill flip="none" rotWithShape="1">
            <a:gsLst>
              <a:gs pos="91000">
                <a:srgbClr val="FFC500"/>
              </a:gs>
              <a:gs pos="29000">
                <a:srgbClr val="C21500"/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90F7E82-4387-4D22-9988-371E5EAF4C80}"/>
              </a:ext>
            </a:extLst>
          </p:cNvPr>
          <p:cNvGrpSpPr/>
          <p:nvPr/>
        </p:nvGrpSpPr>
        <p:grpSpPr>
          <a:xfrm>
            <a:off x="445770" y="397338"/>
            <a:ext cx="11174730" cy="1239818"/>
            <a:chOff x="445770" y="397338"/>
            <a:chExt cx="5760720" cy="123981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1A8ADAC-C18F-40E5-862B-E1FA9FA3D5E2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prstGeom prst="round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C044A88-2F34-43CE-AF6E-AFE1115D94C9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custGeom>
              <a:avLst/>
              <a:gdLst>
                <a:gd name="connsiteX0" fmla="*/ 0 w 5760720"/>
                <a:gd name="connsiteY0" fmla="*/ 206640 h 1239818"/>
                <a:gd name="connsiteX1" fmla="*/ 206640 w 5760720"/>
                <a:gd name="connsiteY1" fmla="*/ 0 h 1239818"/>
                <a:gd name="connsiteX2" fmla="*/ 5554080 w 5760720"/>
                <a:gd name="connsiteY2" fmla="*/ 0 h 1239818"/>
                <a:gd name="connsiteX3" fmla="*/ 5760720 w 5760720"/>
                <a:gd name="connsiteY3" fmla="*/ 206640 h 1239818"/>
                <a:gd name="connsiteX4" fmla="*/ 5760720 w 5760720"/>
                <a:gd name="connsiteY4" fmla="*/ 1033178 h 1239818"/>
                <a:gd name="connsiteX5" fmla="*/ 5554080 w 5760720"/>
                <a:gd name="connsiteY5" fmla="*/ 1239818 h 1239818"/>
                <a:gd name="connsiteX6" fmla="*/ 206640 w 5760720"/>
                <a:gd name="connsiteY6" fmla="*/ 1239818 h 1239818"/>
                <a:gd name="connsiteX7" fmla="*/ 0 w 5760720"/>
                <a:gd name="connsiteY7" fmla="*/ 1033178 h 1239818"/>
                <a:gd name="connsiteX8" fmla="*/ 0 w 5760720"/>
                <a:gd name="connsiteY8" fmla="*/ 2066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8" fmla="*/ 5645520 w 5760720"/>
                <a:gd name="connsiteY8" fmla="*/ 914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0" fmla="*/ 5760720 w 5760720"/>
                <a:gd name="connsiteY0" fmla="*/ 206640 h 1239818"/>
                <a:gd name="connsiteX1" fmla="*/ 5760720 w 5760720"/>
                <a:gd name="connsiteY1" fmla="*/ 1033178 h 1239818"/>
                <a:gd name="connsiteX2" fmla="*/ 5554080 w 5760720"/>
                <a:gd name="connsiteY2" fmla="*/ 1239818 h 1239818"/>
                <a:gd name="connsiteX3" fmla="*/ 206640 w 5760720"/>
                <a:gd name="connsiteY3" fmla="*/ 1239818 h 1239818"/>
                <a:gd name="connsiteX4" fmla="*/ 0 w 5760720"/>
                <a:gd name="connsiteY4" fmla="*/ 1033178 h 1239818"/>
                <a:gd name="connsiteX5" fmla="*/ 0 w 5760720"/>
                <a:gd name="connsiteY5" fmla="*/ 206640 h 1239818"/>
                <a:gd name="connsiteX6" fmla="*/ 206640 w 5760720"/>
                <a:gd name="connsiteY6" fmla="*/ 0 h 1239818"/>
                <a:gd name="connsiteX0" fmla="*/ 5760720 w 5760720"/>
                <a:gd name="connsiteY0" fmla="*/ 1033178 h 1239818"/>
                <a:gd name="connsiteX1" fmla="*/ 5554080 w 5760720"/>
                <a:gd name="connsiteY1" fmla="*/ 1239818 h 1239818"/>
                <a:gd name="connsiteX2" fmla="*/ 206640 w 5760720"/>
                <a:gd name="connsiteY2" fmla="*/ 1239818 h 1239818"/>
                <a:gd name="connsiteX3" fmla="*/ 0 w 5760720"/>
                <a:gd name="connsiteY3" fmla="*/ 1033178 h 1239818"/>
                <a:gd name="connsiteX4" fmla="*/ 0 w 5760720"/>
                <a:gd name="connsiteY4" fmla="*/ 206640 h 1239818"/>
                <a:gd name="connsiteX5" fmla="*/ 206640 w 5760720"/>
                <a:gd name="connsiteY5" fmla="*/ 0 h 12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0720" h="1239818">
                  <a:moveTo>
                    <a:pt x="5760720" y="1033178"/>
                  </a:moveTo>
                  <a:cubicBezTo>
                    <a:pt x="5760720" y="1147302"/>
                    <a:pt x="5668204" y="1239818"/>
                    <a:pt x="5554080" y="1239818"/>
                  </a:cubicBezTo>
                  <a:lnTo>
                    <a:pt x="206640" y="1239818"/>
                  </a:lnTo>
                  <a:cubicBezTo>
                    <a:pt x="92516" y="1239818"/>
                    <a:pt x="0" y="1147302"/>
                    <a:pt x="0" y="1033178"/>
                  </a:cubicBezTo>
                  <a:lnTo>
                    <a:pt x="0" y="206640"/>
                  </a:lnTo>
                  <a:cubicBezTo>
                    <a:pt x="0" y="92516"/>
                    <a:pt x="92516" y="0"/>
                    <a:pt x="206640" y="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DEB132D-A107-43DF-B496-968E12DB9145}"/>
              </a:ext>
            </a:extLst>
          </p:cNvPr>
          <p:cNvSpPr txBox="1"/>
          <p:nvPr/>
        </p:nvSpPr>
        <p:spPr>
          <a:xfrm>
            <a:off x="787400" y="632526"/>
            <a:ext cx="108331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$ Le droit et le transhumanisme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503D81-13BB-4C40-8F5C-073A9C0ACBF5}"/>
              </a:ext>
            </a:extLst>
          </p:cNvPr>
          <p:cNvSpPr/>
          <p:nvPr/>
        </p:nvSpPr>
        <p:spPr>
          <a:xfrm>
            <a:off x="787399" y="2502928"/>
            <a:ext cx="10555051" cy="5028172"/>
          </a:xfrm>
          <a:prstGeom prst="roundRect">
            <a:avLst>
              <a:gd name="adj" fmla="val 935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7A541CC-8D40-4780-AEEF-7F8F357EB4C4}"/>
              </a:ext>
            </a:extLst>
          </p:cNvPr>
          <p:cNvSpPr/>
          <p:nvPr/>
        </p:nvSpPr>
        <p:spPr>
          <a:xfrm>
            <a:off x="2392482" y="3429000"/>
            <a:ext cx="7381522" cy="4102100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AF9B16F-E808-40F8-AC67-9FB15A172AC1}"/>
              </a:ext>
            </a:extLst>
          </p:cNvPr>
          <p:cNvGrpSpPr/>
          <p:nvPr/>
        </p:nvGrpSpPr>
        <p:grpSpPr>
          <a:xfrm>
            <a:off x="2870398" y="3802154"/>
            <a:ext cx="4995444" cy="1460503"/>
            <a:chOff x="3340099" y="4140198"/>
            <a:chExt cx="5122814" cy="1393565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67EE985E-AF1A-4B1E-BB5D-7B18206E72B6}"/>
                </a:ext>
              </a:extLst>
            </p:cNvPr>
            <p:cNvSpPr/>
            <p:nvPr/>
          </p:nvSpPr>
          <p:spPr>
            <a:xfrm>
              <a:off x="3340099" y="4140198"/>
              <a:ext cx="5122814" cy="1393565"/>
            </a:xfrm>
            <a:custGeom>
              <a:avLst/>
              <a:gdLst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173570 w 3467100"/>
                <a:gd name="connsiteY6" fmla="*/ 1041400 h 1041400"/>
                <a:gd name="connsiteX7" fmla="*/ 0 w 3467100"/>
                <a:gd name="connsiteY7" fmla="*/ 867830 h 1041400"/>
                <a:gd name="connsiteX8" fmla="*/ 0 w 3467100"/>
                <a:gd name="connsiteY8" fmla="*/ 173570 h 1041400"/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503767 w 3467100"/>
                <a:gd name="connsiteY6" fmla="*/ 1037167 h 1041400"/>
                <a:gd name="connsiteX7" fmla="*/ 173570 w 3467100"/>
                <a:gd name="connsiteY7" fmla="*/ 1041400 h 1041400"/>
                <a:gd name="connsiteX8" fmla="*/ 0 w 3467100"/>
                <a:gd name="connsiteY8" fmla="*/ 867830 h 1041400"/>
                <a:gd name="connsiteX9" fmla="*/ 0 w 3467100"/>
                <a:gd name="connsiteY9" fmla="*/ 173570 h 1041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11941"/>
                <a:gd name="connsiteX1" fmla="*/ 182037 w 3475567"/>
                <a:gd name="connsiteY1" fmla="*/ 0 h 1311941"/>
                <a:gd name="connsiteX2" fmla="*/ 3301997 w 3475567"/>
                <a:gd name="connsiteY2" fmla="*/ 0 h 1311941"/>
                <a:gd name="connsiteX3" fmla="*/ 3475567 w 3475567"/>
                <a:gd name="connsiteY3" fmla="*/ 173570 h 1311941"/>
                <a:gd name="connsiteX4" fmla="*/ 3475567 w 3475567"/>
                <a:gd name="connsiteY4" fmla="*/ 867830 h 1311941"/>
                <a:gd name="connsiteX5" fmla="*/ 3301997 w 3475567"/>
                <a:gd name="connsiteY5" fmla="*/ 1041400 h 1311941"/>
                <a:gd name="connsiteX6" fmla="*/ 512234 w 3475567"/>
                <a:gd name="connsiteY6" fmla="*/ 1037167 h 1311941"/>
                <a:gd name="connsiteX7" fmla="*/ 0 w 3475567"/>
                <a:gd name="connsiteY7" fmla="*/ 1295400 h 1311941"/>
                <a:gd name="connsiteX8" fmla="*/ 182037 w 3475567"/>
                <a:gd name="connsiteY8" fmla="*/ 1041400 h 1311941"/>
                <a:gd name="connsiteX9" fmla="*/ 8467 w 3475567"/>
                <a:gd name="connsiteY9" fmla="*/ 867830 h 1311941"/>
                <a:gd name="connsiteX10" fmla="*/ 8467 w 3475567"/>
                <a:gd name="connsiteY10" fmla="*/ 173570 h 1311941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00935"/>
                <a:gd name="connsiteX1" fmla="*/ 182037 w 3475567"/>
                <a:gd name="connsiteY1" fmla="*/ 0 h 1300935"/>
                <a:gd name="connsiteX2" fmla="*/ 3301997 w 3475567"/>
                <a:gd name="connsiteY2" fmla="*/ 0 h 1300935"/>
                <a:gd name="connsiteX3" fmla="*/ 3475567 w 3475567"/>
                <a:gd name="connsiteY3" fmla="*/ 173570 h 1300935"/>
                <a:gd name="connsiteX4" fmla="*/ 3475567 w 3475567"/>
                <a:gd name="connsiteY4" fmla="*/ 867830 h 1300935"/>
                <a:gd name="connsiteX5" fmla="*/ 3301997 w 3475567"/>
                <a:gd name="connsiteY5" fmla="*/ 1041400 h 1300935"/>
                <a:gd name="connsiteX6" fmla="*/ 512234 w 3475567"/>
                <a:gd name="connsiteY6" fmla="*/ 1037167 h 1300935"/>
                <a:gd name="connsiteX7" fmla="*/ 0 w 3475567"/>
                <a:gd name="connsiteY7" fmla="*/ 1295400 h 1300935"/>
                <a:gd name="connsiteX8" fmla="*/ 182037 w 3475567"/>
                <a:gd name="connsiteY8" fmla="*/ 1041400 h 1300935"/>
                <a:gd name="connsiteX9" fmla="*/ 8467 w 3475567"/>
                <a:gd name="connsiteY9" fmla="*/ 867830 h 1300935"/>
                <a:gd name="connsiteX10" fmla="*/ 8467 w 3475567"/>
                <a:gd name="connsiteY10" fmla="*/ 173570 h 1300935"/>
                <a:gd name="connsiteX0" fmla="*/ 8514 w 3475614"/>
                <a:gd name="connsiteY0" fmla="*/ 173570 h 1295400"/>
                <a:gd name="connsiteX1" fmla="*/ 182084 w 3475614"/>
                <a:gd name="connsiteY1" fmla="*/ 0 h 1295400"/>
                <a:gd name="connsiteX2" fmla="*/ 3302044 w 3475614"/>
                <a:gd name="connsiteY2" fmla="*/ 0 h 1295400"/>
                <a:gd name="connsiteX3" fmla="*/ 3475614 w 3475614"/>
                <a:gd name="connsiteY3" fmla="*/ 173570 h 1295400"/>
                <a:gd name="connsiteX4" fmla="*/ 3475614 w 3475614"/>
                <a:gd name="connsiteY4" fmla="*/ 867830 h 1295400"/>
                <a:gd name="connsiteX5" fmla="*/ 3302044 w 3475614"/>
                <a:gd name="connsiteY5" fmla="*/ 1041400 h 1295400"/>
                <a:gd name="connsiteX6" fmla="*/ 512281 w 3475614"/>
                <a:gd name="connsiteY6" fmla="*/ 1037167 h 1295400"/>
                <a:gd name="connsiteX7" fmla="*/ 47 w 3475614"/>
                <a:gd name="connsiteY7" fmla="*/ 1295400 h 1295400"/>
                <a:gd name="connsiteX8" fmla="*/ 182084 w 3475614"/>
                <a:gd name="connsiteY8" fmla="*/ 1041400 h 1295400"/>
                <a:gd name="connsiteX9" fmla="*/ 8514 w 3475614"/>
                <a:gd name="connsiteY9" fmla="*/ 867830 h 1295400"/>
                <a:gd name="connsiteX10" fmla="*/ 8514 w 3475614"/>
                <a:gd name="connsiteY10" fmla="*/ 173570 h 1295400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39638 w 3506738"/>
                <a:gd name="connsiteY0" fmla="*/ 173570 h 1337851"/>
                <a:gd name="connsiteX1" fmla="*/ 213208 w 3506738"/>
                <a:gd name="connsiteY1" fmla="*/ 0 h 1337851"/>
                <a:gd name="connsiteX2" fmla="*/ 3333168 w 3506738"/>
                <a:gd name="connsiteY2" fmla="*/ 0 h 1337851"/>
                <a:gd name="connsiteX3" fmla="*/ 3506738 w 3506738"/>
                <a:gd name="connsiteY3" fmla="*/ 173570 h 1337851"/>
                <a:gd name="connsiteX4" fmla="*/ 3506738 w 3506738"/>
                <a:gd name="connsiteY4" fmla="*/ 867830 h 1337851"/>
                <a:gd name="connsiteX5" fmla="*/ 3333168 w 3506738"/>
                <a:gd name="connsiteY5" fmla="*/ 1041400 h 1337851"/>
                <a:gd name="connsiteX6" fmla="*/ 543405 w 3506738"/>
                <a:gd name="connsiteY6" fmla="*/ 1037167 h 1337851"/>
                <a:gd name="connsiteX7" fmla="*/ 158172 w 3506738"/>
                <a:gd name="connsiteY7" fmla="*/ 1329267 h 1337851"/>
                <a:gd name="connsiteX8" fmla="*/ 1538 w 3506738"/>
                <a:gd name="connsiteY8" fmla="*/ 1210734 h 1337851"/>
                <a:gd name="connsiteX9" fmla="*/ 213208 w 3506738"/>
                <a:gd name="connsiteY9" fmla="*/ 1041400 h 1337851"/>
                <a:gd name="connsiteX10" fmla="*/ 39638 w 3506738"/>
                <a:gd name="connsiteY10" fmla="*/ 867830 h 1337851"/>
                <a:gd name="connsiteX11" fmla="*/ 39638 w 3506738"/>
                <a:gd name="connsiteY11" fmla="*/ 173570 h 1337851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69966"/>
                <a:gd name="connsiteX1" fmla="*/ 173570 w 3467100"/>
                <a:gd name="connsiteY1" fmla="*/ 0 h 1269966"/>
                <a:gd name="connsiteX2" fmla="*/ 3293530 w 3467100"/>
                <a:gd name="connsiteY2" fmla="*/ 0 h 1269966"/>
                <a:gd name="connsiteX3" fmla="*/ 3467100 w 3467100"/>
                <a:gd name="connsiteY3" fmla="*/ 173570 h 1269966"/>
                <a:gd name="connsiteX4" fmla="*/ 3467100 w 3467100"/>
                <a:gd name="connsiteY4" fmla="*/ 867830 h 1269966"/>
                <a:gd name="connsiteX5" fmla="*/ 3293530 w 3467100"/>
                <a:gd name="connsiteY5" fmla="*/ 1041400 h 1269966"/>
                <a:gd name="connsiteX6" fmla="*/ 503767 w 3467100"/>
                <a:gd name="connsiteY6" fmla="*/ 1037167 h 1269966"/>
                <a:gd name="connsiteX7" fmla="*/ 97368 w 3467100"/>
                <a:gd name="connsiteY7" fmla="*/ 1261534 h 1269966"/>
                <a:gd name="connsiteX8" fmla="*/ 59267 w 3467100"/>
                <a:gd name="connsiteY8" fmla="*/ 1164168 h 1269966"/>
                <a:gd name="connsiteX9" fmla="*/ 173570 w 3467100"/>
                <a:gd name="connsiteY9" fmla="*/ 1041400 h 1269966"/>
                <a:gd name="connsiteX10" fmla="*/ 0 w 3467100"/>
                <a:gd name="connsiteY10" fmla="*/ 867830 h 1269966"/>
                <a:gd name="connsiteX11" fmla="*/ 0 w 3467100"/>
                <a:gd name="connsiteY11" fmla="*/ 173570 h 1269966"/>
                <a:gd name="connsiteX0" fmla="*/ 0 w 3467100"/>
                <a:gd name="connsiteY0" fmla="*/ 173570 h 1262852"/>
                <a:gd name="connsiteX1" fmla="*/ 173570 w 3467100"/>
                <a:gd name="connsiteY1" fmla="*/ 0 h 1262852"/>
                <a:gd name="connsiteX2" fmla="*/ 3293530 w 3467100"/>
                <a:gd name="connsiteY2" fmla="*/ 0 h 1262852"/>
                <a:gd name="connsiteX3" fmla="*/ 3467100 w 3467100"/>
                <a:gd name="connsiteY3" fmla="*/ 173570 h 1262852"/>
                <a:gd name="connsiteX4" fmla="*/ 3467100 w 3467100"/>
                <a:gd name="connsiteY4" fmla="*/ 867830 h 1262852"/>
                <a:gd name="connsiteX5" fmla="*/ 3293530 w 3467100"/>
                <a:gd name="connsiteY5" fmla="*/ 1041400 h 1262852"/>
                <a:gd name="connsiteX6" fmla="*/ 503767 w 3467100"/>
                <a:gd name="connsiteY6" fmla="*/ 1037167 h 1262852"/>
                <a:gd name="connsiteX7" fmla="*/ 230718 w 3467100"/>
                <a:gd name="connsiteY7" fmla="*/ 1253067 h 1262852"/>
                <a:gd name="connsiteX8" fmla="*/ 59267 w 3467100"/>
                <a:gd name="connsiteY8" fmla="*/ 1164168 h 1262852"/>
                <a:gd name="connsiteX9" fmla="*/ 173570 w 3467100"/>
                <a:gd name="connsiteY9" fmla="*/ 1041400 h 1262852"/>
                <a:gd name="connsiteX10" fmla="*/ 0 w 3467100"/>
                <a:gd name="connsiteY10" fmla="*/ 867830 h 1262852"/>
                <a:gd name="connsiteX11" fmla="*/ 0 w 3467100"/>
                <a:gd name="connsiteY11" fmla="*/ 173570 h 1262852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088"/>
                <a:gd name="connsiteX1" fmla="*/ 173570 w 3467100"/>
                <a:gd name="connsiteY1" fmla="*/ 0 h 1261088"/>
                <a:gd name="connsiteX2" fmla="*/ 3293530 w 3467100"/>
                <a:gd name="connsiteY2" fmla="*/ 0 h 1261088"/>
                <a:gd name="connsiteX3" fmla="*/ 3467100 w 3467100"/>
                <a:gd name="connsiteY3" fmla="*/ 173570 h 1261088"/>
                <a:gd name="connsiteX4" fmla="*/ 3467100 w 3467100"/>
                <a:gd name="connsiteY4" fmla="*/ 867830 h 1261088"/>
                <a:gd name="connsiteX5" fmla="*/ 3293530 w 3467100"/>
                <a:gd name="connsiteY5" fmla="*/ 1041400 h 1261088"/>
                <a:gd name="connsiteX6" fmla="*/ 503767 w 3467100"/>
                <a:gd name="connsiteY6" fmla="*/ 1037167 h 1261088"/>
                <a:gd name="connsiteX7" fmla="*/ 230718 w 3467100"/>
                <a:gd name="connsiteY7" fmla="*/ 1253067 h 1261088"/>
                <a:gd name="connsiteX8" fmla="*/ 173567 w 3467100"/>
                <a:gd name="connsiteY8" fmla="*/ 1147234 h 1261088"/>
                <a:gd name="connsiteX9" fmla="*/ 173570 w 3467100"/>
                <a:gd name="connsiteY9" fmla="*/ 1041400 h 1261088"/>
                <a:gd name="connsiteX10" fmla="*/ 0 w 3467100"/>
                <a:gd name="connsiteY10" fmla="*/ 867830 h 1261088"/>
                <a:gd name="connsiteX11" fmla="*/ 0 w 3467100"/>
                <a:gd name="connsiteY11" fmla="*/ 173570 h 1261088"/>
                <a:gd name="connsiteX0" fmla="*/ 0 w 3467100"/>
                <a:gd name="connsiteY0" fmla="*/ 173570 h 1253069"/>
                <a:gd name="connsiteX1" fmla="*/ 173570 w 3467100"/>
                <a:gd name="connsiteY1" fmla="*/ 0 h 1253069"/>
                <a:gd name="connsiteX2" fmla="*/ 3293530 w 3467100"/>
                <a:gd name="connsiteY2" fmla="*/ 0 h 1253069"/>
                <a:gd name="connsiteX3" fmla="*/ 3467100 w 3467100"/>
                <a:gd name="connsiteY3" fmla="*/ 173570 h 1253069"/>
                <a:gd name="connsiteX4" fmla="*/ 3467100 w 3467100"/>
                <a:gd name="connsiteY4" fmla="*/ 867830 h 1253069"/>
                <a:gd name="connsiteX5" fmla="*/ 3293530 w 3467100"/>
                <a:gd name="connsiteY5" fmla="*/ 1041400 h 1253069"/>
                <a:gd name="connsiteX6" fmla="*/ 503767 w 3467100"/>
                <a:gd name="connsiteY6" fmla="*/ 1037167 h 1253069"/>
                <a:gd name="connsiteX7" fmla="*/ 230718 w 3467100"/>
                <a:gd name="connsiteY7" fmla="*/ 1253067 h 1253069"/>
                <a:gd name="connsiteX8" fmla="*/ 173570 w 3467100"/>
                <a:gd name="connsiteY8" fmla="*/ 1041400 h 1253069"/>
                <a:gd name="connsiteX9" fmla="*/ 0 w 3467100"/>
                <a:gd name="connsiteY9" fmla="*/ 867830 h 1253069"/>
                <a:gd name="connsiteX10" fmla="*/ 0 w 3467100"/>
                <a:gd name="connsiteY10" fmla="*/ 173570 h 1253069"/>
                <a:gd name="connsiteX0" fmla="*/ 0 w 3467100"/>
                <a:gd name="connsiteY0" fmla="*/ 173570 h 1255002"/>
                <a:gd name="connsiteX1" fmla="*/ 173570 w 3467100"/>
                <a:gd name="connsiteY1" fmla="*/ 0 h 1255002"/>
                <a:gd name="connsiteX2" fmla="*/ 3293530 w 3467100"/>
                <a:gd name="connsiteY2" fmla="*/ 0 h 1255002"/>
                <a:gd name="connsiteX3" fmla="*/ 3467100 w 3467100"/>
                <a:gd name="connsiteY3" fmla="*/ 173570 h 1255002"/>
                <a:gd name="connsiteX4" fmla="*/ 3467100 w 3467100"/>
                <a:gd name="connsiteY4" fmla="*/ 867830 h 1255002"/>
                <a:gd name="connsiteX5" fmla="*/ 3293530 w 3467100"/>
                <a:gd name="connsiteY5" fmla="*/ 1041400 h 1255002"/>
                <a:gd name="connsiteX6" fmla="*/ 503767 w 3467100"/>
                <a:gd name="connsiteY6" fmla="*/ 1037167 h 1255002"/>
                <a:gd name="connsiteX7" fmla="*/ 230718 w 3467100"/>
                <a:gd name="connsiteY7" fmla="*/ 1253067 h 1255002"/>
                <a:gd name="connsiteX8" fmla="*/ 173570 w 3467100"/>
                <a:gd name="connsiteY8" fmla="*/ 1041400 h 1255002"/>
                <a:gd name="connsiteX9" fmla="*/ 0 w 3467100"/>
                <a:gd name="connsiteY9" fmla="*/ 867830 h 1255002"/>
                <a:gd name="connsiteX10" fmla="*/ 0 w 3467100"/>
                <a:gd name="connsiteY10" fmla="*/ 173570 h 1255002"/>
                <a:gd name="connsiteX0" fmla="*/ 0 w 3467100"/>
                <a:gd name="connsiteY0" fmla="*/ 173570 h 1255216"/>
                <a:gd name="connsiteX1" fmla="*/ 173570 w 3467100"/>
                <a:gd name="connsiteY1" fmla="*/ 0 h 1255216"/>
                <a:gd name="connsiteX2" fmla="*/ 3293530 w 3467100"/>
                <a:gd name="connsiteY2" fmla="*/ 0 h 1255216"/>
                <a:gd name="connsiteX3" fmla="*/ 3467100 w 3467100"/>
                <a:gd name="connsiteY3" fmla="*/ 173570 h 1255216"/>
                <a:gd name="connsiteX4" fmla="*/ 3467100 w 3467100"/>
                <a:gd name="connsiteY4" fmla="*/ 867830 h 1255216"/>
                <a:gd name="connsiteX5" fmla="*/ 3293530 w 3467100"/>
                <a:gd name="connsiteY5" fmla="*/ 1041400 h 1255216"/>
                <a:gd name="connsiteX6" fmla="*/ 503767 w 3467100"/>
                <a:gd name="connsiteY6" fmla="*/ 1037167 h 1255216"/>
                <a:gd name="connsiteX7" fmla="*/ 230718 w 3467100"/>
                <a:gd name="connsiteY7" fmla="*/ 1253067 h 1255216"/>
                <a:gd name="connsiteX8" fmla="*/ 173570 w 3467100"/>
                <a:gd name="connsiteY8" fmla="*/ 1041400 h 1255216"/>
                <a:gd name="connsiteX9" fmla="*/ 0 w 3467100"/>
                <a:gd name="connsiteY9" fmla="*/ 867830 h 1255216"/>
                <a:gd name="connsiteX10" fmla="*/ 0 w 3467100"/>
                <a:gd name="connsiteY10" fmla="*/ 173570 h 125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67100" h="1255216">
                  <a:moveTo>
                    <a:pt x="0" y="173570"/>
                  </a:moveTo>
                  <a:cubicBezTo>
                    <a:pt x="0" y="77710"/>
                    <a:pt x="77710" y="0"/>
                    <a:pt x="173570" y="0"/>
                  </a:cubicBezTo>
                  <a:lnTo>
                    <a:pt x="3293530" y="0"/>
                  </a:lnTo>
                  <a:cubicBezTo>
                    <a:pt x="3389390" y="0"/>
                    <a:pt x="3467100" y="77710"/>
                    <a:pt x="3467100" y="173570"/>
                  </a:cubicBezTo>
                  <a:lnTo>
                    <a:pt x="3467100" y="867830"/>
                  </a:lnTo>
                  <a:cubicBezTo>
                    <a:pt x="3467100" y="963690"/>
                    <a:pt x="3389390" y="1041400"/>
                    <a:pt x="3293530" y="1041400"/>
                  </a:cubicBezTo>
                  <a:lnTo>
                    <a:pt x="503767" y="1037167"/>
                  </a:lnTo>
                  <a:cubicBezTo>
                    <a:pt x="405696" y="1035756"/>
                    <a:pt x="290690" y="1252361"/>
                    <a:pt x="230718" y="1253067"/>
                  </a:cubicBezTo>
                  <a:cubicBezTo>
                    <a:pt x="110068" y="1274939"/>
                    <a:pt x="167573" y="1124656"/>
                    <a:pt x="173570" y="1041400"/>
                  </a:cubicBezTo>
                  <a:cubicBezTo>
                    <a:pt x="77710" y="1041400"/>
                    <a:pt x="0" y="963690"/>
                    <a:pt x="0" y="867830"/>
                  </a:cubicBezTo>
                  <a:lnTo>
                    <a:pt x="0" y="173570"/>
                  </a:lnTo>
                  <a:close/>
                </a:path>
              </a:pathLst>
            </a:custGeom>
            <a:solidFill>
              <a:srgbClr val="07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58A37DD3-31C8-4F37-B9EF-5FC601FF27C8}"/>
                </a:ext>
              </a:extLst>
            </p:cNvPr>
            <p:cNvSpPr txBox="1"/>
            <p:nvPr/>
          </p:nvSpPr>
          <p:spPr>
            <a:xfrm>
              <a:off x="3551631" y="4253948"/>
              <a:ext cx="4738159" cy="96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Abadi" panose="020B0604020202020204" pitchFamily="34" charset="0"/>
                  <a:ea typeface="Source Sans Pro" panose="020B0503030403020204" pitchFamily="34" charset="0"/>
                </a:rPr>
                <a:t>Internet est devenu accessible courant 2006, mais les lois concrètes sont de 2018…</a:t>
              </a:r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C576A4AB-8AD9-4DCE-BA34-23926384B6C0}"/>
              </a:ext>
            </a:extLst>
          </p:cNvPr>
          <p:cNvSpPr txBox="1"/>
          <p:nvPr/>
        </p:nvSpPr>
        <p:spPr>
          <a:xfrm>
            <a:off x="4551142" y="5262657"/>
            <a:ext cx="331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badi" panose="020B0604020202020204" pitchFamily="34" charset="0"/>
                <a:ea typeface="Source Sans Pro" panose="020B0503030403020204" pitchFamily="34" charset="0"/>
              </a:rPr>
              <a:t>Des personnes le préparent déjà !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9D246E4-7B6B-4A0A-BBF0-F555A7D80647}"/>
              </a:ext>
            </a:extLst>
          </p:cNvPr>
          <p:cNvGrpSpPr/>
          <p:nvPr/>
        </p:nvGrpSpPr>
        <p:grpSpPr>
          <a:xfrm>
            <a:off x="2870398" y="5611759"/>
            <a:ext cx="4995444" cy="1460503"/>
            <a:chOff x="3340099" y="4140198"/>
            <a:chExt cx="5122814" cy="1393565"/>
          </a:xfrm>
        </p:grpSpPr>
        <p:sp>
          <p:nvSpPr>
            <p:cNvPr id="21" name="Rectangle : coins arrondis 21">
              <a:extLst>
                <a:ext uri="{FF2B5EF4-FFF2-40B4-BE49-F238E27FC236}">
                  <a16:creationId xmlns:a16="http://schemas.microsoft.com/office/drawing/2014/main" id="{06038681-7F20-4A16-B710-8F3A40E91339}"/>
                </a:ext>
              </a:extLst>
            </p:cNvPr>
            <p:cNvSpPr/>
            <p:nvPr/>
          </p:nvSpPr>
          <p:spPr>
            <a:xfrm>
              <a:off x="3340099" y="4140198"/>
              <a:ext cx="5122814" cy="1393565"/>
            </a:xfrm>
            <a:custGeom>
              <a:avLst/>
              <a:gdLst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173570 w 3467100"/>
                <a:gd name="connsiteY6" fmla="*/ 1041400 h 1041400"/>
                <a:gd name="connsiteX7" fmla="*/ 0 w 3467100"/>
                <a:gd name="connsiteY7" fmla="*/ 867830 h 1041400"/>
                <a:gd name="connsiteX8" fmla="*/ 0 w 3467100"/>
                <a:gd name="connsiteY8" fmla="*/ 173570 h 1041400"/>
                <a:gd name="connsiteX0" fmla="*/ 0 w 3467100"/>
                <a:gd name="connsiteY0" fmla="*/ 173570 h 1041400"/>
                <a:gd name="connsiteX1" fmla="*/ 173570 w 3467100"/>
                <a:gd name="connsiteY1" fmla="*/ 0 h 1041400"/>
                <a:gd name="connsiteX2" fmla="*/ 3293530 w 3467100"/>
                <a:gd name="connsiteY2" fmla="*/ 0 h 1041400"/>
                <a:gd name="connsiteX3" fmla="*/ 3467100 w 3467100"/>
                <a:gd name="connsiteY3" fmla="*/ 173570 h 1041400"/>
                <a:gd name="connsiteX4" fmla="*/ 3467100 w 3467100"/>
                <a:gd name="connsiteY4" fmla="*/ 867830 h 1041400"/>
                <a:gd name="connsiteX5" fmla="*/ 3293530 w 3467100"/>
                <a:gd name="connsiteY5" fmla="*/ 1041400 h 1041400"/>
                <a:gd name="connsiteX6" fmla="*/ 503767 w 3467100"/>
                <a:gd name="connsiteY6" fmla="*/ 1037167 h 1041400"/>
                <a:gd name="connsiteX7" fmla="*/ 173570 w 3467100"/>
                <a:gd name="connsiteY7" fmla="*/ 1041400 h 1041400"/>
                <a:gd name="connsiteX8" fmla="*/ 0 w 3467100"/>
                <a:gd name="connsiteY8" fmla="*/ 867830 h 1041400"/>
                <a:gd name="connsiteX9" fmla="*/ 0 w 3467100"/>
                <a:gd name="connsiteY9" fmla="*/ 173570 h 1041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11941"/>
                <a:gd name="connsiteX1" fmla="*/ 182037 w 3475567"/>
                <a:gd name="connsiteY1" fmla="*/ 0 h 1311941"/>
                <a:gd name="connsiteX2" fmla="*/ 3301997 w 3475567"/>
                <a:gd name="connsiteY2" fmla="*/ 0 h 1311941"/>
                <a:gd name="connsiteX3" fmla="*/ 3475567 w 3475567"/>
                <a:gd name="connsiteY3" fmla="*/ 173570 h 1311941"/>
                <a:gd name="connsiteX4" fmla="*/ 3475567 w 3475567"/>
                <a:gd name="connsiteY4" fmla="*/ 867830 h 1311941"/>
                <a:gd name="connsiteX5" fmla="*/ 3301997 w 3475567"/>
                <a:gd name="connsiteY5" fmla="*/ 1041400 h 1311941"/>
                <a:gd name="connsiteX6" fmla="*/ 512234 w 3475567"/>
                <a:gd name="connsiteY6" fmla="*/ 1037167 h 1311941"/>
                <a:gd name="connsiteX7" fmla="*/ 0 w 3475567"/>
                <a:gd name="connsiteY7" fmla="*/ 1295400 h 1311941"/>
                <a:gd name="connsiteX8" fmla="*/ 182037 w 3475567"/>
                <a:gd name="connsiteY8" fmla="*/ 1041400 h 1311941"/>
                <a:gd name="connsiteX9" fmla="*/ 8467 w 3475567"/>
                <a:gd name="connsiteY9" fmla="*/ 867830 h 1311941"/>
                <a:gd name="connsiteX10" fmla="*/ 8467 w 3475567"/>
                <a:gd name="connsiteY10" fmla="*/ 173570 h 1311941"/>
                <a:gd name="connsiteX0" fmla="*/ 8467 w 3475567"/>
                <a:gd name="connsiteY0" fmla="*/ 173570 h 1295400"/>
                <a:gd name="connsiteX1" fmla="*/ 182037 w 3475567"/>
                <a:gd name="connsiteY1" fmla="*/ 0 h 1295400"/>
                <a:gd name="connsiteX2" fmla="*/ 3301997 w 3475567"/>
                <a:gd name="connsiteY2" fmla="*/ 0 h 1295400"/>
                <a:gd name="connsiteX3" fmla="*/ 3475567 w 3475567"/>
                <a:gd name="connsiteY3" fmla="*/ 173570 h 1295400"/>
                <a:gd name="connsiteX4" fmla="*/ 3475567 w 3475567"/>
                <a:gd name="connsiteY4" fmla="*/ 867830 h 1295400"/>
                <a:gd name="connsiteX5" fmla="*/ 3301997 w 3475567"/>
                <a:gd name="connsiteY5" fmla="*/ 1041400 h 1295400"/>
                <a:gd name="connsiteX6" fmla="*/ 512234 w 3475567"/>
                <a:gd name="connsiteY6" fmla="*/ 1037167 h 1295400"/>
                <a:gd name="connsiteX7" fmla="*/ 0 w 3475567"/>
                <a:gd name="connsiteY7" fmla="*/ 1295400 h 1295400"/>
                <a:gd name="connsiteX8" fmla="*/ 182037 w 3475567"/>
                <a:gd name="connsiteY8" fmla="*/ 1041400 h 1295400"/>
                <a:gd name="connsiteX9" fmla="*/ 8467 w 3475567"/>
                <a:gd name="connsiteY9" fmla="*/ 867830 h 1295400"/>
                <a:gd name="connsiteX10" fmla="*/ 8467 w 3475567"/>
                <a:gd name="connsiteY10" fmla="*/ 173570 h 1295400"/>
                <a:gd name="connsiteX0" fmla="*/ 8467 w 3475567"/>
                <a:gd name="connsiteY0" fmla="*/ 173570 h 1300935"/>
                <a:gd name="connsiteX1" fmla="*/ 182037 w 3475567"/>
                <a:gd name="connsiteY1" fmla="*/ 0 h 1300935"/>
                <a:gd name="connsiteX2" fmla="*/ 3301997 w 3475567"/>
                <a:gd name="connsiteY2" fmla="*/ 0 h 1300935"/>
                <a:gd name="connsiteX3" fmla="*/ 3475567 w 3475567"/>
                <a:gd name="connsiteY3" fmla="*/ 173570 h 1300935"/>
                <a:gd name="connsiteX4" fmla="*/ 3475567 w 3475567"/>
                <a:gd name="connsiteY4" fmla="*/ 867830 h 1300935"/>
                <a:gd name="connsiteX5" fmla="*/ 3301997 w 3475567"/>
                <a:gd name="connsiteY5" fmla="*/ 1041400 h 1300935"/>
                <a:gd name="connsiteX6" fmla="*/ 512234 w 3475567"/>
                <a:gd name="connsiteY6" fmla="*/ 1037167 h 1300935"/>
                <a:gd name="connsiteX7" fmla="*/ 0 w 3475567"/>
                <a:gd name="connsiteY7" fmla="*/ 1295400 h 1300935"/>
                <a:gd name="connsiteX8" fmla="*/ 182037 w 3475567"/>
                <a:gd name="connsiteY8" fmla="*/ 1041400 h 1300935"/>
                <a:gd name="connsiteX9" fmla="*/ 8467 w 3475567"/>
                <a:gd name="connsiteY9" fmla="*/ 867830 h 1300935"/>
                <a:gd name="connsiteX10" fmla="*/ 8467 w 3475567"/>
                <a:gd name="connsiteY10" fmla="*/ 173570 h 1300935"/>
                <a:gd name="connsiteX0" fmla="*/ 8514 w 3475614"/>
                <a:gd name="connsiteY0" fmla="*/ 173570 h 1295400"/>
                <a:gd name="connsiteX1" fmla="*/ 182084 w 3475614"/>
                <a:gd name="connsiteY1" fmla="*/ 0 h 1295400"/>
                <a:gd name="connsiteX2" fmla="*/ 3302044 w 3475614"/>
                <a:gd name="connsiteY2" fmla="*/ 0 h 1295400"/>
                <a:gd name="connsiteX3" fmla="*/ 3475614 w 3475614"/>
                <a:gd name="connsiteY3" fmla="*/ 173570 h 1295400"/>
                <a:gd name="connsiteX4" fmla="*/ 3475614 w 3475614"/>
                <a:gd name="connsiteY4" fmla="*/ 867830 h 1295400"/>
                <a:gd name="connsiteX5" fmla="*/ 3302044 w 3475614"/>
                <a:gd name="connsiteY5" fmla="*/ 1041400 h 1295400"/>
                <a:gd name="connsiteX6" fmla="*/ 512281 w 3475614"/>
                <a:gd name="connsiteY6" fmla="*/ 1037167 h 1295400"/>
                <a:gd name="connsiteX7" fmla="*/ 47 w 3475614"/>
                <a:gd name="connsiteY7" fmla="*/ 1295400 h 1295400"/>
                <a:gd name="connsiteX8" fmla="*/ 182084 w 3475614"/>
                <a:gd name="connsiteY8" fmla="*/ 1041400 h 1295400"/>
                <a:gd name="connsiteX9" fmla="*/ 8514 w 3475614"/>
                <a:gd name="connsiteY9" fmla="*/ 867830 h 1295400"/>
                <a:gd name="connsiteX10" fmla="*/ 8514 w 3475614"/>
                <a:gd name="connsiteY10" fmla="*/ 173570 h 1295400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10648 w 3477748"/>
                <a:gd name="connsiteY0" fmla="*/ 173570 h 1346684"/>
                <a:gd name="connsiteX1" fmla="*/ 184218 w 3477748"/>
                <a:gd name="connsiteY1" fmla="*/ 0 h 1346684"/>
                <a:gd name="connsiteX2" fmla="*/ 3304178 w 3477748"/>
                <a:gd name="connsiteY2" fmla="*/ 0 h 1346684"/>
                <a:gd name="connsiteX3" fmla="*/ 3477748 w 3477748"/>
                <a:gd name="connsiteY3" fmla="*/ 173570 h 1346684"/>
                <a:gd name="connsiteX4" fmla="*/ 3477748 w 3477748"/>
                <a:gd name="connsiteY4" fmla="*/ 867830 h 1346684"/>
                <a:gd name="connsiteX5" fmla="*/ 3304178 w 3477748"/>
                <a:gd name="connsiteY5" fmla="*/ 1041400 h 1346684"/>
                <a:gd name="connsiteX6" fmla="*/ 514415 w 3477748"/>
                <a:gd name="connsiteY6" fmla="*/ 1037167 h 1346684"/>
                <a:gd name="connsiteX7" fmla="*/ 129182 w 3477748"/>
                <a:gd name="connsiteY7" fmla="*/ 1329267 h 1346684"/>
                <a:gd name="connsiteX8" fmla="*/ 2181 w 3477748"/>
                <a:gd name="connsiteY8" fmla="*/ 1295400 h 1346684"/>
                <a:gd name="connsiteX9" fmla="*/ 184218 w 3477748"/>
                <a:gd name="connsiteY9" fmla="*/ 1041400 h 1346684"/>
                <a:gd name="connsiteX10" fmla="*/ 10648 w 3477748"/>
                <a:gd name="connsiteY10" fmla="*/ 867830 h 1346684"/>
                <a:gd name="connsiteX11" fmla="*/ 10648 w 3477748"/>
                <a:gd name="connsiteY11" fmla="*/ 173570 h 1346684"/>
                <a:gd name="connsiteX0" fmla="*/ 39638 w 3506738"/>
                <a:gd name="connsiteY0" fmla="*/ 173570 h 1337851"/>
                <a:gd name="connsiteX1" fmla="*/ 213208 w 3506738"/>
                <a:gd name="connsiteY1" fmla="*/ 0 h 1337851"/>
                <a:gd name="connsiteX2" fmla="*/ 3333168 w 3506738"/>
                <a:gd name="connsiteY2" fmla="*/ 0 h 1337851"/>
                <a:gd name="connsiteX3" fmla="*/ 3506738 w 3506738"/>
                <a:gd name="connsiteY3" fmla="*/ 173570 h 1337851"/>
                <a:gd name="connsiteX4" fmla="*/ 3506738 w 3506738"/>
                <a:gd name="connsiteY4" fmla="*/ 867830 h 1337851"/>
                <a:gd name="connsiteX5" fmla="*/ 3333168 w 3506738"/>
                <a:gd name="connsiteY5" fmla="*/ 1041400 h 1337851"/>
                <a:gd name="connsiteX6" fmla="*/ 543405 w 3506738"/>
                <a:gd name="connsiteY6" fmla="*/ 1037167 h 1337851"/>
                <a:gd name="connsiteX7" fmla="*/ 158172 w 3506738"/>
                <a:gd name="connsiteY7" fmla="*/ 1329267 h 1337851"/>
                <a:gd name="connsiteX8" fmla="*/ 1538 w 3506738"/>
                <a:gd name="connsiteY8" fmla="*/ 1210734 h 1337851"/>
                <a:gd name="connsiteX9" fmla="*/ 213208 w 3506738"/>
                <a:gd name="connsiteY9" fmla="*/ 1041400 h 1337851"/>
                <a:gd name="connsiteX10" fmla="*/ 39638 w 3506738"/>
                <a:gd name="connsiteY10" fmla="*/ 867830 h 1337851"/>
                <a:gd name="connsiteX11" fmla="*/ 39638 w 3506738"/>
                <a:gd name="connsiteY11" fmla="*/ 173570 h 1337851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40050 w 3507150"/>
                <a:gd name="connsiteY0" fmla="*/ 173570 h 1276043"/>
                <a:gd name="connsiteX1" fmla="*/ 213620 w 3507150"/>
                <a:gd name="connsiteY1" fmla="*/ 0 h 1276043"/>
                <a:gd name="connsiteX2" fmla="*/ 3333580 w 3507150"/>
                <a:gd name="connsiteY2" fmla="*/ 0 h 1276043"/>
                <a:gd name="connsiteX3" fmla="*/ 3507150 w 3507150"/>
                <a:gd name="connsiteY3" fmla="*/ 173570 h 1276043"/>
                <a:gd name="connsiteX4" fmla="*/ 3507150 w 3507150"/>
                <a:gd name="connsiteY4" fmla="*/ 867830 h 1276043"/>
                <a:gd name="connsiteX5" fmla="*/ 3333580 w 3507150"/>
                <a:gd name="connsiteY5" fmla="*/ 1041400 h 1276043"/>
                <a:gd name="connsiteX6" fmla="*/ 543817 w 3507150"/>
                <a:gd name="connsiteY6" fmla="*/ 1037167 h 1276043"/>
                <a:gd name="connsiteX7" fmla="*/ 137418 w 3507150"/>
                <a:gd name="connsiteY7" fmla="*/ 1261534 h 1276043"/>
                <a:gd name="connsiteX8" fmla="*/ 1950 w 3507150"/>
                <a:gd name="connsiteY8" fmla="*/ 1210734 h 1276043"/>
                <a:gd name="connsiteX9" fmla="*/ 213620 w 3507150"/>
                <a:gd name="connsiteY9" fmla="*/ 1041400 h 1276043"/>
                <a:gd name="connsiteX10" fmla="*/ 40050 w 3507150"/>
                <a:gd name="connsiteY10" fmla="*/ 867830 h 1276043"/>
                <a:gd name="connsiteX11" fmla="*/ 40050 w 3507150"/>
                <a:gd name="connsiteY11" fmla="*/ 173570 h 1276043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71387"/>
                <a:gd name="connsiteX1" fmla="*/ 173570 w 3467100"/>
                <a:gd name="connsiteY1" fmla="*/ 0 h 1271387"/>
                <a:gd name="connsiteX2" fmla="*/ 3293530 w 3467100"/>
                <a:gd name="connsiteY2" fmla="*/ 0 h 1271387"/>
                <a:gd name="connsiteX3" fmla="*/ 3467100 w 3467100"/>
                <a:gd name="connsiteY3" fmla="*/ 173570 h 1271387"/>
                <a:gd name="connsiteX4" fmla="*/ 3467100 w 3467100"/>
                <a:gd name="connsiteY4" fmla="*/ 867830 h 1271387"/>
                <a:gd name="connsiteX5" fmla="*/ 3293530 w 3467100"/>
                <a:gd name="connsiteY5" fmla="*/ 1041400 h 1271387"/>
                <a:gd name="connsiteX6" fmla="*/ 503767 w 3467100"/>
                <a:gd name="connsiteY6" fmla="*/ 1037167 h 1271387"/>
                <a:gd name="connsiteX7" fmla="*/ 97368 w 3467100"/>
                <a:gd name="connsiteY7" fmla="*/ 1261534 h 1271387"/>
                <a:gd name="connsiteX8" fmla="*/ 59267 w 3467100"/>
                <a:gd name="connsiteY8" fmla="*/ 1164168 h 1271387"/>
                <a:gd name="connsiteX9" fmla="*/ 173570 w 3467100"/>
                <a:gd name="connsiteY9" fmla="*/ 1041400 h 1271387"/>
                <a:gd name="connsiteX10" fmla="*/ 0 w 3467100"/>
                <a:gd name="connsiteY10" fmla="*/ 867830 h 1271387"/>
                <a:gd name="connsiteX11" fmla="*/ 0 w 3467100"/>
                <a:gd name="connsiteY11" fmla="*/ 173570 h 1271387"/>
                <a:gd name="connsiteX0" fmla="*/ 0 w 3467100"/>
                <a:gd name="connsiteY0" fmla="*/ 173570 h 1269966"/>
                <a:gd name="connsiteX1" fmla="*/ 173570 w 3467100"/>
                <a:gd name="connsiteY1" fmla="*/ 0 h 1269966"/>
                <a:gd name="connsiteX2" fmla="*/ 3293530 w 3467100"/>
                <a:gd name="connsiteY2" fmla="*/ 0 h 1269966"/>
                <a:gd name="connsiteX3" fmla="*/ 3467100 w 3467100"/>
                <a:gd name="connsiteY3" fmla="*/ 173570 h 1269966"/>
                <a:gd name="connsiteX4" fmla="*/ 3467100 w 3467100"/>
                <a:gd name="connsiteY4" fmla="*/ 867830 h 1269966"/>
                <a:gd name="connsiteX5" fmla="*/ 3293530 w 3467100"/>
                <a:gd name="connsiteY5" fmla="*/ 1041400 h 1269966"/>
                <a:gd name="connsiteX6" fmla="*/ 503767 w 3467100"/>
                <a:gd name="connsiteY6" fmla="*/ 1037167 h 1269966"/>
                <a:gd name="connsiteX7" fmla="*/ 97368 w 3467100"/>
                <a:gd name="connsiteY7" fmla="*/ 1261534 h 1269966"/>
                <a:gd name="connsiteX8" fmla="*/ 59267 w 3467100"/>
                <a:gd name="connsiteY8" fmla="*/ 1164168 h 1269966"/>
                <a:gd name="connsiteX9" fmla="*/ 173570 w 3467100"/>
                <a:gd name="connsiteY9" fmla="*/ 1041400 h 1269966"/>
                <a:gd name="connsiteX10" fmla="*/ 0 w 3467100"/>
                <a:gd name="connsiteY10" fmla="*/ 867830 h 1269966"/>
                <a:gd name="connsiteX11" fmla="*/ 0 w 3467100"/>
                <a:gd name="connsiteY11" fmla="*/ 173570 h 1269966"/>
                <a:gd name="connsiteX0" fmla="*/ 0 w 3467100"/>
                <a:gd name="connsiteY0" fmla="*/ 173570 h 1262852"/>
                <a:gd name="connsiteX1" fmla="*/ 173570 w 3467100"/>
                <a:gd name="connsiteY1" fmla="*/ 0 h 1262852"/>
                <a:gd name="connsiteX2" fmla="*/ 3293530 w 3467100"/>
                <a:gd name="connsiteY2" fmla="*/ 0 h 1262852"/>
                <a:gd name="connsiteX3" fmla="*/ 3467100 w 3467100"/>
                <a:gd name="connsiteY3" fmla="*/ 173570 h 1262852"/>
                <a:gd name="connsiteX4" fmla="*/ 3467100 w 3467100"/>
                <a:gd name="connsiteY4" fmla="*/ 867830 h 1262852"/>
                <a:gd name="connsiteX5" fmla="*/ 3293530 w 3467100"/>
                <a:gd name="connsiteY5" fmla="*/ 1041400 h 1262852"/>
                <a:gd name="connsiteX6" fmla="*/ 503767 w 3467100"/>
                <a:gd name="connsiteY6" fmla="*/ 1037167 h 1262852"/>
                <a:gd name="connsiteX7" fmla="*/ 230718 w 3467100"/>
                <a:gd name="connsiteY7" fmla="*/ 1253067 h 1262852"/>
                <a:gd name="connsiteX8" fmla="*/ 59267 w 3467100"/>
                <a:gd name="connsiteY8" fmla="*/ 1164168 h 1262852"/>
                <a:gd name="connsiteX9" fmla="*/ 173570 w 3467100"/>
                <a:gd name="connsiteY9" fmla="*/ 1041400 h 1262852"/>
                <a:gd name="connsiteX10" fmla="*/ 0 w 3467100"/>
                <a:gd name="connsiteY10" fmla="*/ 867830 h 1262852"/>
                <a:gd name="connsiteX11" fmla="*/ 0 w 3467100"/>
                <a:gd name="connsiteY11" fmla="*/ 173570 h 1262852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954"/>
                <a:gd name="connsiteX1" fmla="*/ 173570 w 3467100"/>
                <a:gd name="connsiteY1" fmla="*/ 0 h 1261954"/>
                <a:gd name="connsiteX2" fmla="*/ 3293530 w 3467100"/>
                <a:gd name="connsiteY2" fmla="*/ 0 h 1261954"/>
                <a:gd name="connsiteX3" fmla="*/ 3467100 w 3467100"/>
                <a:gd name="connsiteY3" fmla="*/ 173570 h 1261954"/>
                <a:gd name="connsiteX4" fmla="*/ 3467100 w 3467100"/>
                <a:gd name="connsiteY4" fmla="*/ 867830 h 1261954"/>
                <a:gd name="connsiteX5" fmla="*/ 3293530 w 3467100"/>
                <a:gd name="connsiteY5" fmla="*/ 1041400 h 1261954"/>
                <a:gd name="connsiteX6" fmla="*/ 503767 w 3467100"/>
                <a:gd name="connsiteY6" fmla="*/ 1037167 h 1261954"/>
                <a:gd name="connsiteX7" fmla="*/ 230718 w 3467100"/>
                <a:gd name="connsiteY7" fmla="*/ 1253067 h 1261954"/>
                <a:gd name="connsiteX8" fmla="*/ 59267 w 3467100"/>
                <a:gd name="connsiteY8" fmla="*/ 1164168 h 1261954"/>
                <a:gd name="connsiteX9" fmla="*/ 173570 w 3467100"/>
                <a:gd name="connsiteY9" fmla="*/ 1041400 h 1261954"/>
                <a:gd name="connsiteX10" fmla="*/ 0 w 3467100"/>
                <a:gd name="connsiteY10" fmla="*/ 867830 h 1261954"/>
                <a:gd name="connsiteX11" fmla="*/ 0 w 3467100"/>
                <a:gd name="connsiteY11" fmla="*/ 173570 h 1261954"/>
                <a:gd name="connsiteX0" fmla="*/ 0 w 3467100"/>
                <a:gd name="connsiteY0" fmla="*/ 173570 h 1261088"/>
                <a:gd name="connsiteX1" fmla="*/ 173570 w 3467100"/>
                <a:gd name="connsiteY1" fmla="*/ 0 h 1261088"/>
                <a:gd name="connsiteX2" fmla="*/ 3293530 w 3467100"/>
                <a:gd name="connsiteY2" fmla="*/ 0 h 1261088"/>
                <a:gd name="connsiteX3" fmla="*/ 3467100 w 3467100"/>
                <a:gd name="connsiteY3" fmla="*/ 173570 h 1261088"/>
                <a:gd name="connsiteX4" fmla="*/ 3467100 w 3467100"/>
                <a:gd name="connsiteY4" fmla="*/ 867830 h 1261088"/>
                <a:gd name="connsiteX5" fmla="*/ 3293530 w 3467100"/>
                <a:gd name="connsiteY5" fmla="*/ 1041400 h 1261088"/>
                <a:gd name="connsiteX6" fmla="*/ 503767 w 3467100"/>
                <a:gd name="connsiteY6" fmla="*/ 1037167 h 1261088"/>
                <a:gd name="connsiteX7" fmla="*/ 230718 w 3467100"/>
                <a:gd name="connsiteY7" fmla="*/ 1253067 h 1261088"/>
                <a:gd name="connsiteX8" fmla="*/ 173567 w 3467100"/>
                <a:gd name="connsiteY8" fmla="*/ 1147234 h 1261088"/>
                <a:gd name="connsiteX9" fmla="*/ 173570 w 3467100"/>
                <a:gd name="connsiteY9" fmla="*/ 1041400 h 1261088"/>
                <a:gd name="connsiteX10" fmla="*/ 0 w 3467100"/>
                <a:gd name="connsiteY10" fmla="*/ 867830 h 1261088"/>
                <a:gd name="connsiteX11" fmla="*/ 0 w 3467100"/>
                <a:gd name="connsiteY11" fmla="*/ 173570 h 1261088"/>
                <a:gd name="connsiteX0" fmla="*/ 0 w 3467100"/>
                <a:gd name="connsiteY0" fmla="*/ 173570 h 1253069"/>
                <a:gd name="connsiteX1" fmla="*/ 173570 w 3467100"/>
                <a:gd name="connsiteY1" fmla="*/ 0 h 1253069"/>
                <a:gd name="connsiteX2" fmla="*/ 3293530 w 3467100"/>
                <a:gd name="connsiteY2" fmla="*/ 0 h 1253069"/>
                <a:gd name="connsiteX3" fmla="*/ 3467100 w 3467100"/>
                <a:gd name="connsiteY3" fmla="*/ 173570 h 1253069"/>
                <a:gd name="connsiteX4" fmla="*/ 3467100 w 3467100"/>
                <a:gd name="connsiteY4" fmla="*/ 867830 h 1253069"/>
                <a:gd name="connsiteX5" fmla="*/ 3293530 w 3467100"/>
                <a:gd name="connsiteY5" fmla="*/ 1041400 h 1253069"/>
                <a:gd name="connsiteX6" fmla="*/ 503767 w 3467100"/>
                <a:gd name="connsiteY6" fmla="*/ 1037167 h 1253069"/>
                <a:gd name="connsiteX7" fmla="*/ 230718 w 3467100"/>
                <a:gd name="connsiteY7" fmla="*/ 1253067 h 1253069"/>
                <a:gd name="connsiteX8" fmla="*/ 173570 w 3467100"/>
                <a:gd name="connsiteY8" fmla="*/ 1041400 h 1253069"/>
                <a:gd name="connsiteX9" fmla="*/ 0 w 3467100"/>
                <a:gd name="connsiteY9" fmla="*/ 867830 h 1253069"/>
                <a:gd name="connsiteX10" fmla="*/ 0 w 3467100"/>
                <a:gd name="connsiteY10" fmla="*/ 173570 h 1253069"/>
                <a:gd name="connsiteX0" fmla="*/ 0 w 3467100"/>
                <a:gd name="connsiteY0" fmla="*/ 173570 h 1255002"/>
                <a:gd name="connsiteX1" fmla="*/ 173570 w 3467100"/>
                <a:gd name="connsiteY1" fmla="*/ 0 h 1255002"/>
                <a:gd name="connsiteX2" fmla="*/ 3293530 w 3467100"/>
                <a:gd name="connsiteY2" fmla="*/ 0 h 1255002"/>
                <a:gd name="connsiteX3" fmla="*/ 3467100 w 3467100"/>
                <a:gd name="connsiteY3" fmla="*/ 173570 h 1255002"/>
                <a:gd name="connsiteX4" fmla="*/ 3467100 w 3467100"/>
                <a:gd name="connsiteY4" fmla="*/ 867830 h 1255002"/>
                <a:gd name="connsiteX5" fmla="*/ 3293530 w 3467100"/>
                <a:gd name="connsiteY5" fmla="*/ 1041400 h 1255002"/>
                <a:gd name="connsiteX6" fmla="*/ 503767 w 3467100"/>
                <a:gd name="connsiteY6" fmla="*/ 1037167 h 1255002"/>
                <a:gd name="connsiteX7" fmla="*/ 230718 w 3467100"/>
                <a:gd name="connsiteY7" fmla="*/ 1253067 h 1255002"/>
                <a:gd name="connsiteX8" fmla="*/ 173570 w 3467100"/>
                <a:gd name="connsiteY8" fmla="*/ 1041400 h 1255002"/>
                <a:gd name="connsiteX9" fmla="*/ 0 w 3467100"/>
                <a:gd name="connsiteY9" fmla="*/ 867830 h 1255002"/>
                <a:gd name="connsiteX10" fmla="*/ 0 w 3467100"/>
                <a:gd name="connsiteY10" fmla="*/ 173570 h 1255002"/>
                <a:gd name="connsiteX0" fmla="*/ 0 w 3467100"/>
                <a:gd name="connsiteY0" fmla="*/ 173570 h 1255216"/>
                <a:gd name="connsiteX1" fmla="*/ 173570 w 3467100"/>
                <a:gd name="connsiteY1" fmla="*/ 0 h 1255216"/>
                <a:gd name="connsiteX2" fmla="*/ 3293530 w 3467100"/>
                <a:gd name="connsiteY2" fmla="*/ 0 h 1255216"/>
                <a:gd name="connsiteX3" fmla="*/ 3467100 w 3467100"/>
                <a:gd name="connsiteY3" fmla="*/ 173570 h 1255216"/>
                <a:gd name="connsiteX4" fmla="*/ 3467100 w 3467100"/>
                <a:gd name="connsiteY4" fmla="*/ 867830 h 1255216"/>
                <a:gd name="connsiteX5" fmla="*/ 3293530 w 3467100"/>
                <a:gd name="connsiteY5" fmla="*/ 1041400 h 1255216"/>
                <a:gd name="connsiteX6" fmla="*/ 503767 w 3467100"/>
                <a:gd name="connsiteY6" fmla="*/ 1037167 h 1255216"/>
                <a:gd name="connsiteX7" fmla="*/ 230718 w 3467100"/>
                <a:gd name="connsiteY7" fmla="*/ 1253067 h 1255216"/>
                <a:gd name="connsiteX8" fmla="*/ 173570 w 3467100"/>
                <a:gd name="connsiteY8" fmla="*/ 1041400 h 1255216"/>
                <a:gd name="connsiteX9" fmla="*/ 0 w 3467100"/>
                <a:gd name="connsiteY9" fmla="*/ 867830 h 1255216"/>
                <a:gd name="connsiteX10" fmla="*/ 0 w 3467100"/>
                <a:gd name="connsiteY10" fmla="*/ 173570 h 125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67100" h="1255216">
                  <a:moveTo>
                    <a:pt x="0" y="173570"/>
                  </a:moveTo>
                  <a:cubicBezTo>
                    <a:pt x="0" y="77710"/>
                    <a:pt x="77710" y="0"/>
                    <a:pt x="173570" y="0"/>
                  </a:cubicBezTo>
                  <a:lnTo>
                    <a:pt x="3293530" y="0"/>
                  </a:lnTo>
                  <a:cubicBezTo>
                    <a:pt x="3389390" y="0"/>
                    <a:pt x="3467100" y="77710"/>
                    <a:pt x="3467100" y="173570"/>
                  </a:cubicBezTo>
                  <a:lnTo>
                    <a:pt x="3467100" y="867830"/>
                  </a:lnTo>
                  <a:cubicBezTo>
                    <a:pt x="3467100" y="963690"/>
                    <a:pt x="3389390" y="1041400"/>
                    <a:pt x="3293530" y="1041400"/>
                  </a:cubicBezTo>
                  <a:lnTo>
                    <a:pt x="503767" y="1037167"/>
                  </a:lnTo>
                  <a:cubicBezTo>
                    <a:pt x="405696" y="1035756"/>
                    <a:pt x="290690" y="1252361"/>
                    <a:pt x="230718" y="1253067"/>
                  </a:cubicBezTo>
                  <a:cubicBezTo>
                    <a:pt x="110068" y="1274939"/>
                    <a:pt x="167573" y="1124656"/>
                    <a:pt x="173570" y="1041400"/>
                  </a:cubicBezTo>
                  <a:cubicBezTo>
                    <a:pt x="77710" y="1041400"/>
                    <a:pt x="0" y="963690"/>
                    <a:pt x="0" y="867830"/>
                  </a:cubicBezTo>
                  <a:lnTo>
                    <a:pt x="0" y="173570"/>
                  </a:lnTo>
                  <a:close/>
                </a:path>
              </a:pathLst>
            </a:custGeom>
            <a:solidFill>
              <a:srgbClr val="07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60DC095-F12F-4A6A-998A-17E2E2D1B468}"/>
                </a:ext>
              </a:extLst>
            </p:cNvPr>
            <p:cNvSpPr txBox="1"/>
            <p:nvPr/>
          </p:nvSpPr>
          <p:spPr>
            <a:xfrm>
              <a:off x="3551631" y="4253948"/>
              <a:ext cx="4738159" cy="96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Abadi" panose="020B0604020202020204" pitchFamily="34" charset="0"/>
                  <a:ea typeface="Source Sans Pro" panose="020B0503030403020204" pitchFamily="34" charset="0"/>
                </a:rPr>
                <a:t>Si on fait le parallèle ? Avons-nous un terrain d’avance en matière de droit et de transhumanisme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095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1045F"/>
            </a:gs>
            <a:gs pos="0">
              <a:srgbClr val="AA076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0E91D6A7-38E3-49F8-943A-459D0F290C3D}"/>
              </a:ext>
            </a:extLst>
          </p:cNvPr>
          <p:cNvSpPr/>
          <p:nvPr/>
        </p:nvSpPr>
        <p:spPr>
          <a:xfrm rot="3931636">
            <a:off x="2907819" y="-731076"/>
            <a:ext cx="2679700" cy="2679700"/>
          </a:xfrm>
          <a:prstGeom prst="ellipse">
            <a:avLst/>
          </a:prstGeom>
          <a:gradFill flip="none" rotWithShape="1">
            <a:gsLst>
              <a:gs pos="91000">
                <a:srgbClr val="FFC500"/>
              </a:gs>
              <a:gs pos="29000">
                <a:srgbClr val="C21500"/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90F7E82-4387-4D22-9988-371E5EAF4C80}"/>
              </a:ext>
            </a:extLst>
          </p:cNvPr>
          <p:cNvGrpSpPr/>
          <p:nvPr/>
        </p:nvGrpSpPr>
        <p:grpSpPr>
          <a:xfrm>
            <a:off x="445770" y="397338"/>
            <a:ext cx="11174730" cy="1239818"/>
            <a:chOff x="445770" y="397338"/>
            <a:chExt cx="5760720" cy="123981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1A8ADAC-C18F-40E5-862B-E1FA9FA3D5E2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prstGeom prst="round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C044A88-2F34-43CE-AF6E-AFE1115D94C9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custGeom>
              <a:avLst/>
              <a:gdLst>
                <a:gd name="connsiteX0" fmla="*/ 0 w 5760720"/>
                <a:gd name="connsiteY0" fmla="*/ 206640 h 1239818"/>
                <a:gd name="connsiteX1" fmla="*/ 206640 w 5760720"/>
                <a:gd name="connsiteY1" fmla="*/ 0 h 1239818"/>
                <a:gd name="connsiteX2" fmla="*/ 5554080 w 5760720"/>
                <a:gd name="connsiteY2" fmla="*/ 0 h 1239818"/>
                <a:gd name="connsiteX3" fmla="*/ 5760720 w 5760720"/>
                <a:gd name="connsiteY3" fmla="*/ 206640 h 1239818"/>
                <a:gd name="connsiteX4" fmla="*/ 5760720 w 5760720"/>
                <a:gd name="connsiteY4" fmla="*/ 1033178 h 1239818"/>
                <a:gd name="connsiteX5" fmla="*/ 5554080 w 5760720"/>
                <a:gd name="connsiteY5" fmla="*/ 1239818 h 1239818"/>
                <a:gd name="connsiteX6" fmla="*/ 206640 w 5760720"/>
                <a:gd name="connsiteY6" fmla="*/ 1239818 h 1239818"/>
                <a:gd name="connsiteX7" fmla="*/ 0 w 5760720"/>
                <a:gd name="connsiteY7" fmla="*/ 1033178 h 1239818"/>
                <a:gd name="connsiteX8" fmla="*/ 0 w 5760720"/>
                <a:gd name="connsiteY8" fmla="*/ 2066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8" fmla="*/ 5645520 w 5760720"/>
                <a:gd name="connsiteY8" fmla="*/ 914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0" fmla="*/ 5760720 w 5760720"/>
                <a:gd name="connsiteY0" fmla="*/ 206640 h 1239818"/>
                <a:gd name="connsiteX1" fmla="*/ 5760720 w 5760720"/>
                <a:gd name="connsiteY1" fmla="*/ 1033178 h 1239818"/>
                <a:gd name="connsiteX2" fmla="*/ 5554080 w 5760720"/>
                <a:gd name="connsiteY2" fmla="*/ 1239818 h 1239818"/>
                <a:gd name="connsiteX3" fmla="*/ 206640 w 5760720"/>
                <a:gd name="connsiteY3" fmla="*/ 1239818 h 1239818"/>
                <a:gd name="connsiteX4" fmla="*/ 0 w 5760720"/>
                <a:gd name="connsiteY4" fmla="*/ 1033178 h 1239818"/>
                <a:gd name="connsiteX5" fmla="*/ 0 w 5760720"/>
                <a:gd name="connsiteY5" fmla="*/ 206640 h 1239818"/>
                <a:gd name="connsiteX6" fmla="*/ 206640 w 5760720"/>
                <a:gd name="connsiteY6" fmla="*/ 0 h 1239818"/>
                <a:gd name="connsiteX0" fmla="*/ 5760720 w 5760720"/>
                <a:gd name="connsiteY0" fmla="*/ 1033178 h 1239818"/>
                <a:gd name="connsiteX1" fmla="*/ 5554080 w 5760720"/>
                <a:gd name="connsiteY1" fmla="*/ 1239818 h 1239818"/>
                <a:gd name="connsiteX2" fmla="*/ 206640 w 5760720"/>
                <a:gd name="connsiteY2" fmla="*/ 1239818 h 1239818"/>
                <a:gd name="connsiteX3" fmla="*/ 0 w 5760720"/>
                <a:gd name="connsiteY3" fmla="*/ 1033178 h 1239818"/>
                <a:gd name="connsiteX4" fmla="*/ 0 w 5760720"/>
                <a:gd name="connsiteY4" fmla="*/ 206640 h 1239818"/>
                <a:gd name="connsiteX5" fmla="*/ 206640 w 5760720"/>
                <a:gd name="connsiteY5" fmla="*/ 0 h 12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0720" h="1239818">
                  <a:moveTo>
                    <a:pt x="5760720" y="1033178"/>
                  </a:moveTo>
                  <a:cubicBezTo>
                    <a:pt x="5760720" y="1147302"/>
                    <a:pt x="5668204" y="1239818"/>
                    <a:pt x="5554080" y="1239818"/>
                  </a:cubicBezTo>
                  <a:lnTo>
                    <a:pt x="206640" y="1239818"/>
                  </a:lnTo>
                  <a:cubicBezTo>
                    <a:pt x="92516" y="1239818"/>
                    <a:pt x="0" y="1147302"/>
                    <a:pt x="0" y="1033178"/>
                  </a:cubicBezTo>
                  <a:lnTo>
                    <a:pt x="0" y="206640"/>
                  </a:lnTo>
                  <a:cubicBezTo>
                    <a:pt x="0" y="92516"/>
                    <a:pt x="92516" y="0"/>
                    <a:pt x="206640" y="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DEB132D-A107-43DF-B496-968E12DB9145}"/>
              </a:ext>
            </a:extLst>
          </p:cNvPr>
          <p:cNvSpPr txBox="1"/>
          <p:nvPr/>
        </p:nvSpPr>
        <p:spPr>
          <a:xfrm>
            <a:off x="787400" y="632526"/>
            <a:ext cx="108331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$ Loi bioéthique et </a:t>
            </a:r>
            <a:r>
              <a:rPr lang="fr-FR" sz="4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biodroit</a:t>
            </a:r>
            <a:endParaRPr lang="fr-FR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503D81-13BB-4C40-8F5C-073A9C0ACBF5}"/>
              </a:ext>
            </a:extLst>
          </p:cNvPr>
          <p:cNvSpPr/>
          <p:nvPr/>
        </p:nvSpPr>
        <p:spPr>
          <a:xfrm>
            <a:off x="787399" y="2502928"/>
            <a:ext cx="10665461" cy="5028172"/>
          </a:xfrm>
          <a:prstGeom prst="roundRect">
            <a:avLst>
              <a:gd name="adj" fmla="val 935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7A541CC-8D40-4780-AEEF-7F8F357EB4C4}"/>
              </a:ext>
            </a:extLst>
          </p:cNvPr>
          <p:cNvSpPr/>
          <p:nvPr/>
        </p:nvSpPr>
        <p:spPr>
          <a:xfrm>
            <a:off x="4431523" y="3102264"/>
            <a:ext cx="3409756" cy="1401861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B7D835D-0066-45CA-8B1D-F660C12B7393}"/>
              </a:ext>
            </a:extLst>
          </p:cNvPr>
          <p:cNvGrpSpPr/>
          <p:nvPr/>
        </p:nvGrpSpPr>
        <p:grpSpPr>
          <a:xfrm>
            <a:off x="4563986" y="3287036"/>
            <a:ext cx="3035227" cy="1032316"/>
            <a:chOff x="1484580" y="3074998"/>
            <a:chExt cx="3035227" cy="1032316"/>
          </a:xfrm>
        </p:grpSpPr>
        <p:pic>
          <p:nvPicPr>
            <p:cNvPr id="3" name="Graphique 2" descr="Homme juge avec un remplissage uni">
              <a:extLst>
                <a:ext uri="{FF2B5EF4-FFF2-40B4-BE49-F238E27FC236}">
                  <a16:creationId xmlns:a16="http://schemas.microsoft.com/office/drawing/2014/main" id="{ADB0500C-35E6-4538-9573-D0049A03A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4580" y="3074998"/>
              <a:ext cx="1032316" cy="1032316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4C2CB76-72FB-4BBA-A97E-7EFDCA2EFD16}"/>
                </a:ext>
              </a:extLst>
            </p:cNvPr>
            <p:cNvSpPr txBox="1"/>
            <p:nvPr/>
          </p:nvSpPr>
          <p:spPr>
            <a:xfrm>
              <a:off x="2626499" y="3129491"/>
              <a:ext cx="1893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La loi bioéthique l’encadre très fortement.</a:t>
              </a:r>
            </a:p>
          </p:txBody>
        </p:sp>
      </p:grp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6B6758-C4E5-4FE1-B7CE-C34CB0D9E90D}"/>
              </a:ext>
            </a:extLst>
          </p:cNvPr>
          <p:cNvSpPr/>
          <p:nvPr/>
        </p:nvSpPr>
        <p:spPr>
          <a:xfrm>
            <a:off x="1390844" y="3046608"/>
            <a:ext cx="2655862" cy="3123210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DCB7533-27B8-49A1-9BE3-FB2432F47FB2}"/>
              </a:ext>
            </a:extLst>
          </p:cNvPr>
          <p:cNvGrpSpPr/>
          <p:nvPr/>
        </p:nvGrpSpPr>
        <p:grpSpPr>
          <a:xfrm>
            <a:off x="1798660" y="3244231"/>
            <a:ext cx="1840230" cy="2618308"/>
            <a:chOff x="1798660" y="3244231"/>
            <a:chExt cx="1840230" cy="2618308"/>
          </a:xfrm>
        </p:grpSpPr>
        <p:pic>
          <p:nvPicPr>
            <p:cNvPr id="28" name="Graphique 27" descr="Ne pas marcher avec un remplissage uni">
              <a:extLst>
                <a:ext uri="{FF2B5EF4-FFF2-40B4-BE49-F238E27FC236}">
                  <a16:creationId xmlns:a16="http://schemas.microsoft.com/office/drawing/2014/main" id="{1CAB9D2E-005B-46FA-924E-5C5863F43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36784" y="3244231"/>
              <a:ext cx="1363982" cy="1363982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8969AE7-1C5B-4819-AF35-8947A06D7F08}"/>
                </a:ext>
              </a:extLst>
            </p:cNvPr>
            <p:cNvSpPr txBox="1"/>
            <p:nvPr/>
          </p:nvSpPr>
          <p:spPr>
            <a:xfrm>
              <a:off x="1798660" y="4939209"/>
              <a:ext cx="18402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Transhumanisme légalement interdit ?</a:t>
              </a:r>
            </a:p>
          </p:txBody>
        </p:sp>
      </p:grp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E627F134-8D88-41E6-868A-69707B7549C4}"/>
              </a:ext>
            </a:extLst>
          </p:cNvPr>
          <p:cNvSpPr/>
          <p:nvPr/>
        </p:nvSpPr>
        <p:spPr>
          <a:xfrm>
            <a:off x="4431523" y="4743390"/>
            <a:ext cx="3409756" cy="1401861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2EF48732-DBFF-458B-AC15-8C6DF5EAD2F7}"/>
              </a:ext>
            </a:extLst>
          </p:cNvPr>
          <p:cNvGrpSpPr/>
          <p:nvPr/>
        </p:nvGrpSpPr>
        <p:grpSpPr>
          <a:xfrm>
            <a:off x="4609934" y="4928162"/>
            <a:ext cx="3098882" cy="1032316"/>
            <a:chOff x="1530528" y="3074998"/>
            <a:chExt cx="3098882" cy="1032316"/>
          </a:xfrm>
        </p:grpSpPr>
        <p:pic>
          <p:nvPicPr>
            <p:cNvPr id="33" name="Graphique 32" descr="Bras musclé avec un remplissage uni">
              <a:extLst>
                <a:ext uri="{FF2B5EF4-FFF2-40B4-BE49-F238E27FC236}">
                  <a16:creationId xmlns:a16="http://schemas.microsoft.com/office/drawing/2014/main" id="{C6DB4E3A-CB50-4723-B58F-B05CC8E42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530528" y="3074998"/>
              <a:ext cx="1032316" cy="1032316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F3AAD0D-F2AA-4FE2-8E80-07ACEDB1179C}"/>
                </a:ext>
              </a:extLst>
            </p:cNvPr>
            <p:cNvSpPr txBox="1"/>
            <p:nvPr/>
          </p:nvSpPr>
          <p:spPr>
            <a:xfrm>
              <a:off x="2516896" y="3129491"/>
              <a:ext cx="2112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Mais elle ne couvre pas uniquement ce sujet</a:t>
              </a:r>
            </a:p>
          </p:txBody>
        </p:sp>
      </p:grp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9E37E49-4233-49F2-B1A3-C5F6E26802B4}"/>
              </a:ext>
            </a:extLst>
          </p:cNvPr>
          <p:cNvSpPr/>
          <p:nvPr/>
        </p:nvSpPr>
        <p:spPr>
          <a:xfrm>
            <a:off x="8248656" y="3046608"/>
            <a:ext cx="2655862" cy="3123210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12E4D9-2C27-4C8A-961D-CC85020F9E1D}"/>
              </a:ext>
            </a:extLst>
          </p:cNvPr>
          <p:cNvGrpSpPr/>
          <p:nvPr/>
        </p:nvGrpSpPr>
        <p:grpSpPr>
          <a:xfrm>
            <a:off x="8502694" y="3244231"/>
            <a:ext cx="2102570" cy="2606449"/>
            <a:chOff x="8502694" y="3244231"/>
            <a:chExt cx="2102570" cy="2606449"/>
          </a:xfrm>
        </p:grpSpPr>
        <p:pic>
          <p:nvPicPr>
            <p:cNvPr id="37" name="Graphique 36" descr="Main de robot avec un remplissage uni">
              <a:extLst>
                <a:ext uri="{FF2B5EF4-FFF2-40B4-BE49-F238E27FC236}">
                  <a16:creationId xmlns:a16="http://schemas.microsoft.com/office/drawing/2014/main" id="{6841F1E1-FDBE-42C0-9E46-C37163D0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894596" y="3244231"/>
              <a:ext cx="1363982" cy="1363982"/>
            </a:xfrm>
            <a:prstGeom prst="rect">
              <a:avLst/>
            </a:prstGeom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44AD6DD3-E4BC-49A9-A844-69D12BDA501D}"/>
                </a:ext>
              </a:extLst>
            </p:cNvPr>
            <p:cNvSpPr txBox="1"/>
            <p:nvPr/>
          </p:nvSpPr>
          <p:spPr>
            <a:xfrm>
              <a:off x="8502694" y="4927350"/>
              <a:ext cx="2102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Relation prothèse et intégrité du corps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70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1045F"/>
            </a:gs>
            <a:gs pos="0">
              <a:srgbClr val="AA076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0E91D6A7-38E3-49F8-943A-459D0F290C3D}"/>
              </a:ext>
            </a:extLst>
          </p:cNvPr>
          <p:cNvSpPr/>
          <p:nvPr/>
        </p:nvSpPr>
        <p:spPr>
          <a:xfrm rot="3931636">
            <a:off x="2907819" y="-731076"/>
            <a:ext cx="2679700" cy="2679700"/>
          </a:xfrm>
          <a:prstGeom prst="ellipse">
            <a:avLst/>
          </a:prstGeom>
          <a:gradFill flip="none" rotWithShape="1">
            <a:gsLst>
              <a:gs pos="91000">
                <a:srgbClr val="FFC500"/>
              </a:gs>
              <a:gs pos="29000">
                <a:srgbClr val="C21500"/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90F7E82-4387-4D22-9988-371E5EAF4C80}"/>
              </a:ext>
            </a:extLst>
          </p:cNvPr>
          <p:cNvGrpSpPr/>
          <p:nvPr/>
        </p:nvGrpSpPr>
        <p:grpSpPr>
          <a:xfrm>
            <a:off x="445770" y="397338"/>
            <a:ext cx="11174730" cy="1239818"/>
            <a:chOff x="445770" y="397338"/>
            <a:chExt cx="5760720" cy="123981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1A8ADAC-C18F-40E5-862B-E1FA9FA3D5E2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prstGeom prst="round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C044A88-2F34-43CE-AF6E-AFE1115D94C9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custGeom>
              <a:avLst/>
              <a:gdLst>
                <a:gd name="connsiteX0" fmla="*/ 0 w 5760720"/>
                <a:gd name="connsiteY0" fmla="*/ 206640 h 1239818"/>
                <a:gd name="connsiteX1" fmla="*/ 206640 w 5760720"/>
                <a:gd name="connsiteY1" fmla="*/ 0 h 1239818"/>
                <a:gd name="connsiteX2" fmla="*/ 5554080 w 5760720"/>
                <a:gd name="connsiteY2" fmla="*/ 0 h 1239818"/>
                <a:gd name="connsiteX3" fmla="*/ 5760720 w 5760720"/>
                <a:gd name="connsiteY3" fmla="*/ 206640 h 1239818"/>
                <a:gd name="connsiteX4" fmla="*/ 5760720 w 5760720"/>
                <a:gd name="connsiteY4" fmla="*/ 1033178 h 1239818"/>
                <a:gd name="connsiteX5" fmla="*/ 5554080 w 5760720"/>
                <a:gd name="connsiteY5" fmla="*/ 1239818 h 1239818"/>
                <a:gd name="connsiteX6" fmla="*/ 206640 w 5760720"/>
                <a:gd name="connsiteY6" fmla="*/ 1239818 h 1239818"/>
                <a:gd name="connsiteX7" fmla="*/ 0 w 5760720"/>
                <a:gd name="connsiteY7" fmla="*/ 1033178 h 1239818"/>
                <a:gd name="connsiteX8" fmla="*/ 0 w 5760720"/>
                <a:gd name="connsiteY8" fmla="*/ 2066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8" fmla="*/ 5645520 w 5760720"/>
                <a:gd name="connsiteY8" fmla="*/ 914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0" fmla="*/ 5760720 w 5760720"/>
                <a:gd name="connsiteY0" fmla="*/ 206640 h 1239818"/>
                <a:gd name="connsiteX1" fmla="*/ 5760720 w 5760720"/>
                <a:gd name="connsiteY1" fmla="*/ 1033178 h 1239818"/>
                <a:gd name="connsiteX2" fmla="*/ 5554080 w 5760720"/>
                <a:gd name="connsiteY2" fmla="*/ 1239818 h 1239818"/>
                <a:gd name="connsiteX3" fmla="*/ 206640 w 5760720"/>
                <a:gd name="connsiteY3" fmla="*/ 1239818 h 1239818"/>
                <a:gd name="connsiteX4" fmla="*/ 0 w 5760720"/>
                <a:gd name="connsiteY4" fmla="*/ 1033178 h 1239818"/>
                <a:gd name="connsiteX5" fmla="*/ 0 w 5760720"/>
                <a:gd name="connsiteY5" fmla="*/ 206640 h 1239818"/>
                <a:gd name="connsiteX6" fmla="*/ 206640 w 5760720"/>
                <a:gd name="connsiteY6" fmla="*/ 0 h 1239818"/>
                <a:gd name="connsiteX0" fmla="*/ 5760720 w 5760720"/>
                <a:gd name="connsiteY0" fmla="*/ 1033178 h 1239818"/>
                <a:gd name="connsiteX1" fmla="*/ 5554080 w 5760720"/>
                <a:gd name="connsiteY1" fmla="*/ 1239818 h 1239818"/>
                <a:gd name="connsiteX2" fmla="*/ 206640 w 5760720"/>
                <a:gd name="connsiteY2" fmla="*/ 1239818 h 1239818"/>
                <a:gd name="connsiteX3" fmla="*/ 0 w 5760720"/>
                <a:gd name="connsiteY3" fmla="*/ 1033178 h 1239818"/>
                <a:gd name="connsiteX4" fmla="*/ 0 w 5760720"/>
                <a:gd name="connsiteY4" fmla="*/ 206640 h 1239818"/>
                <a:gd name="connsiteX5" fmla="*/ 206640 w 5760720"/>
                <a:gd name="connsiteY5" fmla="*/ 0 h 12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0720" h="1239818">
                  <a:moveTo>
                    <a:pt x="5760720" y="1033178"/>
                  </a:moveTo>
                  <a:cubicBezTo>
                    <a:pt x="5760720" y="1147302"/>
                    <a:pt x="5668204" y="1239818"/>
                    <a:pt x="5554080" y="1239818"/>
                  </a:cubicBezTo>
                  <a:lnTo>
                    <a:pt x="206640" y="1239818"/>
                  </a:lnTo>
                  <a:cubicBezTo>
                    <a:pt x="92516" y="1239818"/>
                    <a:pt x="0" y="1147302"/>
                    <a:pt x="0" y="1033178"/>
                  </a:cubicBezTo>
                  <a:lnTo>
                    <a:pt x="0" y="206640"/>
                  </a:lnTo>
                  <a:cubicBezTo>
                    <a:pt x="0" y="92516"/>
                    <a:pt x="92516" y="0"/>
                    <a:pt x="206640" y="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DEB132D-A107-43DF-B496-968E12DB9145}"/>
              </a:ext>
            </a:extLst>
          </p:cNvPr>
          <p:cNvSpPr txBox="1"/>
          <p:nvPr/>
        </p:nvSpPr>
        <p:spPr>
          <a:xfrm>
            <a:off x="787400" y="632526"/>
            <a:ext cx="108331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$ Loi bioéthique et </a:t>
            </a:r>
            <a:r>
              <a:rPr lang="fr-FR" sz="4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biodroit</a:t>
            </a:r>
            <a:endParaRPr lang="fr-FR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503D81-13BB-4C40-8F5C-073A9C0ACBF5}"/>
              </a:ext>
            </a:extLst>
          </p:cNvPr>
          <p:cNvSpPr/>
          <p:nvPr/>
        </p:nvSpPr>
        <p:spPr>
          <a:xfrm>
            <a:off x="787399" y="2502928"/>
            <a:ext cx="10665461" cy="5028172"/>
          </a:xfrm>
          <a:prstGeom prst="roundRect">
            <a:avLst>
              <a:gd name="adj" fmla="val 935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7A541CC-8D40-4780-AEEF-7F8F357EB4C4}"/>
              </a:ext>
            </a:extLst>
          </p:cNvPr>
          <p:cNvSpPr/>
          <p:nvPr/>
        </p:nvSpPr>
        <p:spPr>
          <a:xfrm>
            <a:off x="4431523" y="3102264"/>
            <a:ext cx="3409756" cy="1401861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B7D835D-0066-45CA-8B1D-F660C12B7393}"/>
              </a:ext>
            </a:extLst>
          </p:cNvPr>
          <p:cNvGrpSpPr/>
          <p:nvPr/>
        </p:nvGrpSpPr>
        <p:grpSpPr>
          <a:xfrm>
            <a:off x="4563986" y="3287036"/>
            <a:ext cx="3035227" cy="1032316"/>
            <a:chOff x="1484580" y="3074998"/>
            <a:chExt cx="3035227" cy="1032316"/>
          </a:xfrm>
        </p:grpSpPr>
        <p:pic>
          <p:nvPicPr>
            <p:cNvPr id="3" name="Graphique 2" descr="Homme juge avec un remplissage uni">
              <a:extLst>
                <a:ext uri="{FF2B5EF4-FFF2-40B4-BE49-F238E27FC236}">
                  <a16:creationId xmlns:a16="http://schemas.microsoft.com/office/drawing/2014/main" id="{ADB0500C-35E6-4538-9573-D0049A03A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4580" y="3074998"/>
              <a:ext cx="1032316" cy="1032316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4C2CB76-72FB-4BBA-A97E-7EFDCA2EFD16}"/>
                </a:ext>
              </a:extLst>
            </p:cNvPr>
            <p:cNvSpPr txBox="1"/>
            <p:nvPr/>
          </p:nvSpPr>
          <p:spPr>
            <a:xfrm>
              <a:off x="2626499" y="3129491"/>
              <a:ext cx="1893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La loi bioéthique l’encadre très fortement.</a:t>
              </a:r>
            </a:p>
          </p:txBody>
        </p:sp>
      </p:grp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6B6758-C4E5-4FE1-B7CE-C34CB0D9E90D}"/>
              </a:ext>
            </a:extLst>
          </p:cNvPr>
          <p:cNvSpPr/>
          <p:nvPr/>
        </p:nvSpPr>
        <p:spPr>
          <a:xfrm>
            <a:off x="1390844" y="3046608"/>
            <a:ext cx="2655862" cy="3123210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DCB7533-27B8-49A1-9BE3-FB2432F47FB2}"/>
              </a:ext>
            </a:extLst>
          </p:cNvPr>
          <p:cNvGrpSpPr/>
          <p:nvPr/>
        </p:nvGrpSpPr>
        <p:grpSpPr>
          <a:xfrm>
            <a:off x="1798660" y="3244231"/>
            <a:ext cx="1840230" cy="2618308"/>
            <a:chOff x="1798660" y="3244231"/>
            <a:chExt cx="1840230" cy="2618308"/>
          </a:xfrm>
        </p:grpSpPr>
        <p:pic>
          <p:nvPicPr>
            <p:cNvPr id="28" name="Graphique 27" descr="Ne pas marcher avec un remplissage uni">
              <a:extLst>
                <a:ext uri="{FF2B5EF4-FFF2-40B4-BE49-F238E27FC236}">
                  <a16:creationId xmlns:a16="http://schemas.microsoft.com/office/drawing/2014/main" id="{1CAB9D2E-005B-46FA-924E-5C5863F43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36784" y="3244231"/>
              <a:ext cx="1363982" cy="1363982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8969AE7-1C5B-4819-AF35-8947A06D7F08}"/>
                </a:ext>
              </a:extLst>
            </p:cNvPr>
            <p:cNvSpPr txBox="1"/>
            <p:nvPr/>
          </p:nvSpPr>
          <p:spPr>
            <a:xfrm>
              <a:off x="1798660" y="4939209"/>
              <a:ext cx="18402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Transhumanisme légalement interdit ?</a:t>
              </a:r>
            </a:p>
          </p:txBody>
        </p:sp>
      </p:grp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E627F134-8D88-41E6-868A-69707B7549C4}"/>
              </a:ext>
            </a:extLst>
          </p:cNvPr>
          <p:cNvSpPr/>
          <p:nvPr/>
        </p:nvSpPr>
        <p:spPr>
          <a:xfrm>
            <a:off x="4431523" y="4743390"/>
            <a:ext cx="3409756" cy="1401861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2EF48732-DBFF-458B-AC15-8C6DF5EAD2F7}"/>
              </a:ext>
            </a:extLst>
          </p:cNvPr>
          <p:cNvGrpSpPr/>
          <p:nvPr/>
        </p:nvGrpSpPr>
        <p:grpSpPr>
          <a:xfrm>
            <a:off x="4609934" y="4928162"/>
            <a:ext cx="3098882" cy="1032316"/>
            <a:chOff x="1530528" y="3074998"/>
            <a:chExt cx="3098882" cy="1032316"/>
          </a:xfrm>
        </p:grpSpPr>
        <p:pic>
          <p:nvPicPr>
            <p:cNvPr id="33" name="Graphique 32" descr="Bras musclé avec un remplissage uni">
              <a:extLst>
                <a:ext uri="{FF2B5EF4-FFF2-40B4-BE49-F238E27FC236}">
                  <a16:creationId xmlns:a16="http://schemas.microsoft.com/office/drawing/2014/main" id="{C6DB4E3A-CB50-4723-B58F-B05CC8E42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530528" y="3074998"/>
              <a:ext cx="1032316" cy="1032316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F3AAD0D-F2AA-4FE2-8E80-07ACEDB1179C}"/>
                </a:ext>
              </a:extLst>
            </p:cNvPr>
            <p:cNvSpPr txBox="1"/>
            <p:nvPr/>
          </p:nvSpPr>
          <p:spPr>
            <a:xfrm>
              <a:off x="2516896" y="3129491"/>
              <a:ext cx="2112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Mais elle ne couvre pas uniquement ce sujet</a:t>
              </a:r>
            </a:p>
          </p:txBody>
        </p:sp>
      </p:grp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9E37E49-4233-49F2-B1A3-C5F6E26802B4}"/>
              </a:ext>
            </a:extLst>
          </p:cNvPr>
          <p:cNvSpPr/>
          <p:nvPr/>
        </p:nvSpPr>
        <p:spPr>
          <a:xfrm>
            <a:off x="8248656" y="3046608"/>
            <a:ext cx="2655862" cy="3123210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212E4D9-2C27-4C8A-961D-CC85020F9E1D}"/>
              </a:ext>
            </a:extLst>
          </p:cNvPr>
          <p:cNvGrpSpPr/>
          <p:nvPr/>
        </p:nvGrpSpPr>
        <p:grpSpPr>
          <a:xfrm>
            <a:off x="8502694" y="3244231"/>
            <a:ext cx="2102570" cy="2606449"/>
            <a:chOff x="8502694" y="3244231"/>
            <a:chExt cx="2102570" cy="2606449"/>
          </a:xfrm>
        </p:grpSpPr>
        <p:pic>
          <p:nvPicPr>
            <p:cNvPr id="37" name="Graphique 36" descr="Main de robot avec un remplissage uni">
              <a:extLst>
                <a:ext uri="{FF2B5EF4-FFF2-40B4-BE49-F238E27FC236}">
                  <a16:creationId xmlns:a16="http://schemas.microsoft.com/office/drawing/2014/main" id="{6841F1E1-FDBE-42C0-9E46-C37163D0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894596" y="3244231"/>
              <a:ext cx="1363982" cy="1363982"/>
            </a:xfrm>
            <a:prstGeom prst="rect">
              <a:avLst/>
            </a:prstGeom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44AD6DD3-E4BC-49A9-A844-69D12BDA501D}"/>
                </a:ext>
              </a:extLst>
            </p:cNvPr>
            <p:cNvSpPr txBox="1"/>
            <p:nvPr/>
          </p:nvSpPr>
          <p:spPr>
            <a:xfrm>
              <a:off x="8502694" y="4927350"/>
              <a:ext cx="2102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Relation prothèse et intégrité du corps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4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1045F"/>
            </a:gs>
            <a:gs pos="0">
              <a:srgbClr val="AA076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0E91D6A7-38E3-49F8-943A-459D0F290C3D}"/>
              </a:ext>
            </a:extLst>
          </p:cNvPr>
          <p:cNvSpPr/>
          <p:nvPr/>
        </p:nvSpPr>
        <p:spPr>
          <a:xfrm rot="8034877">
            <a:off x="4565347" y="-738571"/>
            <a:ext cx="2679700" cy="2679700"/>
          </a:xfrm>
          <a:prstGeom prst="ellipse">
            <a:avLst/>
          </a:prstGeom>
          <a:gradFill flip="none" rotWithShape="1">
            <a:gsLst>
              <a:gs pos="91000">
                <a:srgbClr val="FFC500"/>
              </a:gs>
              <a:gs pos="29000">
                <a:srgbClr val="C21500"/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90F7E82-4387-4D22-9988-371E5EAF4C80}"/>
              </a:ext>
            </a:extLst>
          </p:cNvPr>
          <p:cNvGrpSpPr/>
          <p:nvPr/>
        </p:nvGrpSpPr>
        <p:grpSpPr>
          <a:xfrm>
            <a:off x="445770" y="397338"/>
            <a:ext cx="11174730" cy="1239818"/>
            <a:chOff x="445770" y="397338"/>
            <a:chExt cx="5760720" cy="123981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1A8ADAC-C18F-40E5-862B-E1FA9FA3D5E2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prstGeom prst="round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C044A88-2F34-43CE-AF6E-AFE1115D94C9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custGeom>
              <a:avLst/>
              <a:gdLst>
                <a:gd name="connsiteX0" fmla="*/ 0 w 5760720"/>
                <a:gd name="connsiteY0" fmla="*/ 206640 h 1239818"/>
                <a:gd name="connsiteX1" fmla="*/ 206640 w 5760720"/>
                <a:gd name="connsiteY1" fmla="*/ 0 h 1239818"/>
                <a:gd name="connsiteX2" fmla="*/ 5554080 w 5760720"/>
                <a:gd name="connsiteY2" fmla="*/ 0 h 1239818"/>
                <a:gd name="connsiteX3" fmla="*/ 5760720 w 5760720"/>
                <a:gd name="connsiteY3" fmla="*/ 206640 h 1239818"/>
                <a:gd name="connsiteX4" fmla="*/ 5760720 w 5760720"/>
                <a:gd name="connsiteY4" fmla="*/ 1033178 h 1239818"/>
                <a:gd name="connsiteX5" fmla="*/ 5554080 w 5760720"/>
                <a:gd name="connsiteY5" fmla="*/ 1239818 h 1239818"/>
                <a:gd name="connsiteX6" fmla="*/ 206640 w 5760720"/>
                <a:gd name="connsiteY6" fmla="*/ 1239818 h 1239818"/>
                <a:gd name="connsiteX7" fmla="*/ 0 w 5760720"/>
                <a:gd name="connsiteY7" fmla="*/ 1033178 h 1239818"/>
                <a:gd name="connsiteX8" fmla="*/ 0 w 5760720"/>
                <a:gd name="connsiteY8" fmla="*/ 2066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8" fmla="*/ 5645520 w 5760720"/>
                <a:gd name="connsiteY8" fmla="*/ 914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0" fmla="*/ 5760720 w 5760720"/>
                <a:gd name="connsiteY0" fmla="*/ 206640 h 1239818"/>
                <a:gd name="connsiteX1" fmla="*/ 5760720 w 5760720"/>
                <a:gd name="connsiteY1" fmla="*/ 1033178 h 1239818"/>
                <a:gd name="connsiteX2" fmla="*/ 5554080 w 5760720"/>
                <a:gd name="connsiteY2" fmla="*/ 1239818 h 1239818"/>
                <a:gd name="connsiteX3" fmla="*/ 206640 w 5760720"/>
                <a:gd name="connsiteY3" fmla="*/ 1239818 h 1239818"/>
                <a:gd name="connsiteX4" fmla="*/ 0 w 5760720"/>
                <a:gd name="connsiteY4" fmla="*/ 1033178 h 1239818"/>
                <a:gd name="connsiteX5" fmla="*/ 0 w 5760720"/>
                <a:gd name="connsiteY5" fmla="*/ 206640 h 1239818"/>
                <a:gd name="connsiteX6" fmla="*/ 206640 w 5760720"/>
                <a:gd name="connsiteY6" fmla="*/ 0 h 1239818"/>
                <a:gd name="connsiteX0" fmla="*/ 5760720 w 5760720"/>
                <a:gd name="connsiteY0" fmla="*/ 1033178 h 1239818"/>
                <a:gd name="connsiteX1" fmla="*/ 5554080 w 5760720"/>
                <a:gd name="connsiteY1" fmla="*/ 1239818 h 1239818"/>
                <a:gd name="connsiteX2" fmla="*/ 206640 w 5760720"/>
                <a:gd name="connsiteY2" fmla="*/ 1239818 h 1239818"/>
                <a:gd name="connsiteX3" fmla="*/ 0 w 5760720"/>
                <a:gd name="connsiteY3" fmla="*/ 1033178 h 1239818"/>
                <a:gd name="connsiteX4" fmla="*/ 0 w 5760720"/>
                <a:gd name="connsiteY4" fmla="*/ 206640 h 1239818"/>
                <a:gd name="connsiteX5" fmla="*/ 206640 w 5760720"/>
                <a:gd name="connsiteY5" fmla="*/ 0 h 12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0720" h="1239818">
                  <a:moveTo>
                    <a:pt x="5760720" y="1033178"/>
                  </a:moveTo>
                  <a:cubicBezTo>
                    <a:pt x="5760720" y="1147302"/>
                    <a:pt x="5668204" y="1239818"/>
                    <a:pt x="5554080" y="1239818"/>
                  </a:cubicBezTo>
                  <a:lnTo>
                    <a:pt x="206640" y="1239818"/>
                  </a:lnTo>
                  <a:cubicBezTo>
                    <a:pt x="92516" y="1239818"/>
                    <a:pt x="0" y="1147302"/>
                    <a:pt x="0" y="1033178"/>
                  </a:cubicBezTo>
                  <a:lnTo>
                    <a:pt x="0" y="206640"/>
                  </a:lnTo>
                  <a:cubicBezTo>
                    <a:pt x="0" y="92516"/>
                    <a:pt x="92516" y="0"/>
                    <a:pt x="206640" y="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DEB132D-A107-43DF-B496-968E12DB9145}"/>
              </a:ext>
            </a:extLst>
          </p:cNvPr>
          <p:cNvSpPr txBox="1"/>
          <p:nvPr/>
        </p:nvSpPr>
        <p:spPr>
          <a:xfrm>
            <a:off x="787400" y="632526"/>
            <a:ext cx="108331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$ </a:t>
            </a:r>
            <a:r>
              <a:rPr lang="fr-FR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 corps vulnérable par l’objet</a:t>
            </a:r>
            <a:endParaRPr lang="fr-FR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4D7CBA2-7D23-4FE9-B4EE-2132ADBBFA17}"/>
              </a:ext>
            </a:extLst>
          </p:cNvPr>
          <p:cNvGrpSpPr/>
          <p:nvPr/>
        </p:nvGrpSpPr>
        <p:grpSpPr>
          <a:xfrm>
            <a:off x="5306789" y="1637155"/>
            <a:ext cx="10000054" cy="6858000"/>
            <a:chOff x="5306789" y="1637155"/>
            <a:chExt cx="10000054" cy="6858000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C0052121-819D-4E56-AE14-DC1903284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6789" y="1637155"/>
              <a:ext cx="10000054" cy="68580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37A2EA8-3CBB-4DDA-89D6-35DF68F82F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244"/>
            <a:stretch/>
          </p:blipFill>
          <p:spPr>
            <a:xfrm>
              <a:off x="6862946" y="2635584"/>
              <a:ext cx="4757554" cy="26547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0B6C9FD-0174-43DE-8B1C-4208DE144AEB}"/>
                </a:ext>
              </a:extLst>
            </p:cNvPr>
            <p:cNvSpPr txBox="1"/>
            <p:nvPr/>
          </p:nvSpPr>
          <p:spPr>
            <a:xfrm>
              <a:off x="6357620" y="5656087"/>
              <a:ext cx="5768206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Extrait d’un passage du jeu </a:t>
              </a:r>
              <a:r>
                <a:rPr lang="fr-FR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Hacknet</a:t>
              </a:r>
              <a:endParaRPr lang="fr-FR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  <a:p>
              <a:r>
                <a:rPr lang="fr-FR" sz="16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Sans doute le chapitre le plus poignant, vous êtes commandités pour euthanasier une personne à distance via son pacemaker</a:t>
              </a:r>
            </a:p>
            <a:p>
              <a:endParaRPr lang="fr-FR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4B3601C-E507-4C4F-A638-40B471105EC5}"/>
              </a:ext>
            </a:extLst>
          </p:cNvPr>
          <p:cNvSpPr/>
          <p:nvPr/>
        </p:nvSpPr>
        <p:spPr>
          <a:xfrm>
            <a:off x="776450" y="2186857"/>
            <a:ext cx="4304030" cy="5028172"/>
          </a:xfrm>
          <a:prstGeom prst="roundRect">
            <a:avLst>
              <a:gd name="adj" fmla="val 935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A036E0C-00CB-43C9-886E-51A8D5D5997D}"/>
              </a:ext>
            </a:extLst>
          </p:cNvPr>
          <p:cNvSpPr/>
          <p:nvPr/>
        </p:nvSpPr>
        <p:spPr>
          <a:xfrm>
            <a:off x="1217266" y="2913469"/>
            <a:ext cx="3409756" cy="1401861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692B9D1-0932-45AA-82CB-29BE888443CE}"/>
              </a:ext>
            </a:extLst>
          </p:cNvPr>
          <p:cNvGrpSpPr/>
          <p:nvPr/>
        </p:nvGrpSpPr>
        <p:grpSpPr>
          <a:xfrm>
            <a:off x="1349729" y="3098241"/>
            <a:ext cx="3035227" cy="1032316"/>
            <a:chOff x="1484580" y="3074998"/>
            <a:chExt cx="3035227" cy="1032316"/>
          </a:xfrm>
        </p:grpSpPr>
        <p:pic>
          <p:nvPicPr>
            <p:cNvPr id="27" name="Graphique 26" descr="Bouclier croix avec un remplissage uni">
              <a:extLst>
                <a:ext uri="{FF2B5EF4-FFF2-40B4-BE49-F238E27FC236}">
                  <a16:creationId xmlns:a16="http://schemas.microsoft.com/office/drawing/2014/main" id="{44BB6637-CA89-45B5-918C-AE5500EA2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84580" y="3074998"/>
              <a:ext cx="1032316" cy="1032316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86569B2-59D3-4191-9C27-5DEDFB2916CC}"/>
                </a:ext>
              </a:extLst>
            </p:cNvPr>
            <p:cNvSpPr txBox="1"/>
            <p:nvPr/>
          </p:nvSpPr>
          <p:spPr>
            <a:xfrm>
              <a:off x="2626499" y="3129491"/>
              <a:ext cx="1893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Technologies greffés = vulnérabilités</a:t>
              </a:r>
            </a:p>
          </p:txBody>
        </p:sp>
      </p:grp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F283030-75F8-493B-97C8-7B7A56488688}"/>
              </a:ext>
            </a:extLst>
          </p:cNvPr>
          <p:cNvSpPr/>
          <p:nvPr/>
        </p:nvSpPr>
        <p:spPr>
          <a:xfrm>
            <a:off x="1217266" y="4554595"/>
            <a:ext cx="3409756" cy="1401861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F2EB021-A337-46B6-87A3-FA02A0FB8290}"/>
              </a:ext>
            </a:extLst>
          </p:cNvPr>
          <p:cNvGrpSpPr/>
          <p:nvPr/>
        </p:nvGrpSpPr>
        <p:grpSpPr>
          <a:xfrm>
            <a:off x="1395677" y="4739367"/>
            <a:ext cx="3098882" cy="1032316"/>
            <a:chOff x="1530528" y="3074998"/>
            <a:chExt cx="3098882" cy="1032316"/>
          </a:xfrm>
        </p:grpSpPr>
        <p:pic>
          <p:nvPicPr>
            <p:cNvPr id="31" name="Graphique 30" descr="Organe du cœur avec un remplissage uni">
              <a:extLst>
                <a:ext uri="{FF2B5EF4-FFF2-40B4-BE49-F238E27FC236}">
                  <a16:creationId xmlns:a16="http://schemas.microsoft.com/office/drawing/2014/main" id="{E00395B2-65CF-418B-AFC3-138F07C7B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530528" y="3074998"/>
              <a:ext cx="1032316" cy="1032316"/>
            </a:xfrm>
            <a:prstGeom prst="rect">
              <a:avLst/>
            </a:prstGeom>
          </p:spPr>
        </p:pic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A7592E2-6B52-4B8F-8E26-0250C0CF3B5A}"/>
                </a:ext>
              </a:extLst>
            </p:cNvPr>
            <p:cNvSpPr txBox="1"/>
            <p:nvPr/>
          </p:nvSpPr>
          <p:spPr>
            <a:xfrm>
              <a:off x="2516896" y="3129491"/>
              <a:ext cx="2112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Exemple de vie réelle : pacemaker connecté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872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1045F"/>
            </a:gs>
            <a:gs pos="0">
              <a:srgbClr val="AA076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0E91D6A7-38E3-49F8-943A-459D0F290C3D}"/>
              </a:ext>
            </a:extLst>
          </p:cNvPr>
          <p:cNvSpPr/>
          <p:nvPr/>
        </p:nvSpPr>
        <p:spPr>
          <a:xfrm rot="8034877">
            <a:off x="4756149" y="-763880"/>
            <a:ext cx="2679700" cy="2679700"/>
          </a:xfrm>
          <a:prstGeom prst="ellipse">
            <a:avLst/>
          </a:prstGeom>
          <a:gradFill flip="none" rotWithShape="1">
            <a:gsLst>
              <a:gs pos="91000">
                <a:srgbClr val="FFC500"/>
              </a:gs>
              <a:gs pos="29000">
                <a:srgbClr val="C21500"/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90F7E82-4387-4D22-9988-371E5EAF4C80}"/>
              </a:ext>
            </a:extLst>
          </p:cNvPr>
          <p:cNvGrpSpPr/>
          <p:nvPr/>
        </p:nvGrpSpPr>
        <p:grpSpPr>
          <a:xfrm>
            <a:off x="445770" y="397338"/>
            <a:ext cx="11174730" cy="1239818"/>
            <a:chOff x="445770" y="397338"/>
            <a:chExt cx="5760720" cy="123981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1A8ADAC-C18F-40E5-862B-E1FA9FA3D5E2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prstGeom prst="round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C044A88-2F34-43CE-AF6E-AFE1115D94C9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custGeom>
              <a:avLst/>
              <a:gdLst>
                <a:gd name="connsiteX0" fmla="*/ 0 w 5760720"/>
                <a:gd name="connsiteY0" fmla="*/ 206640 h 1239818"/>
                <a:gd name="connsiteX1" fmla="*/ 206640 w 5760720"/>
                <a:gd name="connsiteY1" fmla="*/ 0 h 1239818"/>
                <a:gd name="connsiteX2" fmla="*/ 5554080 w 5760720"/>
                <a:gd name="connsiteY2" fmla="*/ 0 h 1239818"/>
                <a:gd name="connsiteX3" fmla="*/ 5760720 w 5760720"/>
                <a:gd name="connsiteY3" fmla="*/ 206640 h 1239818"/>
                <a:gd name="connsiteX4" fmla="*/ 5760720 w 5760720"/>
                <a:gd name="connsiteY4" fmla="*/ 1033178 h 1239818"/>
                <a:gd name="connsiteX5" fmla="*/ 5554080 w 5760720"/>
                <a:gd name="connsiteY5" fmla="*/ 1239818 h 1239818"/>
                <a:gd name="connsiteX6" fmla="*/ 206640 w 5760720"/>
                <a:gd name="connsiteY6" fmla="*/ 1239818 h 1239818"/>
                <a:gd name="connsiteX7" fmla="*/ 0 w 5760720"/>
                <a:gd name="connsiteY7" fmla="*/ 1033178 h 1239818"/>
                <a:gd name="connsiteX8" fmla="*/ 0 w 5760720"/>
                <a:gd name="connsiteY8" fmla="*/ 2066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8" fmla="*/ 5645520 w 5760720"/>
                <a:gd name="connsiteY8" fmla="*/ 914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0" fmla="*/ 5760720 w 5760720"/>
                <a:gd name="connsiteY0" fmla="*/ 206640 h 1239818"/>
                <a:gd name="connsiteX1" fmla="*/ 5760720 w 5760720"/>
                <a:gd name="connsiteY1" fmla="*/ 1033178 h 1239818"/>
                <a:gd name="connsiteX2" fmla="*/ 5554080 w 5760720"/>
                <a:gd name="connsiteY2" fmla="*/ 1239818 h 1239818"/>
                <a:gd name="connsiteX3" fmla="*/ 206640 w 5760720"/>
                <a:gd name="connsiteY3" fmla="*/ 1239818 h 1239818"/>
                <a:gd name="connsiteX4" fmla="*/ 0 w 5760720"/>
                <a:gd name="connsiteY4" fmla="*/ 1033178 h 1239818"/>
                <a:gd name="connsiteX5" fmla="*/ 0 w 5760720"/>
                <a:gd name="connsiteY5" fmla="*/ 206640 h 1239818"/>
                <a:gd name="connsiteX6" fmla="*/ 206640 w 5760720"/>
                <a:gd name="connsiteY6" fmla="*/ 0 h 1239818"/>
                <a:gd name="connsiteX0" fmla="*/ 5760720 w 5760720"/>
                <a:gd name="connsiteY0" fmla="*/ 1033178 h 1239818"/>
                <a:gd name="connsiteX1" fmla="*/ 5554080 w 5760720"/>
                <a:gd name="connsiteY1" fmla="*/ 1239818 h 1239818"/>
                <a:gd name="connsiteX2" fmla="*/ 206640 w 5760720"/>
                <a:gd name="connsiteY2" fmla="*/ 1239818 h 1239818"/>
                <a:gd name="connsiteX3" fmla="*/ 0 w 5760720"/>
                <a:gd name="connsiteY3" fmla="*/ 1033178 h 1239818"/>
                <a:gd name="connsiteX4" fmla="*/ 0 w 5760720"/>
                <a:gd name="connsiteY4" fmla="*/ 206640 h 1239818"/>
                <a:gd name="connsiteX5" fmla="*/ 206640 w 5760720"/>
                <a:gd name="connsiteY5" fmla="*/ 0 h 12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0720" h="1239818">
                  <a:moveTo>
                    <a:pt x="5760720" y="1033178"/>
                  </a:moveTo>
                  <a:cubicBezTo>
                    <a:pt x="5760720" y="1147302"/>
                    <a:pt x="5668204" y="1239818"/>
                    <a:pt x="5554080" y="1239818"/>
                  </a:cubicBezTo>
                  <a:lnTo>
                    <a:pt x="206640" y="1239818"/>
                  </a:lnTo>
                  <a:cubicBezTo>
                    <a:pt x="92516" y="1239818"/>
                    <a:pt x="0" y="1147302"/>
                    <a:pt x="0" y="1033178"/>
                  </a:cubicBezTo>
                  <a:lnTo>
                    <a:pt x="0" y="206640"/>
                  </a:lnTo>
                  <a:cubicBezTo>
                    <a:pt x="0" y="92516"/>
                    <a:pt x="92516" y="0"/>
                    <a:pt x="206640" y="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DEB132D-A107-43DF-B496-968E12DB9145}"/>
              </a:ext>
            </a:extLst>
          </p:cNvPr>
          <p:cNvSpPr txBox="1"/>
          <p:nvPr/>
        </p:nvSpPr>
        <p:spPr>
          <a:xfrm>
            <a:off x="787400" y="632526"/>
            <a:ext cx="108331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$ </a:t>
            </a:r>
            <a:r>
              <a:rPr lang="fr-FR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 corps vulnérable par l’objet</a:t>
            </a:r>
            <a:endParaRPr lang="fr-FR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54F59E3-4B30-43DA-906B-C36C312D601F}"/>
              </a:ext>
            </a:extLst>
          </p:cNvPr>
          <p:cNvSpPr/>
          <p:nvPr/>
        </p:nvSpPr>
        <p:spPr>
          <a:xfrm>
            <a:off x="6967406" y="2441764"/>
            <a:ext cx="4304030" cy="5028172"/>
          </a:xfrm>
          <a:prstGeom prst="roundRect">
            <a:avLst>
              <a:gd name="adj" fmla="val 935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DA9EABA5-2107-4D5F-8C6E-7E7B9E3CC232}"/>
              </a:ext>
            </a:extLst>
          </p:cNvPr>
          <p:cNvSpPr/>
          <p:nvPr/>
        </p:nvSpPr>
        <p:spPr>
          <a:xfrm>
            <a:off x="7408222" y="3168376"/>
            <a:ext cx="3409756" cy="1401861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2D8E55B-18B0-45D4-9490-CBBDF319852D}"/>
              </a:ext>
            </a:extLst>
          </p:cNvPr>
          <p:cNvGrpSpPr/>
          <p:nvPr/>
        </p:nvGrpSpPr>
        <p:grpSpPr>
          <a:xfrm>
            <a:off x="7540685" y="3353148"/>
            <a:ext cx="3035227" cy="1032316"/>
            <a:chOff x="1484580" y="3074998"/>
            <a:chExt cx="3035227" cy="1032316"/>
          </a:xfrm>
        </p:grpSpPr>
        <p:pic>
          <p:nvPicPr>
            <p:cNvPr id="41" name="Graphique 40" descr="Bouclier croix avec un remplissage uni">
              <a:extLst>
                <a:ext uri="{FF2B5EF4-FFF2-40B4-BE49-F238E27FC236}">
                  <a16:creationId xmlns:a16="http://schemas.microsoft.com/office/drawing/2014/main" id="{CA3EFA24-1F0B-43F9-8C75-ABA5E57A4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4580" y="3074998"/>
              <a:ext cx="1032316" cy="1032316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61DB8E4B-30AB-49B7-AE9E-C2662CA72D7E}"/>
                </a:ext>
              </a:extLst>
            </p:cNvPr>
            <p:cNvSpPr txBox="1"/>
            <p:nvPr/>
          </p:nvSpPr>
          <p:spPr>
            <a:xfrm>
              <a:off x="2626499" y="3129491"/>
              <a:ext cx="1893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Technologies greffés = vulnérabilités</a:t>
              </a:r>
            </a:p>
          </p:txBody>
        </p:sp>
      </p:grp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4A5F8FDD-FCBE-476F-B4E5-23BC4304C6D4}"/>
              </a:ext>
            </a:extLst>
          </p:cNvPr>
          <p:cNvSpPr/>
          <p:nvPr/>
        </p:nvSpPr>
        <p:spPr>
          <a:xfrm>
            <a:off x="7408222" y="4809502"/>
            <a:ext cx="3409756" cy="1401861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D32F05F8-03FB-4F7D-A4F3-E170183439A1}"/>
              </a:ext>
            </a:extLst>
          </p:cNvPr>
          <p:cNvGrpSpPr/>
          <p:nvPr/>
        </p:nvGrpSpPr>
        <p:grpSpPr>
          <a:xfrm>
            <a:off x="7586633" y="4994274"/>
            <a:ext cx="3098882" cy="1032316"/>
            <a:chOff x="1530528" y="3074998"/>
            <a:chExt cx="3098882" cy="1032316"/>
          </a:xfrm>
        </p:grpSpPr>
        <p:pic>
          <p:nvPicPr>
            <p:cNvPr id="45" name="Graphique 44" descr="Organe du cœur avec un remplissage uni">
              <a:extLst>
                <a:ext uri="{FF2B5EF4-FFF2-40B4-BE49-F238E27FC236}">
                  <a16:creationId xmlns:a16="http://schemas.microsoft.com/office/drawing/2014/main" id="{3A85BAEA-D8B3-49ED-914F-1FC4C3C74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530528" y="3074998"/>
              <a:ext cx="1032316" cy="1032316"/>
            </a:xfrm>
            <a:prstGeom prst="rect">
              <a:avLst/>
            </a:prstGeom>
          </p:spPr>
        </p:pic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A6570079-A835-40AF-990C-A9CD2E61CF33}"/>
                </a:ext>
              </a:extLst>
            </p:cNvPr>
            <p:cNvSpPr txBox="1"/>
            <p:nvPr/>
          </p:nvSpPr>
          <p:spPr>
            <a:xfrm>
              <a:off x="2516896" y="3129491"/>
              <a:ext cx="2112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Exemple de vie réelle : pacemaker connecté</a:t>
              </a: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83DB09E6-F14B-4E7F-852B-96D4CCD6AC94}"/>
              </a:ext>
            </a:extLst>
          </p:cNvPr>
          <p:cNvSpPr/>
          <p:nvPr/>
        </p:nvSpPr>
        <p:spPr>
          <a:xfrm>
            <a:off x="902970" y="2502928"/>
            <a:ext cx="4304030" cy="5028172"/>
          </a:xfrm>
          <a:prstGeom prst="roundRect">
            <a:avLst>
              <a:gd name="adj" fmla="val 935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E51B3060-B6D2-471B-ABE9-B6ABA8FD64CD}"/>
              </a:ext>
            </a:extLst>
          </p:cNvPr>
          <p:cNvSpPr/>
          <p:nvPr/>
        </p:nvSpPr>
        <p:spPr>
          <a:xfrm>
            <a:off x="1312222" y="3045475"/>
            <a:ext cx="3409756" cy="1401861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A3F41956-0CCB-400D-B161-609FCAE39D8F}"/>
              </a:ext>
            </a:extLst>
          </p:cNvPr>
          <p:cNvSpPr/>
          <p:nvPr/>
        </p:nvSpPr>
        <p:spPr>
          <a:xfrm>
            <a:off x="1312222" y="4686601"/>
            <a:ext cx="3409756" cy="1401861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6088710-0498-4182-99FB-7FF24DCC3FC9}"/>
              </a:ext>
            </a:extLst>
          </p:cNvPr>
          <p:cNvGrpSpPr/>
          <p:nvPr/>
        </p:nvGrpSpPr>
        <p:grpSpPr>
          <a:xfrm>
            <a:off x="1407682" y="3243963"/>
            <a:ext cx="3035227" cy="1032316"/>
            <a:chOff x="1484580" y="3074998"/>
            <a:chExt cx="3035227" cy="1032316"/>
          </a:xfrm>
        </p:grpSpPr>
        <p:pic>
          <p:nvPicPr>
            <p:cNvPr id="63" name="Graphique 62" descr="Intelligence artificielle avec un remplissage uni">
              <a:extLst>
                <a:ext uri="{FF2B5EF4-FFF2-40B4-BE49-F238E27FC236}">
                  <a16:creationId xmlns:a16="http://schemas.microsoft.com/office/drawing/2014/main" id="{D6F30E9A-BF56-4627-B239-DD4B1C4B7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84580" y="3074998"/>
              <a:ext cx="1032316" cy="1032316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BE3E7F6B-9D30-4A7D-84E4-9E1F8C89D25C}"/>
                </a:ext>
              </a:extLst>
            </p:cNvPr>
            <p:cNvSpPr txBox="1"/>
            <p:nvPr/>
          </p:nvSpPr>
          <p:spPr>
            <a:xfrm>
              <a:off x="2626499" y="3129491"/>
              <a:ext cx="1893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Transhumanisme: pas seulement des prothèses…</a:t>
              </a: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C63618F7-8C7C-48E3-A559-C9342D942893}"/>
              </a:ext>
            </a:extLst>
          </p:cNvPr>
          <p:cNvGrpSpPr/>
          <p:nvPr/>
        </p:nvGrpSpPr>
        <p:grpSpPr>
          <a:xfrm>
            <a:off x="1505544" y="4871373"/>
            <a:ext cx="3098882" cy="1032316"/>
            <a:chOff x="1530528" y="3074998"/>
            <a:chExt cx="3098882" cy="1032316"/>
          </a:xfrm>
        </p:grpSpPr>
        <p:pic>
          <p:nvPicPr>
            <p:cNvPr id="66" name="Graphique 65" descr="Cerveau avec un remplissage uni">
              <a:extLst>
                <a:ext uri="{FF2B5EF4-FFF2-40B4-BE49-F238E27FC236}">
                  <a16:creationId xmlns:a16="http://schemas.microsoft.com/office/drawing/2014/main" id="{9EB3E911-D14C-46A2-B780-ADAC44FEC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530528" y="3074998"/>
              <a:ext cx="1032316" cy="1032316"/>
            </a:xfrm>
            <a:prstGeom prst="rect">
              <a:avLst/>
            </a:prstGeom>
          </p:spPr>
        </p:pic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68AE2EDE-F882-4C24-B60B-8557CDED5ABF}"/>
                </a:ext>
              </a:extLst>
            </p:cNvPr>
            <p:cNvSpPr txBox="1"/>
            <p:nvPr/>
          </p:nvSpPr>
          <p:spPr>
            <a:xfrm>
              <a:off x="2516896" y="3299496"/>
              <a:ext cx="2112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La question de la manipulation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557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1045F"/>
            </a:gs>
            <a:gs pos="0">
              <a:srgbClr val="AA076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0E91D6A7-38E3-49F8-943A-459D0F290C3D}"/>
              </a:ext>
            </a:extLst>
          </p:cNvPr>
          <p:cNvSpPr/>
          <p:nvPr/>
        </p:nvSpPr>
        <p:spPr>
          <a:xfrm rot="12702190">
            <a:off x="7438695" y="-776780"/>
            <a:ext cx="2679700" cy="2679700"/>
          </a:xfrm>
          <a:prstGeom prst="ellipse">
            <a:avLst/>
          </a:prstGeom>
          <a:gradFill flip="none" rotWithShape="1">
            <a:gsLst>
              <a:gs pos="91000">
                <a:srgbClr val="FFC500"/>
              </a:gs>
              <a:gs pos="29000">
                <a:srgbClr val="C21500"/>
              </a:gs>
            </a:gsLst>
            <a:lin ang="15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90F7E82-4387-4D22-9988-371E5EAF4C80}"/>
              </a:ext>
            </a:extLst>
          </p:cNvPr>
          <p:cNvGrpSpPr/>
          <p:nvPr/>
        </p:nvGrpSpPr>
        <p:grpSpPr>
          <a:xfrm>
            <a:off x="445770" y="397338"/>
            <a:ext cx="11174730" cy="1239818"/>
            <a:chOff x="445770" y="397338"/>
            <a:chExt cx="5760720" cy="123981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1A8ADAC-C18F-40E5-862B-E1FA9FA3D5E2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prstGeom prst="round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C044A88-2F34-43CE-AF6E-AFE1115D94C9}"/>
                </a:ext>
              </a:extLst>
            </p:cNvPr>
            <p:cNvSpPr/>
            <p:nvPr/>
          </p:nvSpPr>
          <p:spPr>
            <a:xfrm>
              <a:off x="445770" y="397338"/>
              <a:ext cx="5760720" cy="1239818"/>
            </a:xfrm>
            <a:custGeom>
              <a:avLst/>
              <a:gdLst>
                <a:gd name="connsiteX0" fmla="*/ 0 w 5760720"/>
                <a:gd name="connsiteY0" fmla="*/ 206640 h 1239818"/>
                <a:gd name="connsiteX1" fmla="*/ 206640 w 5760720"/>
                <a:gd name="connsiteY1" fmla="*/ 0 h 1239818"/>
                <a:gd name="connsiteX2" fmla="*/ 5554080 w 5760720"/>
                <a:gd name="connsiteY2" fmla="*/ 0 h 1239818"/>
                <a:gd name="connsiteX3" fmla="*/ 5760720 w 5760720"/>
                <a:gd name="connsiteY3" fmla="*/ 206640 h 1239818"/>
                <a:gd name="connsiteX4" fmla="*/ 5760720 w 5760720"/>
                <a:gd name="connsiteY4" fmla="*/ 1033178 h 1239818"/>
                <a:gd name="connsiteX5" fmla="*/ 5554080 w 5760720"/>
                <a:gd name="connsiteY5" fmla="*/ 1239818 h 1239818"/>
                <a:gd name="connsiteX6" fmla="*/ 206640 w 5760720"/>
                <a:gd name="connsiteY6" fmla="*/ 1239818 h 1239818"/>
                <a:gd name="connsiteX7" fmla="*/ 0 w 5760720"/>
                <a:gd name="connsiteY7" fmla="*/ 1033178 h 1239818"/>
                <a:gd name="connsiteX8" fmla="*/ 0 w 5760720"/>
                <a:gd name="connsiteY8" fmla="*/ 2066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8" fmla="*/ 5645520 w 5760720"/>
                <a:gd name="connsiteY8" fmla="*/ 91440 h 1239818"/>
                <a:gd name="connsiteX0" fmla="*/ 5554080 w 5760720"/>
                <a:gd name="connsiteY0" fmla="*/ 0 h 1239818"/>
                <a:gd name="connsiteX1" fmla="*/ 5760720 w 5760720"/>
                <a:gd name="connsiteY1" fmla="*/ 206640 h 1239818"/>
                <a:gd name="connsiteX2" fmla="*/ 5760720 w 5760720"/>
                <a:gd name="connsiteY2" fmla="*/ 1033178 h 1239818"/>
                <a:gd name="connsiteX3" fmla="*/ 5554080 w 5760720"/>
                <a:gd name="connsiteY3" fmla="*/ 1239818 h 1239818"/>
                <a:gd name="connsiteX4" fmla="*/ 206640 w 5760720"/>
                <a:gd name="connsiteY4" fmla="*/ 1239818 h 1239818"/>
                <a:gd name="connsiteX5" fmla="*/ 0 w 5760720"/>
                <a:gd name="connsiteY5" fmla="*/ 1033178 h 1239818"/>
                <a:gd name="connsiteX6" fmla="*/ 0 w 5760720"/>
                <a:gd name="connsiteY6" fmla="*/ 206640 h 1239818"/>
                <a:gd name="connsiteX7" fmla="*/ 206640 w 5760720"/>
                <a:gd name="connsiteY7" fmla="*/ 0 h 1239818"/>
                <a:gd name="connsiteX0" fmla="*/ 5760720 w 5760720"/>
                <a:gd name="connsiteY0" fmla="*/ 206640 h 1239818"/>
                <a:gd name="connsiteX1" fmla="*/ 5760720 w 5760720"/>
                <a:gd name="connsiteY1" fmla="*/ 1033178 h 1239818"/>
                <a:gd name="connsiteX2" fmla="*/ 5554080 w 5760720"/>
                <a:gd name="connsiteY2" fmla="*/ 1239818 h 1239818"/>
                <a:gd name="connsiteX3" fmla="*/ 206640 w 5760720"/>
                <a:gd name="connsiteY3" fmla="*/ 1239818 h 1239818"/>
                <a:gd name="connsiteX4" fmla="*/ 0 w 5760720"/>
                <a:gd name="connsiteY4" fmla="*/ 1033178 h 1239818"/>
                <a:gd name="connsiteX5" fmla="*/ 0 w 5760720"/>
                <a:gd name="connsiteY5" fmla="*/ 206640 h 1239818"/>
                <a:gd name="connsiteX6" fmla="*/ 206640 w 5760720"/>
                <a:gd name="connsiteY6" fmla="*/ 0 h 1239818"/>
                <a:gd name="connsiteX0" fmla="*/ 5760720 w 5760720"/>
                <a:gd name="connsiteY0" fmla="*/ 1033178 h 1239818"/>
                <a:gd name="connsiteX1" fmla="*/ 5554080 w 5760720"/>
                <a:gd name="connsiteY1" fmla="*/ 1239818 h 1239818"/>
                <a:gd name="connsiteX2" fmla="*/ 206640 w 5760720"/>
                <a:gd name="connsiteY2" fmla="*/ 1239818 h 1239818"/>
                <a:gd name="connsiteX3" fmla="*/ 0 w 5760720"/>
                <a:gd name="connsiteY3" fmla="*/ 1033178 h 1239818"/>
                <a:gd name="connsiteX4" fmla="*/ 0 w 5760720"/>
                <a:gd name="connsiteY4" fmla="*/ 206640 h 1239818"/>
                <a:gd name="connsiteX5" fmla="*/ 206640 w 5760720"/>
                <a:gd name="connsiteY5" fmla="*/ 0 h 123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0720" h="1239818">
                  <a:moveTo>
                    <a:pt x="5760720" y="1033178"/>
                  </a:moveTo>
                  <a:cubicBezTo>
                    <a:pt x="5760720" y="1147302"/>
                    <a:pt x="5668204" y="1239818"/>
                    <a:pt x="5554080" y="1239818"/>
                  </a:cubicBezTo>
                  <a:lnTo>
                    <a:pt x="206640" y="1239818"/>
                  </a:lnTo>
                  <a:cubicBezTo>
                    <a:pt x="92516" y="1239818"/>
                    <a:pt x="0" y="1147302"/>
                    <a:pt x="0" y="1033178"/>
                  </a:cubicBezTo>
                  <a:lnTo>
                    <a:pt x="0" y="206640"/>
                  </a:lnTo>
                  <a:cubicBezTo>
                    <a:pt x="0" y="92516"/>
                    <a:pt x="92516" y="0"/>
                    <a:pt x="206640" y="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DEB132D-A107-43DF-B496-968E12DB9145}"/>
              </a:ext>
            </a:extLst>
          </p:cNvPr>
          <p:cNvSpPr txBox="1"/>
          <p:nvPr/>
        </p:nvSpPr>
        <p:spPr>
          <a:xfrm>
            <a:off x="787400" y="632526"/>
            <a:ext cx="108331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$ </a:t>
            </a:r>
            <a:r>
              <a:rPr lang="fr-FR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Vie privée ?</a:t>
            </a:r>
            <a:endParaRPr lang="fr-FR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02A22CF6-DB2D-44AC-B650-24E4FB08DF76}"/>
              </a:ext>
            </a:extLst>
          </p:cNvPr>
          <p:cNvSpPr/>
          <p:nvPr/>
        </p:nvSpPr>
        <p:spPr>
          <a:xfrm>
            <a:off x="846240" y="2407107"/>
            <a:ext cx="4304030" cy="5028172"/>
          </a:xfrm>
          <a:prstGeom prst="roundRect">
            <a:avLst>
              <a:gd name="adj" fmla="val 9356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152FC082-F587-44A8-9061-D4BFCB3EA2D1}"/>
              </a:ext>
            </a:extLst>
          </p:cNvPr>
          <p:cNvSpPr/>
          <p:nvPr/>
        </p:nvSpPr>
        <p:spPr>
          <a:xfrm>
            <a:off x="1283384" y="2836135"/>
            <a:ext cx="3409756" cy="1401861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4871ECE-B40F-4D90-BB29-167CEFBE9502}"/>
              </a:ext>
            </a:extLst>
          </p:cNvPr>
          <p:cNvGrpSpPr/>
          <p:nvPr/>
        </p:nvGrpSpPr>
        <p:grpSpPr>
          <a:xfrm>
            <a:off x="1427437" y="3001975"/>
            <a:ext cx="3035227" cy="1032316"/>
            <a:chOff x="1484580" y="3074998"/>
            <a:chExt cx="3035227" cy="1032316"/>
          </a:xfrm>
        </p:grpSpPr>
        <p:pic>
          <p:nvPicPr>
            <p:cNvPr id="58" name="Graphique 57" descr="Empreinte digitale avec un remplissage uni">
              <a:extLst>
                <a:ext uri="{FF2B5EF4-FFF2-40B4-BE49-F238E27FC236}">
                  <a16:creationId xmlns:a16="http://schemas.microsoft.com/office/drawing/2014/main" id="{E5015921-E580-40F6-BC83-763C492D0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4580" y="3074998"/>
              <a:ext cx="1032316" cy="1032316"/>
            </a:xfrm>
            <a:prstGeom prst="rect">
              <a:avLst/>
            </a:prstGeom>
          </p:spPr>
        </p:pic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459CF3ED-6FCC-47F1-AC81-DB1BBAB608E7}"/>
                </a:ext>
              </a:extLst>
            </p:cNvPr>
            <p:cNvSpPr txBox="1"/>
            <p:nvPr/>
          </p:nvSpPr>
          <p:spPr>
            <a:xfrm>
              <a:off x="2626499" y="3129491"/>
              <a:ext cx="1893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La micropuce, une donnée biométrique ?</a:t>
              </a:r>
            </a:p>
          </p:txBody>
        </p:sp>
      </p:grp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6DE755AC-8B1F-43C1-AC8F-68C0854F4C6F}"/>
              </a:ext>
            </a:extLst>
          </p:cNvPr>
          <p:cNvSpPr/>
          <p:nvPr/>
        </p:nvSpPr>
        <p:spPr>
          <a:xfrm>
            <a:off x="1283384" y="4761302"/>
            <a:ext cx="3409756" cy="1401861"/>
          </a:xfrm>
          <a:prstGeom prst="roundRect">
            <a:avLst>
              <a:gd name="adj" fmla="val 93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BCF5225B-BAC2-4FDE-8F1B-588EBBD5464C}"/>
              </a:ext>
            </a:extLst>
          </p:cNvPr>
          <p:cNvGrpSpPr/>
          <p:nvPr/>
        </p:nvGrpSpPr>
        <p:grpSpPr>
          <a:xfrm>
            <a:off x="1448814" y="4921193"/>
            <a:ext cx="3098882" cy="1032316"/>
            <a:chOff x="1530528" y="3074998"/>
            <a:chExt cx="3098882" cy="1032316"/>
          </a:xfrm>
        </p:grpSpPr>
        <p:pic>
          <p:nvPicPr>
            <p:cNvPr id="62" name="Graphique 61" descr="Contour de visage confus avec un remplissage uni">
              <a:extLst>
                <a:ext uri="{FF2B5EF4-FFF2-40B4-BE49-F238E27FC236}">
                  <a16:creationId xmlns:a16="http://schemas.microsoft.com/office/drawing/2014/main" id="{F275CB8E-A68F-429B-A249-ECD76AE6E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530528" y="3074998"/>
              <a:ext cx="1032316" cy="1032316"/>
            </a:xfrm>
            <a:prstGeom prst="rect">
              <a:avLst/>
            </a:prstGeom>
          </p:spPr>
        </p:pic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8A4D4F80-85C5-46DE-9016-2DBE2F466640}"/>
                </a:ext>
              </a:extLst>
            </p:cNvPr>
            <p:cNvSpPr txBox="1"/>
            <p:nvPr/>
          </p:nvSpPr>
          <p:spPr>
            <a:xfrm>
              <a:off x="2516896" y="3299496"/>
              <a:ext cx="2112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badi" panose="020B0604020104020204" pitchFamily="34" charset="0"/>
                </a:rPr>
                <a:t>Quel est le problème ?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3AEF960-97A6-4DAC-8FC7-A03C976B1D29}"/>
              </a:ext>
            </a:extLst>
          </p:cNvPr>
          <p:cNvGrpSpPr/>
          <p:nvPr/>
        </p:nvGrpSpPr>
        <p:grpSpPr>
          <a:xfrm>
            <a:off x="5306789" y="1637155"/>
            <a:ext cx="10000054" cy="6858000"/>
            <a:chOff x="5306789" y="1637155"/>
            <a:chExt cx="10000054" cy="6858000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C0052121-819D-4E56-AE14-DC1903284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06789" y="1637155"/>
              <a:ext cx="10000054" cy="6858000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0B6C9FD-0174-43DE-8B1C-4208DE144AEB}"/>
                </a:ext>
              </a:extLst>
            </p:cNvPr>
            <p:cNvSpPr txBox="1"/>
            <p:nvPr/>
          </p:nvSpPr>
          <p:spPr>
            <a:xfrm>
              <a:off x="6357620" y="5656087"/>
              <a:ext cx="57682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Tag RFID implantable</a:t>
              </a:r>
            </a:p>
            <a:p>
              <a:r>
                <a:rPr lang="fr-FR" sz="16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Un numéro unique y est stocké, et vous permet de remplacer votre carte bancaire, votre badge d’accès ou votre carte de visite sans contact</a:t>
              </a:r>
            </a:p>
            <a:p>
              <a:endParaRPr lang="fr-FR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83236B3A-5A06-4261-80CE-217F90997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57555" y="2730962"/>
              <a:ext cx="4269936" cy="24018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14050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814</Words>
  <Application>Microsoft Office PowerPoint</Application>
  <PresentationFormat>Grand écran</PresentationFormat>
  <Paragraphs>89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Cascadia Code</vt:lpstr>
      <vt:lpstr>Open Sans</vt:lpstr>
      <vt:lpstr>Source Sans Pro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aaaa</dc:title>
  <dc:creator>logan tann</dc:creator>
  <cp:lastModifiedBy>logan tann</cp:lastModifiedBy>
  <cp:revision>8</cp:revision>
  <dcterms:created xsi:type="dcterms:W3CDTF">2021-10-14T06:39:42Z</dcterms:created>
  <dcterms:modified xsi:type="dcterms:W3CDTF">2021-10-15T09:42:57Z</dcterms:modified>
</cp:coreProperties>
</file>