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0"/>
  </p:notesMasterIdLst>
  <p:sldIdLst>
    <p:sldId id="272" r:id="rId5"/>
    <p:sldId id="260" r:id="rId6"/>
    <p:sldId id="261" r:id="rId7"/>
    <p:sldId id="270" r:id="rId8"/>
    <p:sldId id="262" r:id="rId9"/>
    <p:sldId id="265" r:id="rId10"/>
    <p:sldId id="368" r:id="rId11"/>
    <p:sldId id="369" r:id="rId12"/>
    <p:sldId id="370" r:id="rId13"/>
    <p:sldId id="371" r:id="rId14"/>
    <p:sldId id="372" r:id="rId15"/>
    <p:sldId id="373" r:id="rId16"/>
    <p:sldId id="374" r:id="rId17"/>
    <p:sldId id="375" r:id="rId18"/>
    <p:sldId id="275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entury Gothic" panose="020B0502020202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3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6122" autoAdjust="0"/>
  </p:normalViewPr>
  <p:slideViewPr>
    <p:cSldViewPr snapToGrid="0">
      <p:cViewPr varScale="1">
        <p:scale>
          <a:sx n="145" d="100"/>
          <a:sy n="145" d="100"/>
        </p:scale>
        <p:origin x="630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117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11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11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14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113" Type="http://customschemas.google.com/relationships/presentationmetadata" Target="metadata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9050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1379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41555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74254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8231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6d3f5ae1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g116d3f5ae1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199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0567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6930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a057ae1a2_0_175"/>
          <p:cNvSpPr txBox="1"/>
          <p:nvPr/>
        </p:nvSpPr>
        <p:spPr>
          <a:xfrm>
            <a:off x="438625" y="1644855"/>
            <a:ext cx="7737600" cy="1703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sz="4400" dirty="0">
                <a:sym typeface="Century Gothic"/>
              </a:rPr>
              <a:t>Aprendendo HTML na prática</a:t>
            </a:r>
            <a:endParaRPr sz="4400" dirty="0">
              <a:sym typeface="Century Gothic"/>
            </a:endParaRPr>
          </a:p>
        </p:txBody>
      </p:sp>
      <p:pic>
        <p:nvPicPr>
          <p:cNvPr id="260" name="Google Shape;260;g10a057ae1a2_0_1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10a057ae1a2_0_175"/>
          <p:cNvSpPr txBox="1"/>
          <p:nvPr/>
        </p:nvSpPr>
        <p:spPr>
          <a:xfrm>
            <a:off x="438625" y="88625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Primeiros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passos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HTML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Atributos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guarde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bem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essa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palavra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Atributos básicos das 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1161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Formas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executar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um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arquivo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HTML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Executando uma página HTML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2178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h1, h2, h3, h4, h5, p,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, u, strong, entre outros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Falando sobre textos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9291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Entendendo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as &lt;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ol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&gt; e &lt;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ul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 ordenada e não ordenada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6839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Faça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-se o site \o/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1034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</a:t>
            </a:r>
            <a:r>
              <a:rPr lang="en-US" sz="55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!</a:t>
            </a:r>
            <a:endParaRPr sz="55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4" name="Google Shape;28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54;p2">
            <a:extLst>
              <a:ext uri="{FF2B5EF4-FFF2-40B4-BE49-F238E27FC236}">
                <a16:creationId xmlns:a16="http://schemas.microsoft.com/office/drawing/2014/main" id="{673F20ED-EA6B-6BC5-7526-7B343B272C51}"/>
              </a:ext>
            </a:extLst>
          </p:cNvPr>
          <p:cNvSpPr txBox="1"/>
          <p:nvPr/>
        </p:nvSpPr>
        <p:spPr>
          <a:xfrm>
            <a:off x="1162075" y="2377198"/>
            <a:ext cx="6761700" cy="127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342227" y="2517968"/>
            <a:ext cx="6761700" cy="2304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 Medeiros Mainardes</a:t>
            </a:r>
            <a:b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 Sênior / Tech Lead</a:t>
            </a:r>
            <a:b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55;p2">
            <a:extLst>
              <a:ext uri="{FF2B5EF4-FFF2-40B4-BE49-F238E27FC236}">
                <a16:creationId xmlns:a16="http://schemas.microsoft.com/office/drawing/2014/main" id="{E869B7C6-36B6-7F35-91AF-6A50B30226FB}"/>
              </a:ext>
            </a:extLst>
          </p:cNvPr>
          <p:cNvSpPr txBox="1"/>
          <p:nvPr/>
        </p:nvSpPr>
        <p:spPr>
          <a:xfrm>
            <a:off x="342227" y="713906"/>
            <a:ext cx="8214557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sz="4000" dirty="0">
                <a:sym typeface="Century Gothic"/>
              </a:rPr>
              <a:t>Aprendendo HTML na prática</a:t>
            </a:r>
          </a:p>
        </p:txBody>
      </p:sp>
      <p:sp>
        <p:nvSpPr>
          <p:cNvPr id="6" name="Google Shape;262;g10a057ae1a2_0_175">
            <a:extLst>
              <a:ext uri="{FF2B5EF4-FFF2-40B4-BE49-F238E27FC236}">
                <a16:creationId xmlns:a16="http://schemas.microsoft.com/office/drawing/2014/main" id="{6C49EEBB-EEB4-B4D7-73C7-C988B1617D39}"/>
              </a:ext>
            </a:extLst>
          </p:cNvPr>
          <p:cNvSpPr txBox="1"/>
          <p:nvPr/>
        </p:nvSpPr>
        <p:spPr>
          <a:xfrm>
            <a:off x="342227" y="360043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Primeiros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passos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HTML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ffa863cd_0_0"/>
          <p:cNvSpPr txBox="1"/>
          <p:nvPr/>
        </p:nvSpPr>
        <p:spPr>
          <a:xfrm>
            <a:off x="491566" y="387779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109ffa863cd_0_0"/>
          <p:cNvSpPr txBox="1"/>
          <p:nvPr/>
        </p:nvSpPr>
        <p:spPr>
          <a:xfrm>
            <a:off x="410884" y="943167"/>
            <a:ext cx="7991100" cy="28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Mais de 20 anos como programador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prático em diversos projetos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Experiência em gestão de pessoas e treinamentos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Investidor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Cozinhar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mim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é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terapia</a:t>
            </a:r>
            <a:endParaRPr lang="en-US" sz="22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Lives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Twitch. </a:t>
            </a:r>
            <a:r>
              <a:rPr lang="pt-BR" sz="22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 novidades, me adicionem no Instagram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54;p2">
            <a:extLst>
              <a:ext uri="{FF2B5EF4-FFF2-40B4-BE49-F238E27FC236}">
                <a16:creationId xmlns:a16="http://schemas.microsoft.com/office/drawing/2014/main" id="{48690005-08EB-89CF-B902-A7CCA4D35BBB}"/>
              </a:ext>
            </a:extLst>
          </p:cNvPr>
          <p:cNvSpPr txBox="1"/>
          <p:nvPr/>
        </p:nvSpPr>
        <p:spPr>
          <a:xfrm>
            <a:off x="491566" y="3475748"/>
            <a:ext cx="6761700" cy="127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6d3f5ae16_1_6"/>
          <p:cNvSpPr txBox="1"/>
          <p:nvPr/>
        </p:nvSpPr>
        <p:spPr>
          <a:xfrm>
            <a:off x="518460" y="317682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" name="Google Shape;240;g116d3f5ae16_1_6">
            <a:extLst>
              <a:ext uri="{FF2B5EF4-FFF2-40B4-BE49-F238E27FC236}">
                <a16:creationId xmlns:a16="http://schemas.microsoft.com/office/drawing/2014/main" id="{394BE2D4-1308-43DE-D8CD-9CC40331119E}"/>
              </a:ext>
            </a:extLst>
          </p:cNvPr>
          <p:cNvSpPr/>
          <p:nvPr/>
        </p:nvSpPr>
        <p:spPr>
          <a:xfrm>
            <a:off x="725331" y="979118"/>
            <a:ext cx="5151033" cy="38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0000"/>
              <a:buFont typeface="Calibri" panose="020F0502020204030204" pitchFamily="34" charset="0"/>
              <a:buChar char="›"/>
            </a:pP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Ferramentas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utilizadas</a:t>
            </a:r>
            <a:endParaRPr lang="en-US" sz="18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pt-BR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Usando o Inspetor de Elementos</a:t>
            </a: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Estrutura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básica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HTML</a:t>
            </a: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Falando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sobre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Tags</a:t>
            </a: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Atributos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básicos</a:t>
            </a:r>
            <a:endParaRPr lang="en-US" sz="18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Executando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página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HTML</a:t>
            </a: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Textos</a:t>
            </a:r>
            <a:endParaRPr lang="en-US" sz="18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pt-BR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Listas ordenadas e não ordenadas</a:t>
            </a: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Links</a:t>
            </a:r>
            <a:endParaRPr lang="en-US" sz="18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18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18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18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pt-BR" sz="18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0000"/>
              <a:buFont typeface="Calibri" panose="020F0502020204030204" pitchFamily="34" charset="0"/>
              <a:buChar char="›"/>
            </a:pPr>
            <a:endParaRPr sz="18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471395" y="1555166"/>
            <a:ext cx="8016900" cy="1894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configurar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ambiente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desenvolvimento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funcionamento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inspetor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elementos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navegador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sua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primeira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página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HTML. </a:t>
            </a: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Geral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Se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preparando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Ferramentas utilizadas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Conheça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esse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recurso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tão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útil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Usando o Inspetor de Elementos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0790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“Bora”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começar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 básica do HTML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1065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? Do que se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alimentam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Onde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vivem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Falando sobre 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359538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D225DE-4CD3-4670-A3D8-AEEFF246D3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97572E0-896D-43F8-A07F-15D5B92B539F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FBE04331-6E34-453F-A265-6024BCDBAC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3013</TotalTime>
  <Words>314</Words>
  <Application>Microsoft Office PowerPoint</Application>
  <PresentationFormat>Apresentação na tela (16:9)</PresentationFormat>
  <Paragraphs>57</Paragraphs>
  <Slides>15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Diogo Medeiros Mainardes</cp:lastModifiedBy>
  <cp:revision>15</cp:revision>
  <dcterms:modified xsi:type="dcterms:W3CDTF">2022-11-16T21:43:01Z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