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6" r:id="rId12"/>
    <p:sldId id="381" r:id="rId13"/>
    <p:sldId id="384" r:id="rId14"/>
    <p:sldId id="385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mídias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&lt;track&gt;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6A4CA299-4C5A-2BB4-D5E2-0F25EAEBA62A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mídias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&lt;video&gt;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&lt;track&gt;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imagens,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músicas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site.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as tags de </a:t>
            </a:r>
            <a:r>
              <a:rPr lang="en-US" dirty="0" err="1">
                <a:sym typeface="Calibri"/>
              </a:rPr>
              <a:t>mídia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Imagens “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nóis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</a:t>
            </a:r>
            <a:r>
              <a:rPr lang="en-US" dirty="0" err="1">
                <a:sym typeface="Calibri"/>
              </a:rPr>
              <a:t>img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D82C0122-F04D-717D-364D-3511FADF8A72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curtindo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1A151419-AB11-E4C9-FD8A-C0CF70189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B33FE390-0BDE-B427-F593-C292444B242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F8C5DFB-E6D2-4C33-84FB-8508E470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257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23</cp:revision>
  <dcterms:modified xsi:type="dcterms:W3CDTF">2022-11-18T21:09:39Z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