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83" r:id="rId14"/>
    <p:sldId id="386" r:id="rId15"/>
    <p:sldId id="381" r:id="rId16"/>
    <p:sldId id="384" r:id="rId17"/>
    <p:sldId id="38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Tabelas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&lt;table&gt;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AD835FA6-D7C2-5AD4-B91A-745233730D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B30BCB68-F035-DDB9-B19E-9B51FB79F7D0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&lt;tf&gt;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20A7E368-03A4-989A-B5E7-15FAF5A1AB5F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tbody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tfoot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3D7921AA-60DF-7F33-687E-EF3EFF77801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Estilizando uma tabela com CSS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Tabelas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&lt;td&gt;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tbody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thead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tfoot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Estilizando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CSS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dados.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utilizer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tabelas</a:t>
            </a:r>
            <a:r>
              <a:rPr lang="en-US" dirty="0">
                <a:sym typeface="Calibri"/>
              </a:rPr>
              <a:t> e </a:t>
            </a:r>
            <a:r>
              <a:rPr lang="en-US" dirty="0" err="1">
                <a:sym typeface="Calibri"/>
              </a:rPr>
              <a:t>quando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usamos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mo fazer uma tabela. Dicas de como fazer uma tabela - Escola Kids">
            <a:extLst>
              <a:ext uri="{FF2B5EF4-FFF2-40B4-BE49-F238E27FC236}">
                <a16:creationId xmlns:a16="http://schemas.microsoft.com/office/drawing/2014/main" id="{08966D2A-700E-10DB-AD10-2C818F74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1" y="1455058"/>
            <a:ext cx="4989359" cy="27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Curso de HTML - Aula 5: Criação de tabelas | Hiperbytes">
            <a:extLst>
              <a:ext uri="{FF2B5EF4-FFF2-40B4-BE49-F238E27FC236}">
                <a16:creationId xmlns:a16="http://schemas.microsoft.com/office/drawing/2014/main" id="{6EB420DC-D9C7-EEFF-4030-0D60FB3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3" y="1300696"/>
            <a:ext cx="2205514" cy="11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o de tabela de preços Modelo HTML">
            <a:extLst>
              <a:ext uri="{FF2B5EF4-FFF2-40B4-BE49-F238E27FC236}">
                <a16:creationId xmlns:a16="http://schemas.microsoft.com/office/drawing/2014/main" id="{FE2E7123-37BF-7D4F-D254-3D66DFE2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35306" r="3152" b="4226"/>
          <a:stretch/>
        </p:blipFill>
        <p:spPr bwMode="auto">
          <a:xfrm>
            <a:off x="455797" y="3133025"/>
            <a:ext cx="4950843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r lista ordenavel - HTML - GUJ">
            <a:extLst>
              <a:ext uri="{FF2B5EF4-FFF2-40B4-BE49-F238E27FC236}">
                <a16:creationId xmlns:a16="http://schemas.microsoft.com/office/drawing/2014/main" id="{70913D54-020D-6ADF-C57E-61C9E108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6" y="1018959"/>
            <a:ext cx="3354439" cy="20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90398" y="194514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HTML – Website Layout | 101 Computing">
            <a:extLst>
              <a:ext uri="{FF2B5EF4-FFF2-40B4-BE49-F238E27FC236}">
                <a16:creationId xmlns:a16="http://schemas.microsoft.com/office/drawing/2014/main" id="{E1C452F0-59AC-C8F5-99D5-DFD1573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968083"/>
            <a:ext cx="1838327" cy="17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– Website Layout | 101 Computing">
            <a:extLst>
              <a:ext uri="{FF2B5EF4-FFF2-40B4-BE49-F238E27FC236}">
                <a16:creationId xmlns:a16="http://schemas.microsoft.com/office/drawing/2014/main" id="{48E4D3F9-916A-A1DE-1314-F56E0293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4" y="1231535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– Website Layout | 101 Computing">
            <a:extLst>
              <a:ext uri="{FF2B5EF4-FFF2-40B4-BE49-F238E27FC236}">
                <a16:creationId xmlns:a16="http://schemas.microsoft.com/office/drawing/2014/main" id="{018FD334-D5E9-A542-ACAE-09615F15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7" y="2828448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3;g109ffa863cd_0_0">
            <a:extLst>
              <a:ext uri="{FF2B5EF4-FFF2-40B4-BE49-F238E27FC236}">
                <a16:creationId xmlns:a16="http://schemas.microsoft.com/office/drawing/2014/main" id="{9603A0C1-8D26-18F1-C0E3-6855EC182628}"/>
              </a:ext>
            </a:extLst>
          </p:cNvPr>
          <p:cNvSpPr txBox="1"/>
          <p:nvPr/>
        </p:nvSpPr>
        <p:spPr>
          <a:xfrm>
            <a:off x="4875249" y="1540842"/>
            <a:ext cx="3663981" cy="11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do arquivo HTML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C05AC4-6D33-4959-8968-ECBB9ECD92EC}"/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294</Words>
  <Application>Microsoft Office PowerPoint</Application>
  <PresentationFormat>Apresentação na tela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24</cp:revision>
  <dcterms:modified xsi:type="dcterms:W3CDTF">2022-08-02T17:58:16Z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