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66" r:id="rId15"/>
    <p:sldId id="282" r:id="rId16"/>
    <p:sldId id="283" r:id="rId17"/>
    <p:sldId id="284" r:id="rId18"/>
    <p:sldId id="285" r:id="rId19"/>
    <p:sldId id="286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DCAA5-1939-0802-2F63-9F6BA205E111}" v="9" dt="2022-08-11T18:03:27.797"/>
    <p1510:client id="{470B0AD3-4CFE-E3CF-017D-C25BA7F676BA}" v="16" dt="2022-06-27T10:36:06.498"/>
    <p1510:client id="{57ED791E-4BE2-B622-2122-73D3B44F7A16}" v="2" dt="2022-06-14T05:21:28.296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46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ambrosio.dev@gmail.com" userId="S::urn:spo:guest#micheleambrosio.dev@gmail.com::" providerId="AD" clId="Web-{D841B579-20CF-8682-7687-42531EA24F04}"/>
    <pc:docChg chg="addSld delSld modSld sldOrd">
      <pc:chgData name="micheleambrosio.dev@gmail.com" userId="S::urn:spo:guest#micheleambrosio.dev@gmail.com::" providerId="AD" clId="Web-{D841B579-20CF-8682-7687-42531EA24F04}" dt="2022-06-27T00:34:33.300" v="2174"/>
      <pc:docMkLst>
        <pc:docMk/>
      </pc:docMkLst>
      <pc:sldChg chg="add del">
        <pc:chgData name="micheleambrosio.dev@gmail.com" userId="S::urn:spo:guest#micheleambrosio.dev@gmail.com::" providerId="AD" clId="Web-{D841B579-20CF-8682-7687-42531EA24F04}" dt="2022-06-26T22:23:23.553" v="2"/>
        <pc:sldMkLst>
          <pc:docMk/>
          <pc:sldMk cId="0" sldId="256"/>
        </pc:sldMkLst>
      </pc:sldChg>
      <pc:sldChg chg="del">
        <pc:chgData name="micheleambrosio.dev@gmail.com" userId="S::urn:spo:guest#micheleambrosio.dev@gmail.com::" providerId="AD" clId="Web-{D841B579-20CF-8682-7687-42531EA24F04}" dt="2022-06-26T22:23:25.193" v="3"/>
        <pc:sldMkLst>
          <pc:docMk/>
          <pc:sldMk cId="0" sldId="257"/>
        </pc:sldMkLst>
      </pc:sldChg>
      <pc:sldChg chg="del">
        <pc:chgData name="micheleambrosio.dev@gmail.com" userId="S::urn:spo:guest#micheleambrosio.dev@gmail.com::" providerId="AD" clId="Web-{D841B579-20CF-8682-7687-42531EA24F04}" dt="2022-06-26T22:23:26.850" v="4"/>
        <pc:sldMkLst>
          <pc:docMk/>
          <pc:sldMk cId="0" sldId="258"/>
        </pc:sldMkLst>
      </pc:sldChg>
      <pc:sldChg chg="del">
        <pc:chgData name="micheleambrosio.dev@gmail.com" userId="S::urn:spo:guest#micheleambrosio.dev@gmail.com::" providerId="AD" clId="Web-{D841B579-20CF-8682-7687-42531EA24F04}" dt="2022-06-26T22:23:28.334" v="5"/>
        <pc:sldMkLst>
          <pc:docMk/>
          <pc:sldMk cId="0" sldId="259"/>
        </pc:sldMkLst>
      </pc:sldChg>
      <pc:sldChg chg="addSp delSp modSp">
        <pc:chgData name="micheleambrosio.dev@gmail.com" userId="S::urn:spo:guest#micheleambrosio.dev@gmail.com::" providerId="AD" clId="Web-{D841B579-20CF-8682-7687-42531EA24F04}" dt="2022-06-27T00:28:51.778" v="2160" actId="1076"/>
        <pc:sldMkLst>
          <pc:docMk/>
          <pc:sldMk cId="0" sldId="260"/>
        </pc:sldMkLst>
        <pc:spChg chg="mod">
          <ac:chgData name="micheleambrosio.dev@gmail.com" userId="S::urn:spo:guest#micheleambrosio.dev@gmail.com::" providerId="AD" clId="Web-{D841B579-20CF-8682-7687-42531EA24F04}" dt="2022-06-26T22:41:43.810" v="24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2:28:18.732" v="43" actId="20577"/>
          <ac:spMkLst>
            <pc:docMk/>
            <pc:sldMk cId="0" sldId="260"/>
            <ac:spMk id="155" creationId="{00000000-0000-0000-0000-000000000000}"/>
          </ac:spMkLst>
        </pc:spChg>
        <pc:picChg chg="add del mod">
          <ac:chgData name="micheleambrosio.dev@gmail.com" userId="S::urn:spo:guest#micheleambrosio.dev@gmail.com::" providerId="AD" clId="Web-{D841B579-20CF-8682-7687-42531EA24F04}" dt="2022-06-26T22:26:16.495" v="30"/>
          <ac:picMkLst>
            <pc:docMk/>
            <pc:sldMk cId="0" sldId="260"/>
            <ac:picMk id="2" creationId="{217D5BA6-F986-ED77-9609-D4FF5BA9F014}"/>
          </ac:picMkLst>
        </pc:picChg>
        <pc:picChg chg="add del mod">
          <ac:chgData name="micheleambrosio.dev@gmail.com" userId="S::urn:spo:guest#micheleambrosio.dev@gmail.com::" providerId="AD" clId="Web-{D841B579-20CF-8682-7687-42531EA24F04}" dt="2022-06-26T22:27:40.512" v="34"/>
          <ac:picMkLst>
            <pc:docMk/>
            <pc:sldMk cId="0" sldId="260"/>
            <ac:picMk id="3" creationId="{0B16864B-9A63-8BBB-01E0-EB3926193B2C}"/>
          </ac:picMkLst>
        </pc:picChg>
        <pc:picChg chg="add del mod">
          <ac:chgData name="micheleambrosio.dev@gmail.com" userId="S::urn:spo:guest#micheleambrosio.dev@gmail.com::" providerId="AD" clId="Web-{D841B579-20CF-8682-7687-42531EA24F04}" dt="2022-06-27T00:28:11.137" v="2156"/>
          <ac:picMkLst>
            <pc:docMk/>
            <pc:sldMk cId="0" sldId="260"/>
            <ac:picMk id="4" creationId="{328AA556-63DF-B222-D099-39A02DA63111}"/>
          </ac:picMkLst>
        </pc:picChg>
        <pc:picChg chg="add mod">
          <ac:chgData name="micheleambrosio.dev@gmail.com" userId="S::urn:spo:guest#micheleambrosio.dev@gmail.com::" providerId="AD" clId="Web-{D841B579-20CF-8682-7687-42531EA24F04}" dt="2022-06-27T00:28:51.778" v="2160" actId="1076"/>
          <ac:picMkLst>
            <pc:docMk/>
            <pc:sldMk cId="0" sldId="260"/>
            <ac:picMk id="5" creationId="{2EFBCC40-418F-09E1-B1D5-05491EAB7AD0}"/>
          </ac:picMkLst>
        </pc:picChg>
      </pc:sldChg>
      <pc:sldChg chg="modSp del">
        <pc:chgData name="micheleambrosio.dev@gmail.com" userId="S::urn:spo:guest#micheleambrosio.dev@gmail.com::" providerId="AD" clId="Web-{D841B579-20CF-8682-7687-42531EA24F04}" dt="2022-06-26T22:52:46.936" v="349"/>
        <pc:sldMkLst>
          <pc:docMk/>
          <pc:sldMk cId="0" sldId="261"/>
        </pc:sldMkLst>
        <pc:spChg chg="mod">
          <ac:chgData name="micheleambrosio.dev@gmail.com" userId="S::urn:spo:guest#micheleambrosio.dev@gmail.com::" providerId="AD" clId="Web-{D841B579-20CF-8682-7687-42531EA24F04}" dt="2022-06-26T22:29:41.062" v="50" actId="20577"/>
          <ac:spMkLst>
            <pc:docMk/>
            <pc:sldMk cId="0" sldId="261"/>
            <ac:spMk id="163" creationId="{00000000-0000-0000-0000-000000000000}"/>
          </ac:spMkLst>
        </pc:spChg>
      </pc:sldChg>
      <pc:sldChg chg="modSp">
        <pc:chgData name="micheleambrosio.dev@gmail.com" userId="S::urn:spo:guest#micheleambrosio.dev@gmail.com::" providerId="AD" clId="Web-{D841B579-20CF-8682-7687-42531EA24F04}" dt="2022-06-26T23:02:38.181" v="498" actId="20577"/>
        <pc:sldMkLst>
          <pc:docMk/>
          <pc:sldMk cId="0" sldId="262"/>
        </pc:sldMkLst>
        <pc:spChg chg="mod">
          <ac:chgData name="micheleambrosio.dev@gmail.com" userId="S::urn:spo:guest#micheleambrosio.dev@gmail.com::" providerId="AD" clId="Web-{D841B579-20CF-8682-7687-42531EA24F04}" dt="2022-06-26T23:02:38.181" v="498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micheleambrosio.dev@gmail.com" userId="S::urn:spo:guest#micheleambrosio.dev@gmail.com::" providerId="AD" clId="Web-{D841B579-20CF-8682-7687-42531EA24F04}" dt="2022-06-26T23:06:01.373" v="661" actId="20577"/>
        <pc:sldMkLst>
          <pc:docMk/>
          <pc:sldMk cId="0" sldId="263"/>
        </pc:sldMkLst>
        <pc:spChg chg="mod">
          <ac:chgData name="micheleambrosio.dev@gmail.com" userId="S::urn:spo:guest#micheleambrosio.dev@gmail.com::" providerId="AD" clId="Web-{D841B579-20CF-8682-7687-42531EA24F04}" dt="2022-06-26T23:06:01.373" v="661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micheleambrosio.dev@gmail.com" userId="S::urn:spo:guest#micheleambrosio.dev@gmail.com::" providerId="AD" clId="Web-{D841B579-20CF-8682-7687-42531EA24F04}" dt="2022-06-26T23:27:04.933" v="780" actId="20577"/>
        <pc:sldMkLst>
          <pc:docMk/>
          <pc:sldMk cId="0" sldId="264"/>
        </pc:sldMkLst>
        <pc:spChg chg="mod">
          <ac:chgData name="micheleambrosio.dev@gmail.com" userId="S::urn:spo:guest#micheleambrosio.dev@gmail.com::" providerId="AD" clId="Web-{D841B579-20CF-8682-7687-42531EA24F04}" dt="2022-06-26T23:25:18.223" v="749" actId="20577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24:46.442" v="745" actId="20577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27:04.933" v="780" actId="20577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micheleambrosio.dev@gmail.com" userId="S::urn:spo:guest#micheleambrosio.dev@gmail.com::" providerId="AD" clId="Web-{D841B579-20CF-8682-7687-42531EA24F04}" dt="2022-06-26T23:29:44.139" v="800"/>
        <pc:sldMkLst>
          <pc:docMk/>
          <pc:sldMk cId="0" sldId="265"/>
        </pc:sldMkLst>
        <pc:spChg chg="del mod">
          <ac:chgData name="micheleambrosio.dev@gmail.com" userId="S::urn:spo:guest#micheleambrosio.dev@gmail.com::" providerId="AD" clId="Web-{D841B579-20CF-8682-7687-42531EA24F04}" dt="2022-06-26T23:29:44.139" v="800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27:51.231" v="798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micheleambrosio.dev@gmail.com" userId="S::urn:spo:guest#micheleambrosio.dev@gmail.com::" providerId="AD" clId="Web-{D841B579-20CF-8682-7687-42531EA24F04}" dt="2022-06-26T23:37:30.554" v="1154" actId="14100"/>
        <pc:sldMkLst>
          <pc:docMk/>
          <pc:sldMk cId="0" sldId="266"/>
        </pc:sldMkLst>
        <pc:spChg chg="mod">
          <ac:chgData name="micheleambrosio.dev@gmail.com" userId="S::urn:spo:guest#micheleambrosio.dev@gmail.com::" providerId="AD" clId="Web-{D841B579-20CF-8682-7687-42531EA24F04}" dt="2022-06-26T23:37:30.554" v="1154" actId="14100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30:06.843" v="803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 modShow">
        <pc:chgData name="micheleambrosio.dev@gmail.com" userId="S::urn:spo:guest#micheleambrosio.dev@gmail.com::" providerId="AD" clId="Web-{D841B579-20CF-8682-7687-42531EA24F04}" dt="2022-06-27T00:34:27.644" v="2172"/>
        <pc:sldMkLst>
          <pc:docMk/>
          <pc:sldMk cId="0" sldId="267"/>
        </pc:sldMkLst>
      </pc:sldChg>
      <pc:sldChg chg="mod modShow">
        <pc:chgData name="micheleambrosio.dev@gmail.com" userId="S::urn:spo:guest#micheleambrosio.dev@gmail.com::" providerId="AD" clId="Web-{D841B579-20CF-8682-7687-42531EA24F04}" dt="2022-06-27T00:34:30.472" v="2173"/>
        <pc:sldMkLst>
          <pc:docMk/>
          <pc:sldMk cId="0" sldId="268"/>
        </pc:sldMkLst>
      </pc:sldChg>
      <pc:sldChg chg="mod modShow">
        <pc:chgData name="micheleambrosio.dev@gmail.com" userId="S::urn:spo:guest#micheleambrosio.dev@gmail.com::" providerId="AD" clId="Web-{D841B579-20CF-8682-7687-42531EA24F04}" dt="2022-06-27T00:34:33.300" v="2174"/>
        <pc:sldMkLst>
          <pc:docMk/>
          <pc:sldMk cId="0" sldId="269"/>
        </pc:sldMkLst>
      </pc:sldChg>
      <pc:sldChg chg="mod modShow">
        <pc:chgData name="micheleambrosio.dev@gmail.com" userId="S::urn:spo:guest#micheleambrosio.dev@gmail.com::" providerId="AD" clId="Web-{D841B579-20CF-8682-7687-42531EA24F04}" dt="2022-06-27T00:34:24.347" v="2171"/>
        <pc:sldMkLst>
          <pc:docMk/>
          <pc:sldMk cId="0" sldId="270"/>
        </pc:sldMkLst>
      </pc:sldChg>
      <pc:sldChg chg="mod modShow">
        <pc:chgData name="micheleambrosio.dev@gmail.com" userId="S::urn:spo:guest#micheleambrosio.dev@gmail.com::" providerId="AD" clId="Web-{D841B579-20CF-8682-7687-42531EA24F04}" dt="2022-06-27T00:33:54.831" v="2166"/>
        <pc:sldMkLst>
          <pc:docMk/>
          <pc:sldMk cId="0" sldId="271"/>
        </pc:sldMkLst>
      </pc:sldChg>
      <pc:sldChg chg="mod modShow">
        <pc:chgData name="micheleambrosio.dev@gmail.com" userId="S::urn:spo:guest#micheleambrosio.dev@gmail.com::" providerId="AD" clId="Web-{D841B579-20CF-8682-7687-42531EA24F04}" dt="2022-06-27T00:33:58.753" v="2167"/>
        <pc:sldMkLst>
          <pc:docMk/>
          <pc:sldMk cId="0" sldId="272"/>
        </pc:sldMkLst>
      </pc:sldChg>
      <pc:sldChg chg="mod modShow">
        <pc:chgData name="micheleambrosio.dev@gmail.com" userId="S::urn:spo:guest#micheleambrosio.dev@gmail.com::" providerId="AD" clId="Web-{D841B579-20CF-8682-7687-42531EA24F04}" dt="2022-06-27T00:34:01.643" v="2168"/>
        <pc:sldMkLst>
          <pc:docMk/>
          <pc:sldMk cId="0" sldId="273"/>
        </pc:sldMkLst>
      </pc:sldChg>
      <pc:sldChg chg="mod modShow">
        <pc:chgData name="micheleambrosio.dev@gmail.com" userId="S::urn:spo:guest#micheleambrosio.dev@gmail.com::" providerId="AD" clId="Web-{D841B579-20CF-8682-7687-42531EA24F04}" dt="2022-06-27T00:34:04.128" v="2169"/>
        <pc:sldMkLst>
          <pc:docMk/>
          <pc:sldMk cId="0" sldId="274"/>
        </pc:sldMkLst>
      </pc:sldChg>
      <pc:sldChg chg="mod modShow">
        <pc:chgData name="micheleambrosio.dev@gmail.com" userId="S::urn:spo:guest#micheleambrosio.dev@gmail.com::" providerId="AD" clId="Web-{D841B579-20CF-8682-7687-42531EA24F04}" dt="2022-06-27T00:34:11.503" v="2170"/>
        <pc:sldMkLst>
          <pc:docMk/>
          <pc:sldMk cId="0" sldId="275"/>
        </pc:sldMkLst>
      </pc:sldChg>
      <pc:sldChg chg="addSp delSp modSp add replId">
        <pc:chgData name="micheleambrosio.dev@gmail.com" userId="S::urn:spo:guest#micheleambrosio.dev@gmail.com::" providerId="AD" clId="Web-{D841B579-20CF-8682-7687-42531EA24F04}" dt="2022-06-27T00:29:14.091" v="2163" actId="20577"/>
        <pc:sldMkLst>
          <pc:docMk/>
          <pc:sldMk cId="2051554740" sldId="276"/>
        </pc:sldMkLst>
        <pc:spChg chg="add del mod">
          <ac:chgData name="micheleambrosio.dev@gmail.com" userId="S::urn:spo:guest#micheleambrosio.dev@gmail.com::" providerId="AD" clId="Web-{D841B579-20CF-8682-7687-42531EA24F04}" dt="2022-06-26T22:36:07.132" v="117"/>
          <ac:spMkLst>
            <pc:docMk/>
            <pc:sldMk cId="2051554740" sldId="276"/>
            <ac:spMk id="3" creationId="{7BEED910-863C-0ABB-091D-658703EA29B7}"/>
          </ac:spMkLst>
        </pc:spChg>
        <pc:spChg chg="add del mod">
          <ac:chgData name="micheleambrosio.dev@gmail.com" userId="S::urn:spo:guest#micheleambrosio.dev@gmail.com::" providerId="AD" clId="Web-{D841B579-20CF-8682-7687-42531EA24F04}" dt="2022-06-26T22:36:05.053" v="116"/>
          <ac:spMkLst>
            <pc:docMk/>
            <pc:sldMk cId="2051554740" sldId="276"/>
            <ac:spMk id="4" creationId="{60D139AF-5012-8764-5DEC-9DD00CF8210F}"/>
          </ac:spMkLst>
        </pc:spChg>
        <pc:spChg chg="add del mod">
          <ac:chgData name="micheleambrosio.dev@gmail.com" userId="S::urn:spo:guest#micheleambrosio.dev@gmail.com::" providerId="AD" clId="Web-{D841B579-20CF-8682-7687-42531EA24F04}" dt="2022-06-26T22:32:29.955" v="87"/>
          <ac:spMkLst>
            <pc:docMk/>
            <pc:sldMk cId="2051554740" sldId="276"/>
            <ac:spMk id="5" creationId="{6C40961B-2829-3D43-1C6A-6FE96DDB7579}"/>
          </ac:spMkLst>
        </pc:spChg>
        <pc:spChg chg="add del mod">
          <ac:chgData name="micheleambrosio.dev@gmail.com" userId="S::urn:spo:guest#micheleambrosio.dev@gmail.com::" providerId="AD" clId="Web-{D841B579-20CF-8682-7687-42531EA24F04}" dt="2022-06-26T22:36:05.053" v="115"/>
          <ac:spMkLst>
            <pc:docMk/>
            <pc:sldMk cId="2051554740" sldId="276"/>
            <ac:spMk id="6" creationId="{D343EE9E-54F1-A2C8-4726-2A90A0546B2C}"/>
          </ac:spMkLst>
        </pc:spChg>
        <pc:spChg chg="add del mod">
          <ac:chgData name="micheleambrosio.dev@gmail.com" userId="S::urn:spo:guest#micheleambrosio.dev@gmail.com::" providerId="AD" clId="Web-{D841B579-20CF-8682-7687-42531EA24F04}" dt="2022-06-26T22:36:05.053" v="114"/>
          <ac:spMkLst>
            <pc:docMk/>
            <pc:sldMk cId="2051554740" sldId="276"/>
            <ac:spMk id="7" creationId="{21483234-7796-E862-A48A-2B9423B43C70}"/>
          </ac:spMkLst>
        </pc:spChg>
        <pc:spChg chg="add del mod">
          <ac:chgData name="micheleambrosio.dev@gmail.com" userId="S::urn:spo:guest#micheleambrosio.dev@gmail.com::" providerId="AD" clId="Web-{D841B579-20CF-8682-7687-42531EA24F04}" dt="2022-06-26T22:36:05.053" v="113"/>
          <ac:spMkLst>
            <pc:docMk/>
            <pc:sldMk cId="2051554740" sldId="276"/>
            <ac:spMk id="8" creationId="{2BE4E3C0-0814-1264-64A1-7368AEB2C4C7}"/>
          </ac:spMkLst>
        </pc:spChg>
        <pc:spChg chg="add mod">
          <ac:chgData name="micheleambrosio.dev@gmail.com" userId="S::urn:spo:guest#micheleambrosio.dev@gmail.com::" providerId="AD" clId="Web-{D841B579-20CF-8682-7687-42531EA24F04}" dt="2022-06-27T00:29:14.091" v="2163" actId="20577"/>
          <ac:spMkLst>
            <pc:docMk/>
            <pc:sldMk cId="2051554740" sldId="276"/>
            <ac:spMk id="10" creationId="{683DEB30-AE0E-5389-CA39-7E64A1A64116}"/>
          </ac:spMkLst>
        </pc:spChg>
        <pc:spChg chg="del">
          <ac:chgData name="micheleambrosio.dev@gmail.com" userId="S::urn:spo:guest#micheleambrosio.dev@gmail.com::" providerId="AD" clId="Web-{D841B579-20CF-8682-7687-42531EA24F04}" dt="2022-06-26T22:29:47.640" v="52"/>
          <ac:spMkLst>
            <pc:docMk/>
            <pc:sldMk cId="2051554740" sldId="276"/>
            <ac:spMk id="163" creationId="{00000000-0000-0000-0000-000000000000}"/>
          </ac:spMkLst>
        </pc:spChg>
        <pc:cxnChg chg="add del mod">
          <ac:chgData name="micheleambrosio.dev@gmail.com" userId="S::urn:spo:guest#micheleambrosio.dev@gmail.com::" providerId="AD" clId="Web-{D841B579-20CF-8682-7687-42531EA24F04}" dt="2022-06-26T22:35:44.350" v="112"/>
          <ac:cxnSpMkLst>
            <pc:docMk/>
            <pc:sldMk cId="2051554740" sldId="276"/>
            <ac:cxnSpMk id="2" creationId="{099AC1C4-D679-6BFB-6993-D969DFF7FF59}"/>
          </ac:cxnSpMkLst>
        </pc:cxnChg>
      </pc:sldChg>
      <pc:sldChg chg="addSp delSp modSp add replId">
        <pc:chgData name="micheleambrosio.dev@gmail.com" userId="S::urn:spo:guest#micheleambrosio.dev@gmail.com::" providerId="AD" clId="Web-{D841B579-20CF-8682-7687-42531EA24F04}" dt="2022-06-27T00:29:58.764" v="2165" actId="20577"/>
        <pc:sldMkLst>
          <pc:docMk/>
          <pc:sldMk cId="426395539" sldId="277"/>
        </pc:sldMkLst>
        <pc:spChg chg="add mod">
          <ac:chgData name="micheleambrosio.dev@gmail.com" userId="S::urn:spo:guest#micheleambrosio.dev@gmail.com::" providerId="AD" clId="Web-{D841B579-20CF-8682-7687-42531EA24F04}" dt="2022-06-27T00:29:58.764" v="2165" actId="20577"/>
          <ac:spMkLst>
            <pc:docMk/>
            <pc:sldMk cId="426395539" sldId="277"/>
            <ac:spMk id="3" creationId="{AE502F10-1ABC-89AD-AEF3-D01A3680CC13}"/>
          </ac:spMkLst>
        </pc:spChg>
        <pc:spChg chg="del mod">
          <ac:chgData name="micheleambrosio.dev@gmail.com" userId="S::urn:spo:guest#micheleambrosio.dev@gmail.com::" providerId="AD" clId="Web-{D841B579-20CF-8682-7687-42531EA24F04}" dt="2022-06-26T22:51:02.543" v="347"/>
          <ac:spMkLst>
            <pc:docMk/>
            <pc:sldMk cId="426395539" sldId="277"/>
            <ac:spMk id="10" creationId="{683DEB30-AE0E-5389-CA39-7E64A1A64116}"/>
          </ac:spMkLst>
        </pc:spChg>
        <pc:picChg chg="add del mod">
          <ac:chgData name="micheleambrosio.dev@gmail.com" userId="S::urn:spo:guest#micheleambrosio.dev@gmail.com::" providerId="AD" clId="Web-{D841B579-20CF-8682-7687-42531EA24F04}" dt="2022-06-26T22:55:18.251" v="407"/>
          <ac:picMkLst>
            <pc:docMk/>
            <pc:sldMk cId="426395539" sldId="277"/>
            <ac:picMk id="4" creationId="{D0CEC48F-E08E-9184-F753-03CA230BAB83}"/>
          </ac:picMkLst>
        </pc:picChg>
        <pc:picChg chg="add del mod">
          <ac:chgData name="micheleambrosio.dev@gmail.com" userId="S::urn:spo:guest#micheleambrosio.dev@gmail.com::" providerId="AD" clId="Web-{D841B579-20CF-8682-7687-42531EA24F04}" dt="2022-06-26T22:58:04.707" v="431"/>
          <ac:picMkLst>
            <pc:docMk/>
            <pc:sldMk cId="426395539" sldId="277"/>
            <ac:picMk id="5" creationId="{81986F1A-55F5-296A-AD84-04092337C808}"/>
          </ac:picMkLst>
        </pc:picChg>
        <pc:picChg chg="add mod">
          <ac:chgData name="micheleambrosio.dev@gmail.com" userId="S::urn:spo:guest#micheleambrosio.dev@gmail.com::" providerId="AD" clId="Web-{D841B579-20CF-8682-7687-42531EA24F04}" dt="2022-06-26T22:59:41.803" v="436"/>
          <ac:picMkLst>
            <pc:docMk/>
            <pc:sldMk cId="426395539" sldId="277"/>
            <ac:picMk id="6" creationId="{4A0DA65D-FF46-2CCA-4FDC-6B8CD08F4F34}"/>
          </ac:picMkLst>
        </pc:picChg>
      </pc:sldChg>
      <pc:sldChg chg="modSp add del replId">
        <pc:chgData name="micheleambrosio.dev@gmail.com" userId="S::urn:spo:guest#micheleambrosio.dev@gmail.com::" providerId="AD" clId="Web-{D841B579-20CF-8682-7687-42531EA24F04}" dt="2022-06-27T00:29:36.169" v="2164"/>
        <pc:sldMkLst>
          <pc:docMk/>
          <pc:sldMk cId="691449176" sldId="278"/>
        </pc:sldMkLst>
        <pc:spChg chg="mod">
          <ac:chgData name="micheleambrosio.dev@gmail.com" userId="S::urn:spo:guest#micheleambrosio.dev@gmail.com::" providerId="AD" clId="Web-{D841B579-20CF-8682-7687-42531EA24F04}" dt="2022-06-26T22:50:23.729" v="319"/>
          <ac:spMkLst>
            <pc:docMk/>
            <pc:sldMk cId="691449176" sldId="278"/>
            <ac:spMk id="10" creationId="{683DEB30-AE0E-5389-CA39-7E64A1A64116}"/>
          </ac:spMkLst>
        </pc:spChg>
      </pc:sldChg>
      <pc:sldChg chg="modSp add replId">
        <pc:chgData name="micheleambrosio.dev@gmail.com" userId="S::urn:spo:guest#micheleambrosio.dev@gmail.com::" providerId="AD" clId="Web-{D841B579-20CF-8682-7687-42531EA24F04}" dt="2022-06-26T23:03:16.167" v="533" actId="20577"/>
        <pc:sldMkLst>
          <pc:docMk/>
          <pc:sldMk cId="1910696994" sldId="279"/>
        </pc:sldMkLst>
        <pc:spChg chg="mod">
          <ac:chgData name="micheleambrosio.dev@gmail.com" userId="S::urn:spo:guest#micheleambrosio.dev@gmail.com::" providerId="AD" clId="Web-{D841B579-20CF-8682-7687-42531EA24F04}" dt="2022-06-26T23:03:16.167" v="533" actId="20577"/>
          <ac:spMkLst>
            <pc:docMk/>
            <pc:sldMk cId="1910696994" sldId="279"/>
            <ac:spMk id="168" creationId="{00000000-0000-0000-0000-000000000000}"/>
          </ac:spMkLst>
        </pc:spChg>
      </pc:sldChg>
      <pc:sldChg chg="modSp add replId">
        <pc:chgData name="micheleambrosio.dev@gmail.com" userId="S::urn:spo:guest#micheleambrosio.dev@gmail.com::" providerId="AD" clId="Web-{D841B579-20CF-8682-7687-42531EA24F04}" dt="2022-06-26T23:07:30.547" v="712" actId="20577"/>
        <pc:sldMkLst>
          <pc:docMk/>
          <pc:sldMk cId="3276271690" sldId="280"/>
        </pc:sldMkLst>
        <pc:spChg chg="mod">
          <ac:chgData name="micheleambrosio.dev@gmail.com" userId="S::urn:spo:guest#micheleambrosio.dev@gmail.com::" providerId="AD" clId="Web-{D841B579-20CF-8682-7687-42531EA24F04}" dt="2022-06-26T23:07:30.547" v="712" actId="20577"/>
          <ac:spMkLst>
            <pc:docMk/>
            <pc:sldMk cId="3276271690" sldId="280"/>
            <ac:spMk id="175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06:24.014" v="668" actId="20577"/>
          <ac:spMkLst>
            <pc:docMk/>
            <pc:sldMk cId="3276271690" sldId="280"/>
            <ac:spMk id="176" creationId="{00000000-0000-0000-0000-000000000000}"/>
          </ac:spMkLst>
        </pc:spChg>
      </pc:sldChg>
      <pc:sldChg chg="delSp modSp add replId">
        <pc:chgData name="micheleambrosio.dev@gmail.com" userId="S::urn:spo:guest#micheleambrosio.dev@gmail.com::" providerId="AD" clId="Web-{D841B579-20CF-8682-7687-42531EA24F04}" dt="2022-06-26T23:27:13.683" v="782"/>
        <pc:sldMkLst>
          <pc:docMk/>
          <pc:sldMk cId="4267978353" sldId="281"/>
        </pc:sldMkLst>
        <pc:spChg chg="mod">
          <ac:chgData name="micheleambrosio.dev@gmail.com" userId="S::urn:spo:guest#micheleambrosio.dev@gmail.com::" providerId="AD" clId="Web-{D841B579-20CF-8682-7687-42531EA24F04}" dt="2022-06-26T23:25:42.802" v="751" actId="20577"/>
          <ac:spMkLst>
            <pc:docMk/>
            <pc:sldMk cId="4267978353" sldId="281"/>
            <ac:spMk id="183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26:46.475" v="776" actId="20577"/>
          <ac:spMkLst>
            <pc:docMk/>
            <pc:sldMk cId="4267978353" sldId="281"/>
            <ac:spMk id="184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25:44.865" v="753" actId="20577"/>
          <ac:spMkLst>
            <pc:docMk/>
            <pc:sldMk cId="4267978353" sldId="281"/>
            <ac:spMk id="185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26:55.683" v="778" actId="20577"/>
          <ac:spMkLst>
            <pc:docMk/>
            <pc:sldMk cId="4267978353" sldId="281"/>
            <ac:spMk id="186" creationId="{00000000-0000-0000-0000-000000000000}"/>
          </ac:spMkLst>
        </pc:spChg>
        <pc:spChg chg="del mod">
          <ac:chgData name="micheleambrosio.dev@gmail.com" userId="S::urn:spo:guest#micheleambrosio.dev@gmail.com::" providerId="AD" clId="Web-{D841B579-20CF-8682-7687-42531EA24F04}" dt="2022-06-26T23:27:13.683" v="782"/>
          <ac:spMkLst>
            <pc:docMk/>
            <pc:sldMk cId="4267978353" sldId="281"/>
            <ac:spMk id="187" creationId="{00000000-0000-0000-0000-000000000000}"/>
          </ac:spMkLst>
        </pc:spChg>
        <pc:spChg chg="del">
          <ac:chgData name="micheleambrosio.dev@gmail.com" userId="S::urn:spo:guest#micheleambrosio.dev@gmail.com::" providerId="AD" clId="Web-{D841B579-20CF-8682-7687-42531EA24F04}" dt="2022-06-26T23:27:13.683" v="781"/>
          <ac:spMkLst>
            <pc:docMk/>
            <pc:sldMk cId="4267978353" sldId="281"/>
            <ac:spMk id="188" creationId="{00000000-0000-0000-0000-000000000000}"/>
          </ac:spMkLst>
        </pc:spChg>
      </pc:sldChg>
      <pc:sldChg chg="modSp add replId">
        <pc:chgData name="micheleambrosio.dev@gmail.com" userId="S::urn:spo:guest#micheleambrosio.dev@gmail.com::" providerId="AD" clId="Web-{D841B579-20CF-8682-7687-42531EA24F04}" dt="2022-06-26T23:34:00.425" v="992" actId="20577"/>
        <pc:sldMkLst>
          <pc:docMk/>
          <pc:sldMk cId="2644697227" sldId="282"/>
        </pc:sldMkLst>
        <pc:spChg chg="mod">
          <ac:chgData name="micheleambrosio.dev@gmail.com" userId="S::urn:spo:guest#micheleambrosio.dev@gmail.com::" providerId="AD" clId="Web-{D841B579-20CF-8682-7687-42531EA24F04}" dt="2022-06-26T23:34:00.425" v="992" actId="20577"/>
          <ac:spMkLst>
            <pc:docMk/>
            <pc:sldMk cId="2644697227" sldId="282"/>
            <ac:spMk id="203" creationId="{00000000-0000-0000-0000-000000000000}"/>
          </ac:spMkLst>
        </pc:spChg>
      </pc:sldChg>
      <pc:sldChg chg="modSp add replId">
        <pc:chgData name="micheleambrosio.dev@gmail.com" userId="S::urn:spo:guest#micheleambrosio.dev@gmail.com::" providerId="AD" clId="Web-{D841B579-20CF-8682-7687-42531EA24F04}" dt="2022-06-26T23:35:58.474" v="1082" actId="20577"/>
        <pc:sldMkLst>
          <pc:docMk/>
          <pc:sldMk cId="878402166" sldId="283"/>
        </pc:sldMkLst>
        <pc:spChg chg="mod">
          <ac:chgData name="micheleambrosio.dev@gmail.com" userId="S::urn:spo:guest#micheleambrosio.dev@gmail.com::" providerId="AD" clId="Web-{D841B579-20CF-8682-7687-42531EA24F04}" dt="2022-06-26T23:35:58.474" v="1082" actId="20577"/>
          <ac:spMkLst>
            <pc:docMk/>
            <pc:sldMk cId="878402166" sldId="283"/>
            <ac:spMk id="203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34:18.129" v="1005" actId="20577"/>
          <ac:spMkLst>
            <pc:docMk/>
            <pc:sldMk cId="878402166" sldId="283"/>
            <ac:spMk id="204" creationId="{00000000-0000-0000-0000-000000000000}"/>
          </ac:spMkLst>
        </pc:spChg>
      </pc:sldChg>
      <pc:sldChg chg="modSp add replId">
        <pc:chgData name="micheleambrosio.dev@gmail.com" userId="S::urn:spo:guest#micheleambrosio.dev@gmail.com::" providerId="AD" clId="Web-{D841B579-20CF-8682-7687-42531EA24F04}" dt="2022-06-26T23:37:34.920" v="1155" actId="20577"/>
        <pc:sldMkLst>
          <pc:docMk/>
          <pc:sldMk cId="2500567420" sldId="284"/>
        </pc:sldMkLst>
        <pc:spChg chg="mod">
          <ac:chgData name="micheleambrosio.dev@gmail.com" userId="S::urn:spo:guest#micheleambrosio.dev@gmail.com::" providerId="AD" clId="Web-{D841B579-20CF-8682-7687-42531EA24F04}" dt="2022-06-26T23:37:34.920" v="1155" actId="20577"/>
          <ac:spMkLst>
            <pc:docMk/>
            <pc:sldMk cId="2500567420" sldId="284"/>
            <ac:spMk id="203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6T23:36:28.991" v="1097" actId="20577"/>
          <ac:spMkLst>
            <pc:docMk/>
            <pc:sldMk cId="2500567420" sldId="284"/>
            <ac:spMk id="204" creationId="{00000000-0000-0000-0000-000000000000}"/>
          </ac:spMkLst>
        </pc:spChg>
      </pc:sldChg>
      <pc:sldChg chg="addSp delSp modSp add replId">
        <pc:chgData name="micheleambrosio.dev@gmail.com" userId="S::urn:spo:guest#micheleambrosio.dev@gmail.com::" providerId="AD" clId="Web-{D841B579-20CF-8682-7687-42531EA24F04}" dt="2022-06-27T00:05:21.904" v="1717"/>
        <pc:sldMkLst>
          <pc:docMk/>
          <pc:sldMk cId="123598136" sldId="285"/>
        </pc:sldMkLst>
        <pc:spChg chg="add">
          <ac:chgData name="micheleambrosio.dev@gmail.com" userId="S::urn:spo:guest#micheleambrosio.dev@gmail.com::" providerId="AD" clId="Web-{D841B579-20CF-8682-7687-42531EA24F04}" dt="2022-06-27T00:05:21.904" v="1717"/>
          <ac:spMkLst>
            <pc:docMk/>
            <pc:sldMk cId="123598136" sldId="285"/>
            <ac:spMk id="3" creationId="{CD67D4A8-2B26-8089-92D0-CB3BC9C1E3A2}"/>
          </ac:spMkLst>
        </pc:spChg>
        <pc:spChg chg="mod">
          <ac:chgData name="micheleambrosio.dev@gmail.com" userId="S::urn:spo:guest#micheleambrosio.dev@gmail.com::" providerId="AD" clId="Web-{D841B579-20CF-8682-7687-42531EA24F04}" dt="2022-06-26T23:39:33.531" v="1289" actId="20577"/>
          <ac:spMkLst>
            <pc:docMk/>
            <pc:sldMk cId="123598136" sldId="285"/>
            <ac:spMk id="203" creationId="{00000000-0000-0000-0000-000000000000}"/>
          </ac:spMkLst>
        </pc:spChg>
        <pc:spChg chg="del mod">
          <ac:chgData name="micheleambrosio.dev@gmail.com" userId="S::urn:spo:guest#micheleambrosio.dev@gmail.com::" providerId="AD" clId="Web-{D841B579-20CF-8682-7687-42531EA24F04}" dt="2022-06-27T00:05:21.514" v="1716"/>
          <ac:spMkLst>
            <pc:docMk/>
            <pc:sldMk cId="123598136" sldId="285"/>
            <ac:spMk id="204" creationId="{00000000-0000-0000-0000-000000000000}"/>
          </ac:spMkLst>
        </pc:spChg>
      </pc:sldChg>
      <pc:sldChg chg="addSp delSp modSp add replId">
        <pc:chgData name="micheleambrosio.dev@gmail.com" userId="S::urn:spo:guest#micheleambrosio.dev@gmail.com::" providerId="AD" clId="Web-{D841B579-20CF-8682-7687-42531EA24F04}" dt="2022-06-27T00:04:54.420" v="1715" actId="20577"/>
        <pc:sldMkLst>
          <pc:docMk/>
          <pc:sldMk cId="280645453" sldId="286"/>
        </pc:sldMkLst>
        <pc:spChg chg="add del mod">
          <ac:chgData name="micheleambrosio.dev@gmail.com" userId="S::urn:spo:guest#micheleambrosio.dev@gmail.com::" providerId="AD" clId="Web-{D841B579-20CF-8682-7687-42531EA24F04}" dt="2022-06-26T23:51:37.443" v="1364"/>
          <ac:spMkLst>
            <pc:docMk/>
            <pc:sldMk cId="280645453" sldId="286"/>
            <ac:spMk id="2" creationId="{2B9A0158-D29F-6EDC-BD70-B57DF5CEE3B7}"/>
          </ac:spMkLst>
        </pc:spChg>
        <pc:spChg chg="add mod">
          <ac:chgData name="micheleambrosio.dev@gmail.com" userId="S::urn:spo:guest#micheleambrosio.dev@gmail.com::" providerId="AD" clId="Web-{D841B579-20CF-8682-7687-42531EA24F04}" dt="2022-06-26T23:51:55.459" v="1366" actId="1076"/>
          <ac:spMkLst>
            <pc:docMk/>
            <pc:sldMk cId="280645453" sldId="286"/>
            <ac:spMk id="4" creationId="{AC022195-3792-23CA-6347-4023900AD451}"/>
          </ac:spMkLst>
        </pc:spChg>
        <pc:spChg chg="add del">
          <ac:chgData name="micheleambrosio.dev@gmail.com" userId="S::urn:spo:guest#micheleambrosio.dev@gmail.com::" providerId="AD" clId="Web-{D841B579-20CF-8682-7687-42531EA24F04}" dt="2022-06-26T23:50:54.145" v="1353"/>
          <ac:spMkLst>
            <pc:docMk/>
            <pc:sldMk cId="280645453" sldId="286"/>
            <ac:spMk id="7" creationId="{FD691DF3-B501-E355-7082-96651D53E5A4}"/>
          </ac:spMkLst>
        </pc:spChg>
        <pc:spChg chg="add mod">
          <ac:chgData name="micheleambrosio.dev@gmail.com" userId="S::urn:spo:guest#micheleambrosio.dev@gmail.com::" providerId="AD" clId="Web-{D841B579-20CF-8682-7687-42531EA24F04}" dt="2022-06-26T23:51:55.475" v="1368" actId="1076"/>
          <ac:spMkLst>
            <pc:docMk/>
            <pc:sldMk cId="280645453" sldId="286"/>
            <ac:spMk id="8" creationId="{1C285B2C-C12D-EBE4-640B-F2748D9B7F85}"/>
          </ac:spMkLst>
        </pc:spChg>
        <pc:spChg chg="del mod">
          <ac:chgData name="micheleambrosio.dev@gmail.com" userId="S::urn:spo:guest#micheleambrosio.dev@gmail.com::" providerId="AD" clId="Web-{D841B579-20CF-8682-7687-42531EA24F04}" dt="2022-06-26T23:40:17.923" v="1296"/>
          <ac:spMkLst>
            <pc:docMk/>
            <pc:sldMk cId="280645453" sldId="286"/>
            <ac:spMk id="203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7T00:04:54.420" v="1715" actId="20577"/>
          <ac:spMkLst>
            <pc:docMk/>
            <pc:sldMk cId="280645453" sldId="286"/>
            <ac:spMk id="204" creationId="{00000000-0000-0000-0000-000000000000}"/>
          </ac:spMkLst>
        </pc:spChg>
        <pc:picChg chg="add del mod">
          <ac:chgData name="micheleambrosio.dev@gmail.com" userId="S::urn:spo:guest#micheleambrosio.dev@gmail.com::" providerId="AD" clId="Web-{D841B579-20CF-8682-7687-42531EA24F04}" dt="2022-06-26T23:42:45.943" v="1343"/>
          <ac:picMkLst>
            <pc:docMk/>
            <pc:sldMk cId="280645453" sldId="286"/>
            <ac:picMk id="5" creationId="{CF6015F7-662A-4BA2-3952-01D7B2F9E275}"/>
          </ac:picMkLst>
        </pc:picChg>
        <pc:picChg chg="add mod modCrop">
          <ac:chgData name="micheleambrosio.dev@gmail.com" userId="S::urn:spo:guest#micheleambrosio.dev@gmail.com::" providerId="AD" clId="Web-{D841B579-20CF-8682-7687-42531EA24F04}" dt="2022-06-26T23:51:55.475" v="1367" actId="1076"/>
          <ac:picMkLst>
            <pc:docMk/>
            <pc:sldMk cId="280645453" sldId="286"/>
            <ac:picMk id="6" creationId="{B1E5A65C-314F-04DD-60FF-6A5A284A4A08}"/>
          </ac:picMkLst>
        </pc:picChg>
      </pc:sldChg>
      <pc:sldChg chg="modSp add del ord replId">
        <pc:chgData name="micheleambrosio.dev@gmail.com" userId="S::urn:spo:guest#micheleambrosio.dev@gmail.com::" providerId="AD" clId="Web-{D841B579-20CF-8682-7687-42531EA24F04}" dt="2022-06-27T00:17:38.953" v="1813"/>
        <pc:sldMkLst>
          <pc:docMk/>
          <pc:sldMk cId="1783986626" sldId="287"/>
        </pc:sldMkLst>
        <pc:spChg chg="mod">
          <ac:chgData name="micheleambrosio.dev@gmail.com" userId="S::urn:spo:guest#micheleambrosio.dev@gmail.com::" providerId="AD" clId="Web-{D841B579-20CF-8682-7687-42531EA24F04}" dt="2022-06-27T00:04:06.763" v="1690" actId="20577"/>
          <ac:spMkLst>
            <pc:docMk/>
            <pc:sldMk cId="1783986626" sldId="287"/>
            <ac:spMk id="203" creationId="{00000000-0000-0000-0000-000000000000}"/>
          </ac:spMkLst>
        </pc:spChg>
      </pc:sldChg>
      <pc:sldChg chg="addSp delSp modSp add ord replId">
        <pc:chgData name="micheleambrosio.dev@gmail.com" userId="S::urn:spo:guest#micheleambrosio.dev@gmail.com::" providerId="AD" clId="Web-{D841B579-20CF-8682-7687-42531EA24F04}" dt="2022-06-27T00:16:31.839" v="1802" actId="1076"/>
        <pc:sldMkLst>
          <pc:docMk/>
          <pc:sldMk cId="1733774713" sldId="288"/>
        </pc:sldMkLst>
        <pc:spChg chg="mod">
          <ac:chgData name="micheleambrosio.dev@gmail.com" userId="S::urn:spo:guest#micheleambrosio.dev@gmail.com::" providerId="AD" clId="Web-{D841B579-20CF-8682-7687-42531EA24F04}" dt="2022-06-27T00:06:43.312" v="1740" actId="20577"/>
          <ac:spMkLst>
            <pc:docMk/>
            <pc:sldMk cId="1733774713" sldId="288"/>
            <ac:spMk id="3" creationId="{CD67D4A8-2B26-8089-92D0-CB3BC9C1E3A2}"/>
          </ac:spMkLst>
        </pc:spChg>
        <pc:spChg chg="add mod">
          <ac:chgData name="micheleambrosio.dev@gmail.com" userId="S::urn:spo:guest#micheleambrosio.dev@gmail.com::" providerId="AD" clId="Web-{D841B579-20CF-8682-7687-42531EA24F04}" dt="2022-06-27T00:16:31.839" v="1802" actId="1076"/>
          <ac:spMkLst>
            <pc:docMk/>
            <pc:sldMk cId="1733774713" sldId="288"/>
            <ac:spMk id="4" creationId="{7B3B37C5-35FD-5BEB-F6DE-DC13D4A640E0}"/>
          </ac:spMkLst>
        </pc:spChg>
        <pc:spChg chg="del mod">
          <ac:chgData name="micheleambrosio.dev@gmail.com" userId="S::urn:spo:guest#micheleambrosio.dev@gmail.com::" providerId="AD" clId="Web-{D841B579-20CF-8682-7687-42531EA24F04}" dt="2022-06-27T00:13:06.876" v="1768"/>
          <ac:spMkLst>
            <pc:docMk/>
            <pc:sldMk cId="1733774713" sldId="288"/>
            <ac:spMk id="203" creationId="{00000000-0000-0000-0000-000000000000}"/>
          </ac:spMkLst>
        </pc:spChg>
      </pc:sldChg>
      <pc:sldChg chg="add del ord replId">
        <pc:chgData name="micheleambrosio.dev@gmail.com" userId="S::urn:spo:guest#micheleambrosio.dev@gmail.com::" providerId="AD" clId="Web-{D841B579-20CF-8682-7687-42531EA24F04}" dt="2022-06-27T00:06:10.780" v="1719"/>
        <pc:sldMkLst>
          <pc:docMk/>
          <pc:sldMk cId="2788717537" sldId="288"/>
        </pc:sldMkLst>
      </pc:sldChg>
      <pc:sldChg chg="addSp delSp modSp add replId">
        <pc:chgData name="micheleambrosio.dev@gmail.com" userId="S::urn:spo:guest#micheleambrosio.dev@gmail.com::" providerId="AD" clId="Web-{D841B579-20CF-8682-7687-42531EA24F04}" dt="2022-06-27T00:16:36.451" v="1803" actId="1076"/>
        <pc:sldMkLst>
          <pc:docMk/>
          <pc:sldMk cId="2883315245" sldId="289"/>
        </pc:sldMkLst>
        <pc:spChg chg="del mod">
          <ac:chgData name="micheleambrosio.dev@gmail.com" userId="S::urn:spo:guest#micheleambrosio.dev@gmail.com::" providerId="AD" clId="Web-{D841B579-20CF-8682-7687-42531EA24F04}" dt="2022-06-27T00:15:32.400" v="1783"/>
          <ac:spMkLst>
            <pc:docMk/>
            <pc:sldMk cId="2883315245" sldId="289"/>
            <ac:spMk id="4" creationId="{7B3B37C5-35FD-5BEB-F6DE-DC13D4A640E0}"/>
          </ac:spMkLst>
        </pc:spChg>
        <pc:spChg chg="add del">
          <ac:chgData name="micheleambrosio.dev@gmail.com" userId="S::urn:spo:guest#micheleambrosio.dev@gmail.com::" providerId="AD" clId="Web-{D841B579-20CF-8682-7687-42531EA24F04}" dt="2022-06-27T00:15:20.603" v="1781"/>
          <ac:spMkLst>
            <pc:docMk/>
            <pc:sldMk cId="2883315245" sldId="289"/>
            <ac:spMk id="5" creationId="{F4BC9D99-85B5-3B22-05E9-81D6D8A71824}"/>
          </ac:spMkLst>
        </pc:spChg>
        <pc:spChg chg="add mod">
          <ac:chgData name="micheleambrosio.dev@gmail.com" userId="S::urn:spo:guest#micheleambrosio.dev@gmail.com::" providerId="AD" clId="Web-{D841B579-20CF-8682-7687-42531EA24F04}" dt="2022-06-27T00:16:36.451" v="1803" actId="1076"/>
          <ac:spMkLst>
            <pc:docMk/>
            <pc:sldMk cId="2883315245" sldId="289"/>
            <ac:spMk id="7" creationId="{047BF942-1B1F-9E68-515B-C4CA82FAEAEA}"/>
          </ac:spMkLst>
        </pc:spChg>
      </pc:sldChg>
      <pc:sldChg chg="addSp delSp modSp add replId">
        <pc:chgData name="micheleambrosio.dev@gmail.com" userId="S::urn:spo:guest#micheleambrosio.dev@gmail.com::" providerId="AD" clId="Web-{D841B579-20CF-8682-7687-42531EA24F04}" dt="2022-06-27T00:17:46.593" v="1814" actId="1076"/>
        <pc:sldMkLst>
          <pc:docMk/>
          <pc:sldMk cId="999272799" sldId="290"/>
        </pc:sldMkLst>
        <pc:spChg chg="add mod">
          <ac:chgData name="micheleambrosio.dev@gmail.com" userId="S::urn:spo:guest#micheleambrosio.dev@gmail.com::" providerId="AD" clId="Web-{D841B579-20CF-8682-7687-42531EA24F04}" dt="2022-06-27T00:17:46.593" v="1814" actId="1076"/>
          <ac:spMkLst>
            <pc:docMk/>
            <pc:sldMk cId="999272799" sldId="290"/>
            <ac:spMk id="4" creationId="{F6F9919F-2CE1-1A26-9AFD-EB91240F05B2}"/>
          </ac:spMkLst>
        </pc:spChg>
        <pc:spChg chg="del mod">
          <ac:chgData name="micheleambrosio.dev@gmail.com" userId="S::urn:spo:guest#micheleambrosio.dev@gmail.com::" providerId="AD" clId="Web-{D841B579-20CF-8682-7687-42531EA24F04}" dt="2022-06-27T00:17:14.749" v="1807"/>
          <ac:spMkLst>
            <pc:docMk/>
            <pc:sldMk cId="999272799" sldId="290"/>
            <ac:spMk id="7" creationId="{047BF942-1B1F-9E68-515B-C4CA82FAEAEA}"/>
          </ac:spMkLst>
        </pc:spChg>
      </pc:sldChg>
      <pc:sldChg chg="modSp add replId">
        <pc:chgData name="micheleambrosio.dev@gmail.com" userId="S::urn:spo:guest#micheleambrosio.dev@gmail.com::" providerId="AD" clId="Web-{D841B579-20CF-8682-7687-42531EA24F04}" dt="2022-06-27T00:20:20.159" v="1915" actId="20577"/>
        <pc:sldMkLst>
          <pc:docMk/>
          <pc:sldMk cId="2605597632" sldId="291"/>
        </pc:sldMkLst>
        <pc:spChg chg="mod">
          <ac:chgData name="micheleambrosio.dev@gmail.com" userId="S::urn:spo:guest#micheleambrosio.dev@gmail.com::" providerId="AD" clId="Web-{D841B579-20CF-8682-7687-42531EA24F04}" dt="2022-06-27T00:18:37.032" v="1825" actId="20577"/>
          <ac:spMkLst>
            <pc:docMk/>
            <pc:sldMk cId="2605597632" sldId="291"/>
            <ac:spMk id="3" creationId="{CD67D4A8-2B26-8089-92D0-CB3BC9C1E3A2}"/>
          </ac:spMkLst>
        </pc:spChg>
        <pc:spChg chg="mod">
          <ac:chgData name="micheleambrosio.dev@gmail.com" userId="S::urn:spo:guest#micheleambrosio.dev@gmail.com::" providerId="AD" clId="Web-{D841B579-20CF-8682-7687-42531EA24F04}" dt="2022-06-27T00:20:20.159" v="1915" actId="20577"/>
          <ac:spMkLst>
            <pc:docMk/>
            <pc:sldMk cId="2605597632" sldId="291"/>
            <ac:spMk id="4" creationId="{F6F9919F-2CE1-1A26-9AFD-EB91240F05B2}"/>
          </ac:spMkLst>
        </pc:spChg>
      </pc:sldChg>
      <pc:sldChg chg="modSp add replId">
        <pc:chgData name="micheleambrosio.dev@gmail.com" userId="S::urn:spo:guest#micheleambrosio.dev@gmail.com::" providerId="AD" clId="Web-{D841B579-20CF-8682-7687-42531EA24F04}" dt="2022-06-27T00:26:10.306" v="2154" actId="20577"/>
        <pc:sldMkLst>
          <pc:docMk/>
          <pc:sldMk cId="2170586659" sldId="292"/>
        </pc:sldMkLst>
        <pc:spChg chg="mod">
          <ac:chgData name="micheleambrosio.dev@gmail.com" userId="S::urn:spo:guest#micheleambrosio.dev@gmail.com::" providerId="AD" clId="Web-{D841B579-20CF-8682-7687-42531EA24F04}" dt="2022-06-27T00:26:10.306" v="2154" actId="20577"/>
          <ac:spMkLst>
            <pc:docMk/>
            <pc:sldMk cId="2170586659" sldId="292"/>
            <ac:spMk id="4" creationId="{F6F9919F-2CE1-1A26-9AFD-EB91240F05B2}"/>
          </ac:spMkLst>
        </pc:spChg>
      </pc:sldChg>
      <pc:sldChg chg="modSp add replId">
        <pc:chgData name="micheleambrosio.dev@gmail.com" userId="S::urn:spo:guest#micheleambrosio.dev@gmail.com::" providerId="AD" clId="Web-{D841B579-20CF-8682-7687-42531EA24F04}" dt="2022-06-27T00:26:06.572" v="2152" actId="20577"/>
        <pc:sldMkLst>
          <pc:docMk/>
          <pc:sldMk cId="3128765058" sldId="293"/>
        </pc:sldMkLst>
        <pc:spChg chg="mod">
          <ac:chgData name="micheleambrosio.dev@gmail.com" userId="S::urn:spo:guest#micheleambrosio.dev@gmail.com::" providerId="AD" clId="Web-{D841B579-20CF-8682-7687-42531EA24F04}" dt="2022-06-27T00:26:06.572" v="2152" actId="20577"/>
          <ac:spMkLst>
            <pc:docMk/>
            <pc:sldMk cId="3128765058" sldId="293"/>
            <ac:spMk id="4" creationId="{F6F9919F-2CE1-1A26-9AFD-EB91240F05B2}"/>
          </ac:spMkLst>
        </pc:spChg>
      </pc:sldChg>
      <pc:sldChg chg="delSp modSp add ord replId">
        <pc:chgData name="micheleambrosio.dev@gmail.com" userId="S::urn:spo:guest#micheleambrosio.dev@gmail.com::" providerId="AD" clId="Web-{D841B579-20CF-8682-7687-42531EA24F04}" dt="2022-06-27T00:25:51.540" v="2151" actId="20577"/>
        <pc:sldMkLst>
          <pc:docMk/>
          <pc:sldMk cId="1767514119" sldId="294"/>
        </pc:sldMkLst>
        <pc:spChg chg="del mod">
          <ac:chgData name="micheleambrosio.dev@gmail.com" userId="S::urn:spo:guest#micheleambrosio.dev@gmail.com::" providerId="AD" clId="Web-{D841B579-20CF-8682-7687-42531EA24F04}" dt="2022-06-27T00:25:32.040" v="2139"/>
          <ac:spMkLst>
            <pc:docMk/>
            <pc:sldMk cId="1767514119" sldId="294"/>
            <ac:spMk id="259" creationId="{00000000-0000-0000-0000-000000000000}"/>
          </ac:spMkLst>
        </pc:spChg>
        <pc:spChg chg="mod">
          <ac:chgData name="micheleambrosio.dev@gmail.com" userId="S::urn:spo:guest#micheleambrosio.dev@gmail.com::" providerId="AD" clId="Web-{D841B579-20CF-8682-7687-42531EA24F04}" dt="2022-06-27T00:25:51.540" v="2151" actId="20577"/>
          <ac:spMkLst>
            <pc:docMk/>
            <pc:sldMk cId="1767514119" sldId="294"/>
            <ac:spMk id="262" creationId="{00000000-0000-0000-0000-000000000000}"/>
          </ac:spMkLst>
        </pc:spChg>
      </pc:sldChg>
    </pc:docChg>
  </pc:docChgLst>
  <pc:docChgLst>
    <pc:chgData name="Nubia Rossi Pavelqueires" userId="S::nubia@dio.me::9fb62b5b-6910-4da4-98ef-a6355beee27e" providerId="AD" clId="Web-{2B3DCAA5-1939-0802-2F63-9F6BA205E111}"/>
    <pc:docChg chg="delSld">
      <pc:chgData name="Nubia Rossi Pavelqueires" userId="S::nubia@dio.me::9fb62b5b-6910-4da4-98ef-a6355beee27e" providerId="AD" clId="Web-{2B3DCAA5-1939-0802-2F63-9F6BA205E111}" dt="2022-08-11T18:03:27.797" v="8"/>
      <pc:docMkLst>
        <pc:docMk/>
      </pc:docMkLst>
      <pc:sldChg chg="del">
        <pc:chgData name="Nubia Rossi Pavelqueires" userId="S::nubia@dio.me::9fb62b5b-6910-4da4-98ef-a6355beee27e" providerId="AD" clId="Web-{2B3DCAA5-1939-0802-2F63-9F6BA205E111}" dt="2022-08-11T18:03:27.797" v="8"/>
        <pc:sldMkLst>
          <pc:docMk/>
          <pc:sldMk cId="0" sldId="267"/>
        </pc:sldMkLst>
      </pc:sldChg>
      <pc:sldChg chg="del">
        <pc:chgData name="Nubia Rossi Pavelqueires" userId="S::nubia@dio.me::9fb62b5b-6910-4da4-98ef-a6355beee27e" providerId="AD" clId="Web-{2B3DCAA5-1939-0802-2F63-9F6BA205E111}" dt="2022-08-11T18:03:27.797" v="7"/>
        <pc:sldMkLst>
          <pc:docMk/>
          <pc:sldMk cId="0" sldId="268"/>
        </pc:sldMkLst>
      </pc:sldChg>
      <pc:sldChg chg="del">
        <pc:chgData name="Nubia Rossi Pavelqueires" userId="S::nubia@dio.me::9fb62b5b-6910-4da4-98ef-a6355beee27e" providerId="AD" clId="Web-{2B3DCAA5-1939-0802-2F63-9F6BA205E111}" dt="2022-08-11T18:03:27.797" v="6"/>
        <pc:sldMkLst>
          <pc:docMk/>
          <pc:sldMk cId="0" sldId="269"/>
        </pc:sldMkLst>
      </pc:sldChg>
      <pc:sldChg chg="del">
        <pc:chgData name="Nubia Rossi Pavelqueires" userId="S::nubia@dio.me::9fb62b5b-6910-4da4-98ef-a6355beee27e" providerId="AD" clId="Web-{2B3DCAA5-1939-0802-2F63-9F6BA205E111}" dt="2022-08-11T18:03:27.797" v="5"/>
        <pc:sldMkLst>
          <pc:docMk/>
          <pc:sldMk cId="0" sldId="270"/>
        </pc:sldMkLst>
      </pc:sldChg>
      <pc:sldChg chg="del">
        <pc:chgData name="Nubia Rossi Pavelqueires" userId="S::nubia@dio.me::9fb62b5b-6910-4da4-98ef-a6355beee27e" providerId="AD" clId="Web-{2B3DCAA5-1939-0802-2F63-9F6BA205E111}" dt="2022-08-11T18:03:27.797" v="4"/>
        <pc:sldMkLst>
          <pc:docMk/>
          <pc:sldMk cId="0" sldId="271"/>
        </pc:sldMkLst>
      </pc:sldChg>
      <pc:sldChg chg="del">
        <pc:chgData name="Nubia Rossi Pavelqueires" userId="S::nubia@dio.me::9fb62b5b-6910-4da4-98ef-a6355beee27e" providerId="AD" clId="Web-{2B3DCAA5-1939-0802-2F63-9F6BA205E111}" dt="2022-08-11T18:03:27.797" v="3"/>
        <pc:sldMkLst>
          <pc:docMk/>
          <pc:sldMk cId="0" sldId="272"/>
        </pc:sldMkLst>
      </pc:sldChg>
      <pc:sldChg chg="del">
        <pc:chgData name="Nubia Rossi Pavelqueires" userId="S::nubia@dio.me::9fb62b5b-6910-4da4-98ef-a6355beee27e" providerId="AD" clId="Web-{2B3DCAA5-1939-0802-2F63-9F6BA205E111}" dt="2022-08-11T18:03:27.797" v="2"/>
        <pc:sldMkLst>
          <pc:docMk/>
          <pc:sldMk cId="0" sldId="273"/>
        </pc:sldMkLst>
      </pc:sldChg>
      <pc:sldChg chg="del">
        <pc:chgData name="Nubia Rossi Pavelqueires" userId="S::nubia@dio.me::9fb62b5b-6910-4da4-98ef-a6355beee27e" providerId="AD" clId="Web-{2B3DCAA5-1939-0802-2F63-9F6BA205E111}" dt="2022-08-11T18:03:27.797" v="1"/>
        <pc:sldMkLst>
          <pc:docMk/>
          <pc:sldMk cId="0" sldId="274"/>
        </pc:sldMkLst>
      </pc:sldChg>
      <pc:sldChg chg="del">
        <pc:chgData name="Nubia Rossi Pavelqueires" userId="S::nubia@dio.me::9fb62b5b-6910-4da4-98ef-a6355beee27e" providerId="AD" clId="Web-{2B3DCAA5-1939-0802-2F63-9F6BA205E111}" dt="2022-08-11T18:03:27.797" v="0"/>
        <pc:sldMkLst>
          <pc:docMk/>
          <pc:sldMk cId="0" sldId="275"/>
        </pc:sldMkLst>
      </pc:sldChg>
    </pc:docChg>
  </pc:docChgLst>
  <pc:docChgLst>
    <pc:chgData name="micheleambrosio.dev@gmail.com" userId="S::urn:spo:guest#micheleambrosio.dev@gmail.com::" providerId="AD" clId="Web-{470B0AD3-4CFE-E3CF-017D-C25BA7F676BA}"/>
    <pc:docChg chg="addSld delSld modSld">
      <pc:chgData name="micheleambrosio.dev@gmail.com" userId="S::urn:spo:guest#micheleambrosio.dev@gmail.com::" providerId="AD" clId="Web-{470B0AD3-4CFE-E3CF-017D-C25BA7F676BA}" dt="2022-06-27T10:36:06.498" v="12"/>
      <pc:docMkLst>
        <pc:docMk/>
      </pc:docMkLst>
      <pc:sldChg chg="modSp">
        <pc:chgData name="micheleambrosio.dev@gmail.com" userId="S::urn:spo:guest#micheleambrosio.dev@gmail.com::" providerId="AD" clId="Web-{470B0AD3-4CFE-E3CF-017D-C25BA7F676BA}" dt="2022-06-27T10:34:48.574" v="2" actId="20577"/>
        <pc:sldMkLst>
          <pc:docMk/>
          <pc:sldMk cId="0" sldId="264"/>
        </pc:sldMkLst>
        <pc:spChg chg="mod">
          <ac:chgData name="micheleambrosio.dev@gmail.com" userId="S::urn:spo:guest#micheleambrosio.dev@gmail.com::" providerId="AD" clId="Web-{470B0AD3-4CFE-E3CF-017D-C25BA7F676BA}" dt="2022-06-27T10:34:48.574" v="2" actId="20577"/>
          <ac:spMkLst>
            <pc:docMk/>
            <pc:sldMk cId="0" sldId="264"/>
            <ac:spMk id="188" creationId="{00000000-0000-0000-0000-000000000000}"/>
          </ac:spMkLst>
        </pc:spChg>
      </pc:sldChg>
      <pc:sldChg chg="modSp add del replId">
        <pc:chgData name="micheleambrosio.dev@gmail.com" userId="S::urn:spo:guest#micheleambrosio.dev@gmail.com::" providerId="AD" clId="Web-{470B0AD3-4CFE-E3CF-017D-C25BA7F676BA}" dt="2022-06-27T10:36:06.498" v="12"/>
        <pc:sldMkLst>
          <pc:docMk/>
          <pc:sldMk cId="2103860667" sldId="295"/>
        </pc:sldMkLst>
        <pc:spChg chg="mod">
          <ac:chgData name="micheleambrosio.dev@gmail.com" userId="S::urn:spo:guest#micheleambrosio.dev@gmail.com::" providerId="AD" clId="Web-{470B0AD3-4CFE-E3CF-017D-C25BA7F676BA}" dt="2022-06-27T10:35:18.684" v="5" actId="20577"/>
          <ac:spMkLst>
            <pc:docMk/>
            <pc:sldMk cId="2103860667" sldId="295"/>
            <ac:spMk id="183" creationId="{00000000-0000-0000-0000-000000000000}"/>
          </ac:spMkLst>
        </pc:spChg>
        <pc:spChg chg="mod">
          <ac:chgData name="micheleambrosio.dev@gmail.com" userId="S::urn:spo:guest#micheleambrosio.dev@gmail.com::" providerId="AD" clId="Web-{470B0AD3-4CFE-E3CF-017D-C25BA7F676BA}" dt="2022-06-27T10:35:27.044" v="10" actId="20577"/>
          <ac:spMkLst>
            <pc:docMk/>
            <pc:sldMk cId="2103860667" sldId="295"/>
            <ac:spMk id="184" creationId="{00000000-0000-0000-0000-000000000000}"/>
          </ac:spMkLst>
        </pc:spChg>
        <pc:spChg chg="mod">
          <ac:chgData name="micheleambrosio.dev@gmail.com" userId="S::urn:spo:guest#micheleambrosio.dev@gmail.com::" providerId="AD" clId="Web-{470B0AD3-4CFE-E3CF-017D-C25BA7F676BA}" dt="2022-06-27T10:35:31.606" v="11" actId="20577"/>
          <ac:spMkLst>
            <pc:docMk/>
            <pc:sldMk cId="2103860667" sldId="295"/>
            <ac:spMk id="1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00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493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14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659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5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830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67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576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679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88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80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6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62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CSS</a:t>
            </a:r>
            <a:endParaRPr lang="pt-BR" sz="2400" i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54994"/>
            <a:ext cx="8016900" cy="270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Cascading Style Sheets (CSS),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Folha de Estilo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Cascata,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documento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 (HTML);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Determina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o layout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1994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Hakon Wium Lie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facilitar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sites.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1995 o CSS1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pela W3C;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1997/1999 o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ficou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popularmente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Atualmente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se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versão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CSS3.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69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programação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marcação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o CSS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é?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840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Layouts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web;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Animações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Formas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geométricas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Filtros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Contadores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criado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CSS?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56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890272"/>
            <a:ext cx="8016900" cy="267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característica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largura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altura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). Um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valor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define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resultado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daquele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35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Propriedades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AC022195-3792-23CA-6347-4023900AD451}"/>
              </a:ext>
            </a:extLst>
          </p:cNvPr>
          <p:cNvSpPr txBox="1"/>
          <p:nvPr/>
        </p:nvSpPr>
        <p:spPr>
          <a:xfrm>
            <a:off x="466747" y="2320660"/>
            <a:ext cx="8016900" cy="225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algn="ctr">
              <a:lnSpc>
                <a:spcPct val="114999"/>
              </a:lnSpc>
              <a:spcBef>
                <a:spcPts val="1000"/>
              </a:spcBef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6" descr="Texto&#10;&#10;Descrição gerada automaticamente">
            <a:extLst>
              <a:ext uri="{FF2B5EF4-FFF2-40B4-BE49-F238E27FC236}">
                <a16:creationId xmlns:a16="http://schemas.microsoft.com/office/drawing/2014/main" id="{B1E5A65C-314F-04DD-60FF-6A5A284A4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26" t="21951" r="8740" b="21951"/>
          <a:stretch/>
        </p:blipFill>
        <p:spPr>
          <a:xfrm>
            <a:off x="3066345" y="3533664"/>
            <a:ext cx="2814024" cy="815800"/>
          </a:xfrm>
          <a:prstGeom prst="round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C285B2C-C12D-EBE4-640B-F2748D9B7F85}"/>
              </a:ext>
            </a:extLst>
          </p:cNvPr>
          <p:cNvSpPr/>
          <p:nvPr/>
        </p:nvSpPr>
        <p:spPr>
          <a:xfrm>
            <a:off x="2218620" y="1862314"/>
            <a:ext cx="4508499" cy="917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Century Gothic"/>
                <a:ea typeface="+mn-lt"/>
                <a:cs typeface="+mn-lt"/>
              </a:rPr>
              <a:t>propriedade: valor;</a:t>
            </a:r>
            <a:endParaRPr lang="pt-BR" sz="2400" dirty="0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4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7B3B37C5-35FD-5BEB-F6DE-DC13D4A640E0}"/>
              </a:ext>
            </a:extLst>
          </p:cNvPr>
          <p:cNvSpPr txBox="1"/>
          <p:nvPr/>
        </p:nvSpPr>
        <p:spPr>
          <a:xfrm>
            <a:off x="565525" y="1283493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Inline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utilizando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atributo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style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das tags HTML,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74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7" name="Google Shape;203;g109ffa863cd_0_328">
            <a:extLst>
              <a:ext uri="{FF2B5EF4-FFF2-40B4-BE49-F238E27FC236}">
                <a16:creationId xmlns:a16="http://schemas.microsoft.com/office/drawing/2014/main" id="{047BF942-1B1F-9E68-515B-C4CA82FAEAEA}"/>
              </a:ext>
            </a:extLst>
          </p:cNvPr>
          <p:cNvSpPr txBox="1"/>
          <p:nvPr/>
        </p:nvSpPr>
        <p:spPr>
          <a:xfrm>
            <a:off x="544358" y="148104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Interno: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HTML.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&lt;head&gt;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adicionamos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outra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tag, a 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&lt;style&gt;,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colocamos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i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315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Formas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declarar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criado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extensão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.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css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regras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queremos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esse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arquivo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referenciado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HTML da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da tag </a:t>
            </a:r>
            <a:r>
              <a:rPr lang="en-US" sz="2400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&lt;link&gt;.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2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720938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depuração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debug),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forma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identificar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problemas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código-fonte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comportamento</a:t>
            </a:r>
            <a:endParaRPr lang="en-US" sz="2400" i="1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59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1904382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navegadores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possuem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ferramenta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voltada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permite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examinar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sites,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requisições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recursos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externos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entre outros. Essa ferramenta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conhecida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058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204;g109ffa863cd_0_328">
            <a:extLst>
              <a:ext uri="{FF2B5EF4-FFF2-40B4-BE49-F238E27FC236}">
                <a16:creationId xmlns:a16="http://schemas.microsoft.com/office/drawing/2014/main" id="{CD67D4A8-2B26-8089-92D0-CB3BC9C1E3A2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Depurando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F6F9919F-2CE1-1A26-9AFD-EB91240F05B2}"/>
              </a:ext>
            </a:extLst>
          </p:cNvPr>
          <p:cNvSpPr txBox="1"/>
          <p:nvPr/>
        </p:nvSpPr>
        <p:spPr>
          <a:xfrm>
            <a:off x="565525" y="2504104"/>
            <a:ext cx="8016900" cy="2131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abrirmos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o 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Dev Tools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 Google Chrome,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seguintes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atalhos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Segundo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botão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mouse &gt;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Inspecionar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I;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CTRL + SHIFT + C;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F12.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76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72581" y="23309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3200"/>
            </a:pP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Dev Tools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funcionando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240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751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CSS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Seletores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Combinadores</a:t>
            </a:r>
            <a:endParaRPr lang="pt-BR" dirty="0" err="1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dimensionamento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lang="en-US" sz="280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espaçamento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7978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69E6033-CB3B-43E7-A4DC-410674723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23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513</cp:revision>
  <dcterms:modified xsi:type="dcterms:W3CDTF">2022-08-11T18:03:29Z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