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36035-5A9A-47EB-A379-27F9B1A32CA6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96FE2-032C-4414-9BD2-A7830A5392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4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28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95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23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E3B89-4593-4147-93C1-8A9DB1E8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701EA-773D-49A5-BBFA-42E83CCFE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6A4DA-307A-440F-A706-FEB20832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E416BC-374C-45DC-BCD0-9F4133A9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BA9F8-ADAE-4990-9651-1B84F4BE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4A3A6-F2C1-445B-A498-2F75F31B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0F2A75-9203-40F3-85D0-3505FC5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658C4-81F1-4DAD-A0A3-96492880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4C5BE-BF8D-49E7-9930-56EB77B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68136-6105-486B-BB6F-1DA9848C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BAF9F1-849D-4F19-A543-BE9628D02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6363A0-25F9-41A5-9F8B-506B64054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F5F3C-1890-4D68-85C7-32A57D7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317DC-525F-486F-BBF0-41002610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94CBD-BAB9-4CD4-9F59-B9B95F95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8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A571C-3DB2-4866-8929-E45F5CD1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25FD5-29BA-4968-807E-A283F5F1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7552D-E74C-4D9B-8015-0E77632D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EFC156-0B29-44A8-B6D1-3BE24FB2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213D18-0624-4F1A-BF19-F57B4059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21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D5416-2AEB-472D-9628-0F769A68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BE748-CD1E-4CE4-BD4E-50D944F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C42FE-834A-40E7-894E-C8569C9C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05A76-224B-4F42-9322-2CCD7FBC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3EAF9-38EE-410E-A567-892CB40B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4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40200-5D28-4F05-BCF1-A711543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885D2-BD49-4A1A-9E8B-852134204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76A43F-A6D1-4C3D-AC86-7876B3C2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3C2483-43D1-4E32-856C-AC7DAA75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4343C5-673E-4BAD-BE44-7640B9D7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54EF74-BD75-4595-9285-B9D09EC1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1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ABA22-9EDB-4061-9254-CE0083BB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A725A-260E-445D-8BF0-8031C15BC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CCDCEA-871E-4E8C-9C17-EABEA60B9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A281F6-B6C1-439B-86F8-EBF5AADA9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0871B9-0D3C-4DC8-982C-C616BB55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42D502-9DEC-419C-8384-A7A7B531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89937-3213-4D6E-B870-A56EEE9C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A896A2-9CF7-442D-A491-0F04D651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05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64038-1986-4062-958D-DA9EA20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BF15CE-2ABD-4C7B-B886-E718F4EC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AC6B67-665B-4D2D-9787-A54D7E21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3E7947-E1B7-45F7-AD63-0C28AF6F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E239B2-FED6-4272-9014-E397D8D8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F9BA84-47E1-451E-AD87-A2C5673F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B15C0D-ACC6-403A-A6E6-1953ED6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3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BC38-D9D7-49CE-BF06-A4ACB43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3BD20-EE66-4379-954A-1AC3604F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B90E2C-9AA1-4955-8013-C7A768168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C7C2C1-06F9-4420-AD6F-528F32BA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3D56BB-F653-43AB-A839-B9F158A2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00815E-AE6E-4634-B965-B53D57C3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24BA2-93D0-4D12-A28E-E5B269DE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6494F9-0086-4718-851E-BB296B0D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C7FF39-90AC-43EF-979F-9C6C82C33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26DCF2-E6EE-4836-A4DC-4206938C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BDE021-15EB-4211-AE01-BF15EB53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EEFC8D-DBC5-4AB6-997D-55150FB4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2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C86277-8C84-4475-BF91-1A179AE7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9D6589-9663-47A2-8C2A-C954C803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DCEC16-389B-40E2-A613-DD56E74E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621C-F10C-4275-B09F-332CD3FA44F5}" type="datetimeFigureOut">
              <a:rPr lang="pt-BR" smtClean="0"/>
              <a:t>03/10/2021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B867F-A6B8-40A4-8671-970CD8D5D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B1D8E-2131-47F2-B5C9-4A8360C9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FDC5B-B4F3-4262-B0BF-C55E20062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65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23400" y="1764986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Classes, </a:t>
            </a:r>
            <a:r>
              <a:rPr lang="en-US" sz="72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Estados</a:t>
            </a: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72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</a:t>
            </a:r>
            <a:endParaRPr lang="en-US"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320600" y="3324920"/>
            <a:ext cx="10947601" cy="145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classes e </a:t>
            </a:r>
            <a:r>
              <a:rPr lang="en-US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864976" cy="3955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Entender a importância de uma classe na orientação objeto e compreender os estados e comportamento ao instanciar um objeto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864976" cy="3955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Pode ser considerado um tipo de dado de uma determinada variável, no qual podemos definir como um modelo para um objeto dessa classe. 	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4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864976" cy="3955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Seria um atributo de uma determinada classe, compondo uma estrutura de um objeto. 	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4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864976" cy="3955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7CD636-2535-486E-BF74-CFECC1F0E66E}"/>
              </a:ext>
            </a:extLst>
          </p:cNvPr>
          <p:cNvSpPr txBox="1"/>
          <p:nvPr/>
        </p:nvSpPr>
        <p:spPr>
          <a:xfrm>
            <a:off x="1817159" y="2404533"/>
            <a:ext cx="85576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Se refere a uma ou mais ações de um objeto no qual chamamos de métodos ou funções </a:t>
            </a:r>
          </a:p>
        </p:txBody>
      </p:sp>
    </p:spTree>
    <p:extLst>
      <p:ext uri="{BB962C8B-B14F-4D97-AF65-F5344CB8AC3E}">
        <p14:creationId xmlns:p14="http://schemas.microsoft.com/office/powerpoint/2010/main" val="22950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118</Words>
  <Application>Microsoft Office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victor da silva</dc:creator>
  <cp:lastModifiedBy>victor da silva</cp:lastModifiedBy>
  <cp:revision>2</cp:revision>
  <dcterms:created xsi:type="dcterms:W3CDTF">2021-10-03T15:11:20Z</dcterms:created>
  <dcterms:modified xsi:type="dcterms:W3CDTF">2021-10-03T16:11:09Z</dcterms:modified>
</cp:coreProperties>
</file>