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3BC4-905D-4E1E-8E15-C0ED7392C5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54AF-FB31-44FF-A2F6-219E2C795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3BC4-905D-4E1E-8E15-C0ED7392C5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54AF-FB31-44FF-A2F6-219E2C795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3BC4-905D-4E1E-8E15-C0ED7392C5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54AF-FB31-44FF-A2F6-219E2C795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3BC4-905D-4E1E-8E15-C0ED7392C5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54AF-FB31-44FF-A2F6-219E2C795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3BC4-905D-4E1E-8E15-C0ED7392C5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54AF-FB31-44FF-A2F6-219E2C795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3BC4-905D-4E1E-8E15-C0ED7392C5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54AF-FB31-44FF-A2F6-219E2C795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3BC4-905D-4E1E-8E15-C0ED7392C5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54AF-FB31-44FF-A2F6-219E2C795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3BC4-905D-4E1E-8E15-C0ED7392C5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54AF-FB31-44FF-A2F6-219E2C795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3BC4-905D-4E1E-8E15-C0ED7392C5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54AF-FB31-44FF-A2F6-219E2C795F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3BC4-905D-4E1E-8E15-C0ED7392C5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54AF-FB31-44FF-A2F6-219E2C795F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3BC4-905D-4E1E-8E15-C0ED7392C5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E354AF-FB31-44FF-A2F6-219E2C795F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AE354AF-FB31-44FF-A2F6-219E2C795F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D33BC4-905D-4E1E-8E15-C0ED7392C50D}" type="datetimeFigureOut">
              <a:rPr lang="en-US" smtClean="0"/>
              <a:t>10/6/2014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63520"/>
            <a:ext cx="2209800" cy="4353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LJ-V7000 Get/Set Settings via DLL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KEYENCE</a:t>
            </a:r>
          </a:p>
          <a:p>
            <a:r>
              <a:rPr lang="en-US" dirty="0" smtClean="0"/>
              <a:t>6/17/2014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8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Layout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results were:</a:t>
            </a:r>
          </a:p>
          <a:p>
            <a:pPr lvl="1"/>
            <a:r>
              <a:rPr lang="en-US" dirty="0" smtClean="0"/>
              <a:t>03 01 00 00</a:t>
            </a:r>
          </a:p>
          <a:p>
            <a:r>
              <a:rPr lang="en-US" dirty="0" smtClean="0"/>
              <a:t>Byte 1 &gt; 03 &gt; 0.001mm as the Minimum display unit</a:t>
            </a:r>
          </a:p>
          <a:p>
            <a:r>
              <a:rPr lang="en-US" dirty="0" smtClean="0"/>
              <a:t>Byte 2 &gt; 01 &gt; Height measurement mode</a:t>
            </a:r>
          </a:p>
          <a:p>
            <a:r>
              <a:rPr lang="en-US" dirty="0" smtClean="0"/>
              <a:t>Byte 3-4 &gt; Reserved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5" y="1536700"/>
            <a:ext cx="3479349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90600" y="563880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Pg. 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6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Additional Information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0231"/>
            <a:ext cx="3657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96" y="1536700"/>
            <a:ext cx="3340207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24400"/>
            <a:ext cx="2047875" cy="7143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1143000" y="5791200"/>
            <a:ext cx="3886200" cy="838200"/>
          </a:xfrm>
          <a:prstGeom prst="wedgeRectCallout">
            <a:avLst>
              <a:gd name="adj1" fmla="val 54145"/>
              <a:gd name="adj2" fmla="val -97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simply asked for more data back which included additional information about the height measurement.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3246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1000" y="152400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Pg. 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8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Settings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67" y="1600200"/>
            <a:ext cx="670026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162800" y="609600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Pg. 32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934200" y="2667000"/>
            <a:ext cx="1371600" cy="2362200"/>
          </a:xfrm>
          <a:prstGeom prst="wedgeRectCallout">
            <a:avLst>
              <a:gd name="adj1" fmla="val -80292"/>
              <a:gd name="adj2" fmla="val -6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You’ll notice it is many of the same parameters as discussed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6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Measurement Target</a:t>
            </a:r>
            <a:endParaRPr lang="en-US" dirty="0"/>
          </a:p>
        </p:txBody>
      </p:sp>
      <p:pic>
        <p:nvPicPr>
          <p:cNvPr id="1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7198"/>
            <a:ext cx="7620000" cy="436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04800" y="220980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Pg. 49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4419600" y="4114800"/>
            <a:ext cx="3200400" cy="1828800"/>
          </a:xfrm>
          <a:prstGeom prst="wedgeRectCallout">
            <a:avLst>
              <a:gd name="adj1" fmla="val -37629"/>
              <a:gd name="adj2" fmla="val -71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this method ensures that the settings will be persistent through power cycles.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5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Measurement Target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9600" y="2514600"/>
            <a:ext cx="3657600" cy="3611880"/>
          </a:xfrm>
        </p:spPr>
        <p:txBody>
          <a:bodyPr/>
          <a:lstStyle/>
          <a:p>
            <a:r>
              <a:rPr lang="en-US" dirty="0" smtClean="0"/>
              <a:t>For the sake of simplicity here, we will change the trigger mode to “External Trigger”</a:t>
            </a:r>
            <a:endParaRPr lang="en-US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2094"/>
            <a:ext cx="3657600" cy="163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8" y="1524000"/>
            <a:ext cx="7448550" cy="81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5800" y="4038600"/>
            <a:ext cx="3276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 Depth: 0x00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 Type: 0x10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Category: 0x00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 Item: 0x01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 Target 1: 0x00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 Target 2: 0x00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 Target 3: 0x00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 Target 4: 0x00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14800" y="4800601"/>
            <a:ext cx="3048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Buffer size: 1 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Data: 0x01</a:t>
            </a:r>
          </a:p>
          <a:p>
            <a:r>
              <a:rPr lang="en-US" dirty="0" smtClean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Buffer size: 4 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Data: 0x01,0x00,0x00,0x00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99278" y="231944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Pg.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Reflect Settings From Write Area</a:t>
            </a:r>
            <a:endParaRPr lang="en-US" sz="44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7228"/>
            <a:ext cx="7620000" cy="432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391400" y="579120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Pg.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5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in LJ-Navigator2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78" y="1600200"/>
            <a:ext cx="672604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781800" y="4038600"/>
            <a:ext cx="1600200" cy="1447800"/>
          </a:xfrm>
          <a:prstGeom prst="wedgeRectCallout">
            <a:avLst>
              <a:gd name="adj1" fmla="val -44514"/>
              <a:gd name="adj2" fmla="val -61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Measurements are saved within each program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04800" y="2487827"/>
            <a:ext cx="1676400" cy="1371600"/>
          </a:xfrm>
          <a:prstGeom prst="wedgeRectCallout">
            <a:avLst>
              <a:gd name="adj1" fmla="val -11567"/>
              <a:gd name="adj2" fmla="val -85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Programs can be saved on the LJ-V7000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4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Modes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32137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4114800" y="4800600"/>
            <a:ext cx="3429000" cy="990600"/>
          </a:xfrm>
          <a:prstGeom prst="wedgeRectCallout">
            <a:avLst>
              <a:gd name="adj1" fmla="val -34767"/>
              <a:gd name="adj2" fmla="val -74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how these measurement modes line up with 2</a:t>
            </a:r>
            <a:r>
              <a:rPr lang="en-US" baseline="30000" dirty="0" smtClean="0"/>
              <a:t>nd</a:t>
            </a:r>
            <a:r>
              <a:rPr lang="en-US" dirty="0" smtClean="0"/>
              <a:t> byte on the following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0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Settings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5" y="1536700"/>
            <a:ext cx="3479349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393" y="1536700"/>
            <a:ext cx="2986014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743200" y="3048000"/>
            <a:ext cx="3581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67000" y="2514600"/>
            <a:ext cx="2971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ket 12"/>
          <p:cNvSpPr/>
          <p:nvPr/>
        </p:nvSpPr>
        <p:spPr>
          <a:xfrm>
            <a:off x="228600" y="2209800"/>
            <a:ext cx="304800" cy="18288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381000" y="2057400"/>
            <a:ext cx="152400" cy="6858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0600" y="563880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Pg. 72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4572000" y="5334000"/>
            <a:ext cx="2819400" cy="1371600"/>
          </a:xfrm>
          <a:prstGeom prst="wedgeRectCallout">
            <a:avLst>
              <a:gd name="adj1" fmla="val 20759"/>
              <a:gd name="adj2" fmla="val -7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measurement contains a variety of additional parameters such as Measurement Mode, Target, Tolerances,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2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DLL Results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96" y="1536700"/>
            <a:ext cx="3340207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07" y="1536700"/>
            <a:ext cx="3410586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978876" y="3352800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0151" y="1905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0151" y="2253048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0151" y="2557848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0151" y="2862648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490151" y="3276600"/>
            <a:ext cx="3048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5351" y="3543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5867400"/>
            <a:ext cx="355977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*Results to be elaborated upon in following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3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To Get Settings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3970"/>
            <a:ext cx="7620000" cy="431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239000" y="586740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Pg.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Important </a:t>
            </a:r>
            <a:r>
              <a:rPr lang="en-US" dirty="0" err="1" smtClean="0"/>
              <a:t>Struct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7061"/>
            <a:ext cx="7620000" cy="408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39000" y="586740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Pg. 11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114800" y="2516659"/>
            <a:ext cx="1828800" cy="1600200"/>
          </a:xfrm>
          <a:prstGeom prst="wedgeRectCallout">
            <a:avLst>
              <a:gd name="adj1" fmla="val -65157"/>
              <a:gd name="adj2" fmla="val -23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how these line up with the variables shown in Slide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9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Layout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7620000" cy="20878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[1] </a:t>
            </a:r>
            <a:r>
              <a:rPr lang="en-US" dirty="0" smtClean="0"/>
              <a:t>is the setting depth which is defined above.</a:t>
            </a:r>
          </a:p>
          <a:p>
            <a:pPr lvl="1"/>
            <a:r>
              <a:rPr lang="en-US" dirty="0" smtClean="0"/>
              <a:t>Typically when getting settings, 0x01 is used as it is the currently running configuration.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3352800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Pg. 7</a:t>
            </a:r>
            <a:endParaRPr lang="en-US" dirty="0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4419600" cy="259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69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Layout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7620000" cy="2286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[2] </a:t>
            </a:r>
            <a:r>
              <a:rPr lang="en-US" dirty="0" smtClean="0"/>
              <a:t>is the setting type which is which program to read/write to.</a:t>
            </a:r>
          </a:p>
          <a:p>
            <a:pPr lvl="1"/>
            <a:r>
              <a:rPr lang="en-US" dirty="0" smtClean="0"/>
              <a:t>We want to read from program 0 so we entered 0x10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[3] </a:t>
            </a:r>
            <a:r>
              <a:rPr lang="en-US" dirty="0" smtClean="0"/>
              <a:t>defines which category to read/write from.</a:t>
            </a:r>
          </a:p>
          <a:p>
            <a:pPr lvl="1"/>
            <a:r>
              <a:rPr lang="en-US" dirty="0" smtClean="0"/>
              <a:t>We will use 0x06 which is the “OUT Settings” category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[4] </a:t>
            </a:r>
            <a:r>
              <a:rPr lang="en-US" dirty="0" smtClean="0"/>
              <a:t>defines the specific item to get/set.</a:t>
            </a:r>
          </a:p>
          <a:p>
            <a:pPr lvl="1"/>
            <a:r>
              <a:rPr lang="en-US" dirty="0" smtClean="0"/>
              <a:t>We will use 0x03 because we wish to obtain the measurement mode.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[5]</a:t>
            </a:r>
            <a:r>
              <a:rPr lang="en-US" dirty="0" smtClean="0"/>
              <a:t> defines which output to get/set the parameters.</a:t>
            </a:r>
          </a:p>
          <a:p>
            <a:pPr lvl="1"/>
            <a:r>
              <a:rPr lang="en-US" dirty="0" smtClean="0"/>
              <a:t>We will use 0x00 because we wish to get the measurement mode of OUT 0 from Program 0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0437"/>
            <a:ext cx="7620000" cy="219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91400" y="3518586"/>
            <a:ext cx="762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Pg. 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1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PM Test Report">
  <a:themeElements>
    <a:clrScheme name="ユーザー定義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FF0000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431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HPM Test Report</vt:lpstr>
      <vt:lpstr>LJ-V7000 Get/Set Settings via DLL</vt:lpstr>
      <vt:lpstr>Measurements in LJ-Navigator2</vt:lpstr>
      <vt:lpstr>Measurements Modes</vt:lpstr>
      <vt:lpstr>Measurement Settings</vt:lpstr>
      <vt:lpstr>Corresponding DLL Results</vt:lpstr>
      <vt:lpstr>Function To Get Settings</vt:lpstr>
      <vt:lpstr>The Important Struct</vt:lpstr>
      <vt:lpstr>Understanding The Layout</vt:lpstr>
      <vt:lpstr>Understanding The Layout</vt:lpstr>
      <vt:lpstr>Understanding the Layout</vt:lpstr>
      <vt:lpstr>Getting Additional Information</vt:lpstr>
      <vt:lpstr>Changing Settings</vt:lpstr>
      <vt:lpstr>Changing Measurement Target</vt:lpstr>
      <vt:lpstr>Changing Measurement Target</vt:lpstr>
      <vt:lpstr>Reflect Settings From Write Area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Tran</dc:creator>
  <cp:lastModifiedBy>Alvin Tran</cp:lastModifiedBy>
  <cp:revision>14</cp:revision>
  <dcterms:created xsi:type="dcterms:W3CDTF">2014-06-17T18:32:32Z</dcterms:created>
  <dcterms:modified xsi:type="dcterms:W3CDTF">2014-10-06T12:25:34Z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