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4/19/16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twitter for 2016 Presidency 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Gaoyang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from twitter using same package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Chat_14611243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63"/>
            <a:ext cx="9144000" cy="1498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9151"/>
            <a:ext cx="9144000" cy="3385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0250"/>
            <a:ext cx="9144000" cy="15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ive-bayes-classifi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9" y="889352"/>
            <a:ext cx="5071948" cy="3249217"/>
          </a:xfrm>
          <a:prstGeom prst="rect">
            <a:avLst/>
          </a:prstGeom>
        </p:spPr>
      </p:pic>
      <p:pic>
        <p:nvPicPr>
          <p:cNvPr id="5" name="Picture 4" descr="34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42" y="2554061"/>
            <a:ext cx="5468067" cy="36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ayes: few seconds</a:t>
            </a:r>
          </a:p>
          <a:p>
            <a:r>
              <a:rPr lang="en-US" dirty="0" smtClean="0"/>
              <a:t>Neural Network: More than 40 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ayes: 55%</a:t>
            </a:r>
          </a:p>
          <a:p>
            <a:r>
              <a:rPr lang="en-US" dirty="0" smtClean="0"/>
              <a:t>Neural Network: 64%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677804"/>
            <a:ext cx="6005634" cy="2092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2" y="3566616"/>
            <a:ext cx="701011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4"/>
            <a:ext cx="7315200" cy="2334697"/>
          </a:xfrm>
        </p:spPr>
        <p:txBody>
          <a:bodyPr/>
          <a:lstStyle/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63094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8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229328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1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Project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454">
            <a:off x="1048025" y="919234"/>
            <a:ext cx="6051938" cy="464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1709">
            <a:off x="662635" y="2287137"/>
            <a:ext cx="8125815" cy="2613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4384">
            <a:off x="564029" y="1443821"/>
            <a:ext cx="7332692" cy="12908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76583">
            <a:off x="557611" y="3057230"/>
            <a:ext cx="7827940" cy="1246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1" y="425114"/>
            <a:ext cx="7796793" cy="62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from Twitter using API “</a:t>
            </a:r>
            <a:r>
              <a:rPr lang="en-US" dirty="0" err="1" smtClean="0"/>
              <a:t>tweepy</a:t>
            </a:r>
            <a:r>
              <a:rPr lang="en-US" dirty="0" smtClean="0"/>
              <a:t>”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2" y="3874670"/>
            <a:ext cx="7782667" cy="3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</a:t>
            </a:r>
            <a:r>
              <a:rPr lang="en-US" dirty="0" err="1" smtClean="0"/>
              <a:t>hashtable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hashtable</a:t>
            </a:r>
            <a:r>
              <a:rPr lang="en-US" dirty="0" smtClean="0"/>
              <a:t> as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2511">
            <a:off x="422574" y="2011612"/>
            <a:ext cx="8412850" cy="25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2300">
            <a:off x="286632" y="2591975"/>
            <a:ext cx="8564986" cy="14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7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700"/>
            <a:ext cx="9144000" cy="14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36" y="1544715"/>
            <a:ext cx="7277064" cy="23208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 every tweets as txt file.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4" y="1544715"/>
            <a:ext cx="7966102" cy="49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1093</TotalTime>
  <Words>85</Words>
  <Application>Microsoft Macintosh PowerPoint</Application>
  <PresentationFormat>On-screen Show 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Predicting twitter for 2016 Presidency Election</vt:lpstr>
      <vt:lpstr>What’s this Project for?</vt:lpstr>
      <vt:lpstr>PowerPoint Presentation</vt:lpstr>
      <vt:lpstr>Data</vt:lpstr>
      <vt:lpstr>Training data</vt:lpstr>
      <vt:lpstr>PowerPoint Presentation</vt:lpstr>
      <vt:lpstr>PowerPoint Presentation</vt:lpstr>
      <vt:lpstr>PowerPoint Presentation</vt:lpstr>
      <vt:lpstr>Store every tweets as txt file.</vt:lpstr>
      <vt:lpstr>Test data</vt:lpstr>
      <vt:lpstr>PowerPoint Presentation</vt:lpstr>
      <vt:lpstr>Model</vt:lpstr>
      <vt:lpstr>PowerPoint Presentation</vt:lpstr>
      <vt:lpstr>Runtime</vt:lpstr>
      <vt:lpstr>Accuracy</vt:lpstr>
      <vt:lpstr>Let’s try it!</vt:lpstr>
      <vt:lpstr>Questions?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2016 President Election</dc:title>
  <dc:creator>Yaxi Chen</dc:creator>
  <cp:lastModifiedBy>Yaxi Chen</cp:lastModifiedBy>
  <cp:revision>15</cp:revision>
  <dcterms:created xsi:type="dcterms:W3CDTF">2016-04-19T22:35:10Z</dcterms:created>
  <dcterms:modified xsi:type="dcterms:W3CDTF">2016-04-20T16:48:18Z</dcterms:modified>
</cp:coreProperties>
</file>