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+mn-lt"/>
              </a:rPr>
              <a:t>Trip Planning through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Objective: Plan a memorable and cost-effective trip.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D2C7-5890-49C9-94A9-7ED63AFE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93427"/>
            <a:ext cx="10058400" cy="842950"/>
          </a:xfrm>
        </p:spPr>
        <p:txBody>
          <a:bodyPr/>
          <a:lstStyle/>
          <a:p>
            <a:r>
              <a:rPr lang="en-US" dirty="0"/>
              <a:t>Plan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C1320-9D44-43A8-812C-CBF50320C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first Gather These Key Metrics - Budget, preferred destinations, travel dates, accommodation preferences from the data sources like Online travel platforms, travel blogs, social media recommendations, personal preferences.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1006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D2C7-5890-49C9-94A9-7ED63AFE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93427"/>
            <a:ext cx="10058400" cy="842950"/>
          </a:xfrm>
        </p:spPr>
        <p:txBody>
          <a:bodyPr/>
          <a:lstStyle/>
          <a:p>
            <a:r>
              <a:rPr lang="en-IN" dirty="0"/>
              <a:t>Prepare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C1320-9D44-43A8-812C-CBF50320C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Next Gather that data from various sources such as travel websites, social media, and personal preferences. And move on to next step Data cleaning.</a:t>
            </a:r>
          </a:p>
          <a:p>
            <a:pPr marL="0" indent="0">
              <a:buNone/>
            </a:pPr>
            <a:r>
              <a:rPr lang="en-US" sz="2800" dirty="0"/>
              <a:t>Data Cleaning: Remove irrelevant information and ensure data    consistency. and combine those data gathered from different data sources and Create a dataset. </a:t>
            </a:r>
          </a:p>
        </p:txBody>
      </p:sp>
    </p:spTree>
    <p:extLst>
      <p:ext uri="{BB962C8B-B14F-4D97-AF65-F5344CB8AC3E}">
        <p14:creationId xmlns:p14="http://schemas.microsoft.com/office/powerpoint/2010/main" val="134244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D2C7-5890-49C9-94A9-7ED63AFE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93427"/>
            <a:ext cx="10058400" cy="842950"/>
          </a:xfrm>
        </p:spPr>
        <p:txBody>
          <a:bodyPr/>
          <a:lstStyle/>
          <a:p>
            <a:r>
              <a:rPr lang="en-IN" dirty="0"/>
              <a:t>Process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C1320-9D44-43A8-812C-CBF50320C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Transformation : Convert raw data into a usable format (e.g., converting currencies, organizing travel dates).</a:t>
            </a:r>
          </a:p>
          <a:p>
            <a:r>
              <a:rPr lang="en-US" sz="2800" dirty="0"/>
              <a:t>Create new features such as average cost per day, travel distance between destinations, etc.</a:t>
            </a:r>
          </a:p>
        </p:txBody>
      </p:sp>
    </p:spTree>
    <p:extLst>
      <p:ext uri="{BB962C8B-B14F-4D97-AF65-F5344CB8AC3E}">
        <p14:creationId xmlns:p14="http://schemas.microsoft.com/office/powerpoint/2010/main" val="218599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D2C7-5890-49C9-94A9-7ED63AFE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93427"/>
            <a:ext cx="10058400" cy="842950"/>
          </a:xfrm>
        </p:spPr>
        <p:txBody>
          <a:bodyPr/>
          <a:lstStyle/>
          <a:p>
            <a:r>
              <a:rPr lang="en-IN" dirty="0" err="1"/>
              <a:t>Analyze</a:t>
            </a:r>
            <a:r>
              <a:rPr lang="en-IN" dirty="0"/>
              <a:t>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C1320-9D44-43A8-812C-CBF50320C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Exploratory Data Analysis (EDA) : Analyze trends, preferences, and patterns in the data.</a:t>
            </a:r>
          </a:p>
          <a:p>
            <a:r>
              <a:rPr lang="en-US" sz="2800" dirty="0"/>
              <a:t>Statistical Analysis : Identify significant factors affecting trip planning decisions (e.g., popular destinations, budget constraints).</a:t>
            </a:r>
          </a:p>
          <a:p>
            <a:r>
              <a:rPr lang="en-US" sz="2800" dirty="0"/>
              <a:t>Predictive Modeling : Use historical data to forecast expenses and suggest optimal travel itineraries.</a:t>
            </a:r>
          </a:p>
        </p:txBody>
      </p:sp>
    </p:spTree>
    <p:extLst>
      <p:ext uri="{BB962C8B-B14F-4D97-AF65-F5344CB8AC3E}">
        <p14:creationId xmlns:p14="http://schemas.microsoft.com/office/powerpoint/2010/main" val="347293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D2C7-5890-49C9-94A9-7ED63AFE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93427"/>
            <a:ext cx="10058400" cy="842950"/>
          </a:xfrm>
        </p:spPr>
        <p:txBody>
          <a:bodyPr/>
          <a:lstStyle/>
          <a:p>
            <a:r>
              <a:rPr lang="en-IN" dirty="0"/>
              <a:t>Share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C1320-9D44-43A8-812C-CBF50320C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Compile a detailed trip plan report with recommended activities and accommodations and generate an report .</a:t>
            </a:r>
          </a:p>
          <a:p>
            <a:r>
              <a:rPr lang="en-US" sz="2800" dirty="0"/>
              <a:t>Now communicate and Share trip plans with travel companions and Friends through presentations or online platforms.</a:t>
            </a:r>
          </a:p>
        </p:txBody>
      </p:sp>
    </p:spTree>
    <p:extLst>
      <p:ext uri="{BB962C8B-B14F-4D97-AF65-F5344CB8AC3E}">
        <p14:creationId xmlns:p14="http://schemas.microsoft.com/office/powerpoint/2010/main" val="206053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D2C7-5890-49C9-94A9-7ED63AFE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93427"/>
            <a:ext cx="10058400" cy="842950"/>
          </a:xfrm>
        </p:spPr>
        <p:txBody>
          <a:bodyPr/>
          <a:lstStyle/>
          <a:p>
            <a:r>
              <a:rPr lang="en-IN" dirty="0"/>
              <a:t>Act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C1320-9D44-43A8-812C-CBF50320C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Execute the planned trip itinerary based on the Report gained from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1991231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35F562-D794-4BEE-8153-1FFB06EA454E}"/>
              </a:ext>
            </a:extLst>
          </p:cNvPr>
          <p:cNvSpPr txBox="1"/>
          <p:nvPr/>
        </p:nvSpPr>
        <p:spPr>
          <a:xfrm>
            <a:off x="3182471" y="2554941"/>
            <a:ext cx="6544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  Thank you !!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5239386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{866FA8B0-3EC9-4994-A998-772569F74150}tf56160789_win32</Template>
  <TotalTime>47</TotalTime>
  <Words>260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Custom</vt:lpstr>
      <vt:lpstr>Trip Planning through Data Analytics</vt:lpstr>
      <vt:lpstr>Plan :</vt:lpstr>
      <vt:lpstr>Prepare : </vt:lpstr>
      <vt:lpstr>Process : </vt:lpstr>
      <vt:lpstr>Analyze : </vt:lpstr>
      <vt:lpstr>Share : </vt:lpstr>
      <vt:lpstr>Act 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 Planning through Data Analytics</dc:title>
  <dc:creator>Logananthan D</dc:creator>
  <cp:lastModifiedBy>Logananthan D</cp:lastModifiedBy>
  <cp:revision>6</cp:revision>
  <dcterms:created xsi:type="dcterms:W3CDTF">2024-03-11T17:10:56Z</dcterms:created>
  <dcterms:modified xsi:type="dcterms:W3CDTF">2024-03-11T17:57:58Z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