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L</a:t>
            </a:r>
            <a:r>
              <a:rPr dirty="0" sz="2400" lang="en-US"/>
              <a:t>O</a:t>
            </a:r>
            <a:r>
              <a:rPr dirty="0" sz="2400" lang="en-US"/>
              <a:t>G</a:t>
            </a:r>
            <a:r>
              <a:rPr dirty="0" sz="2400" lang="en-US"/>
              <a:t>A</a:t>
            </a:r>
            <a:r>
              <a:rPr dirty="0" sz="2400" lang="en-US"/>
              <a:t>N</a:t>
            </a:r>
            <a:r>
              <a:rPr dirty="0" sz="2400" lang="en-US"/>
              <a:t>A</a:t>
            </a:r>
            <a:r>
              <a:rPr dirty="0" sz="2400" lang="en-US"/>
              <a:t>R</a:t>
            </a:r>
            <a:r>
              <a:rPr dirty="0" sz="2400" lang="en-US"/>
              <a:t>A</a:t>
            </a:r>
            <a:r>
              <a:rPr dirty="0" sz="2400" lang="en-US"/>
              <a:t>Y</a:t>
            </a:r>
            <a:r>
              <a:rPr dirty="0" sz="2400" lang="en-US"/>
              <a:t>A</a:t>
            </a:r>
            <a:r>
              <a:rPr dirty="0" sz="2400" lang="en-US"/>
              <a:t>N</a:t>
            </a:r>
            <a:r>
              <a:rPr dirty="0" sz="2400" lang="en-US"/>
              <a:t>I</a:t>
            </a:r>
            <a:r>
              <a:rPr dirty="0" sz="2400" lang="en-US"/>
              <a:t>.</a:t>
            </a:r>
            <a:r>
              <a:rPr dirty="0" sz="2400" lang="en-US"/>
              <a:t>T</a:t>
            </a:r>
            <a:endParaRPr altLang="en-US" lang="zh-CN"/>
          </a:p>
          <a:p>
            <a:r>
              <a:rPr dirty="0" sz="2400" lang="en-US"/>
              <a:t>REGISTER NO: 3122060</a:t>
            </a:r>
            <a:r>
              <a:rPr dirty="0" sz="2400" lang="en-US"/>
              <a:t>9</a:t>
            </a:r>
            <a:r>
              <a:rPr dirty="0" sz="2400" lang="en-US"/>
              <a:t>4</a:t>
            </a:r>
            <a:r>
              <a:rPr dirty="0" sz="2400" lang="en-US"/>
              <a:t>/</a:t>
            </a:r>
            <a:r>
              <a:rPr b="0" dirty="0" sz="2400" i="0" lang="en-IN">
                <a:solidFill>
                  <a:srgbClr val="000000"/>
                </a:solidFill>
                <a:effectLst/>
                <a:highlight>
                  <a:srgbClr val="F9FAFB"/>
                </a:highlight>
                <a:latin typeface="Plus Jakarta Display"/>
              </a:rPr>
              <a:t>unm295</a:t>
            </a:r>
            <a:r>
              <a:rPr b="0" dirty="0" sz="2400" i="0" lang="en-US">
                <a:solidFill>
                  <a:srgbClr val="000000"/>
                </a:solidFill>
                <a:effectLst/>
                <a:highlight>
                  <a:srgbClr val="F9FAFB"/>
                </a:highlight>
                <a:latin typeface="Plus Jakarta Display"/>
              </a:rPr>
              <a:t>l</a:t>
            </a:r>
            <a:r>
              <a:rPr b="0" dirty="0" sz="2400" i="0" lang="en-US">
                <a:solidFill>
                  <a:srgbClr val="000000"/>
                </a:solidFill>
                <a:effectLst/>
                <a:highlight>
                  <a:srgbClr val="F9FAFB"/>
                </a:highlight>
                <a:latin typeface="Plus Jakarta Display"/>
              </a:rPr>
              <a:t>o</a:t>
            </a:r>
            <a:r>
              <a:rPr b="0" dirty="0" sz="2400" i="0" lang="en-US">
                <a:solidFill>
                  <a:srgbClr val="000000"/>
                </a:solidFill>
                <a:effectLst/>
                <a:highlight>
                  <a:srgbClr val="F9FAFB"/>
                </a:highlight>
                <a:latin typeface="Plus Jakarta Display"/>
              </a:rPr>
              <a:t>g</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n</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r</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y</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n</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a:t>
            </a:r>
            <a:r>
              <a:rPr b="0" dirty="0" sz="2400" i="0" lang="en-US">
                <a:solidFill>
                  <a:srgbClr val="000000"/>
                </a:solidFill>
                <a:effectLst/>
                <a:highlight>
                  <a:srgbClr val="F9FAFB"/>
                </a:highlight>
                <a:latin typeface="Plus Jakarta Display"/>
              </a:rPr>
              <a:t>t</a:t>
            </a:r>
            <a:endParaRPr dirty="0" sz="2400" lang="en-US"/>
          </a:p>
          <a:p>
            <a:r>
              <a:rPr dirty="0" sz="2400" lang="en-US"/>
              <a:t>DEPARTMENT: B.COM Accounting &amp; Finance</a:t>
            </a:r>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1213" y="1295400"/>
            <a:ext cx="10058400" cy="47015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1"/>
          <p:cNvSpPr txBox="1"/>
          <p:nvPr/>
        </p:nvSpPr>
        <p:spPr>
          <a:xfrm>
            <a:off x="731213" y="1295400"/>
            <a:ext cx="10058400" cy="4225291"/>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9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
          <p:cNvSpPr txBox="1"/>
          <p:nvPr/>
        </p:nvSpPr>
        <p:spPr>
          <a:xfrm>
            <a:off x="731213" y="1295400"/>
            <a:ext cx="10058400" cy="4225291"/>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Rectangle 6"/>
          <p:cNvSpPr>
            <a:spLocks noChangeArrowheads="1"/>
          </p:cNvSpPr>
          <p:nvPr/>
        </p:nvSpPr>
        <p:spPr bwMode="auto">
          <a:xfrm>
            <a:off x="490843" y="1291686"/>
            <a:ext cx="12305972" cy="58826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70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Rectangle 6"/>
          <p:cNvSpPr>
            <a:spLocks noChangeArrowheads="1"/>
          </p:cNvSpPr>
          <p:nvPr/>
        </p:nvSpPr>
        <p:spPr bwMode="auto">
          <a:xfrm>
            <a:off x="879993" y="1054067"/>
            <a:ext cx="9089648" cy="63779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TextBox 3"/>
          <p:cNvSpPr txBox="1"/>
          <p:nvPr/>
        </p:nvSpPr>
        <p:spPr>
          <a:xfrm>
            <a:off x="755332" y="1709871"/>
            <a:ext cx="9379268" cy="2834640"/>
          </a:xfrm>
          <a:prstGeom prst="rect"/>
          <a:noFill/>
        </p:spPr>
        <p:txBody>
          <a:bodyPr wrap="square">
            <a:spAutoFit/>
          </a:bodyPr>
          <a:p>
            <a:pPr indent="-342900" marL="34290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206240"/>
          </a:xfrm>
          <a:prstGeom prst="rect"/>
          <a:noFill/>
        </p:spPr>
        <p:txBody>
          <a:bodyPr wrap="square">
            <a:spAutoFit/>
          </a:bodyPr>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9200" y="1909286"/>
            <a:ext cx="6102848" cy="2834640"/>
          </a:xfrm>
          <a:prstGeom prst="rect"/>
          <a:noFill/>
        </p:spPr>
        <p:txBody>
          <a:bodyPr wrap="square">
            <a:spAutoFit/>
          </a:bodyPr>
          <a:p>
            <a:pPr>
              <a:lnSpc>
                <a:spcPct val="150000"/>
              </a:lnSpc>
            </a:pPr>
            <a:r>
              <a:rPr dirty="0" sz="2000" lang="en-US">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1695450"/>
            <a:ext cx="6381750" cy="5158740"/>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990600" y="1143634"/>
            <a:ext cx="8458200" cy="6492240"/>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913926" y="1753582"/>
            <a:ext cx="8382000" cy="2263140"/>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P.Andrea Jeba Selvi</cp:lastModifiedBy>
  <dcterms:created xsi:type="dcterms:W3CDTF">2024-03-29T04:07:22Z</dcterms:created>
  <dcterms:modified xsi:type="dcterms:W3CDTF">2024-08-29T16:14:18Z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58c8a1781ab749519e7235270413491a</vt:lpwstr>
  </property>
</Properties>
</file>