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7F7C-C143-43D6-BE68-E19C64E1A979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2127-5AC5-40E8-874B-D513A05B3B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54305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CODE GLADIATOR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72440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1.LOGANATH P</a:t>
            </a:r>
          </a:p>
          <a:p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2.GOPISANKAR 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Problem Statement to Debug: 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6477000" cy="3429000"/>
          </a:xfrm>
        </p:spPr>
        <p:txBody>
          <a:bodyPr>
            <a:noAutofit/>
          </a:bodyPr>
          <a:lstStyle/>
          <a:p>
            <a:pPr algn="l"/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program is a simple calculator that reads its input from a character buffer. If integers are read, they are pushed on a stack. If one of the operators (+ - * ⁄) is read, the top two elements are popped off the stack, the operation is performed on 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them,</a:t>
            </a:r>
          </a:p>
          <a:p>
            <a:pPr algn="l"/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result is pushed on the stack. The = operator writes out the value of the top element of the stack to a buffer.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840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was no bug  in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Header file(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Calc.h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Source file(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pushpoh.c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Main file(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calc.c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Given code: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sprintf(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buf_out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,"= %d ",num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//It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doesnot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print  output value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9600" dirty="0"/>
          </a:p>
          <a:p>
            <a:endParaRPr lang="en-US" dirty="0" smtClean="0"/>
          </a:p>
          <a:p>
            <a:r>
              <a:rPr lang="en-US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Debugged code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9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 ",num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//To print the popped number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readtoken.c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file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 code: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Char *  </a:t>
            </a:r>
            <a:r>
              <a:rPr lang="de-DE" dirty="0">
                <a:latin typeface="Times New Roman" pitchFamily="18" charset="0"/>
                <a:cs typeface="Times New Roman" pitchFamily="18" charset="0"/>
              </a:rPr>
              <a:t>buf_in[] ="2 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18 + = 5  /  </a:t>
            </a:r>
            <a:r>
              <a:rPr lang="de-DE" dirty="0">
                <a:latin typeface="Times New Roman" pitchFamily="18" charset="0"/>
                <a:cs typeface="Times New Roman" pitchFamily="18" charset="0"/>
              </a:rPr>
              <a:t>=" ; </a:t>
            </a: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Debugged code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590800"/>
            <a:ext cx="4041775" cy="39512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Times New Roman" pitchFamily="18" charset="0"/>
                <a:cs typeface="Times New Roman" pitchFamily="18" charset="0"/>
              </a:rPr>
              <a:t>char buf_in[] ="2 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 18  +  5  </a:t>
            </a:r>
            <a:r>
              <a:rPr lang="de-DE" dirty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=" </a:t>
            </a:r>
            <a:r>
              <a:rPr lang="de-DE" dirty="0">
                <a:latin typeface="Times New Roman" pitchFamily="18" charset="0"/>
                <a:cs typeface="Times New Roman" pitchFamily="18" charset="0"/>
              </a:rPr>
              <a:t>; </a:t>
            </a: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de-DE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//changed char* to char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</a:t>
            </a:r>
          </a:p>
          <a:p>
            <a:pPr marL="457200" indent="-4572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//by removing “= “ before 5  for exact output value 4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Screenshot: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b="1" i="1" dirty="0" smtClean="0"/>
              <a:t>OUTPUT:</a:t>
            </a:r>
          </a:p>
          <a:p>
            <a:endParaRPr lang="en-US" b="1" i="1" dirty="0"/>
          </a:p>
        </p:txBody>
      </p:sp>
      <p:pic>
        <p:nvPicPr>
          <p:cNvPr id="4" name="Picture 3" descr="Screenshot (4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42325"/>
            <a:ext cx="8113690" cy="4563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200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CODE GLADIATOR</vt:lpstr>
      <vt:lpstr>Problem Statement to Debug: </vt:lpstr>
      <vt:lpstr>There was no bug  in Header file(Calc.h) and Source file(pushpoh.c) </vt:lpstr>
      <vt:lpstr>Main file(calc.c)</vt:lpstr>
      <vt:lpstr>readtoken.c file</vt:lpstr>
      <vt:lpstr>Screenshot: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GLADIATOR</dc:title>
  <dc:creator>pc</dc:creator>
  <cp:lastModifiedBy>pc</cp:lastModifiedBy>
  <cp:revision>6</cp:revision>
  <dcterms:created xsi:type="dcterms:W3CDTF">2021-07-14T15:52:52Z</dcterms:created>
  <dcterms:modified xsi:type="dcterms:W3CDTF">2021-07-14T16:50:54Z</dcterms:modified>
</cp:coreProperties>
</file>