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2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LOGANAYAKI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</a:p>
          <a:p>
            <a:pPr marL="457200" indent="-457200">
              <a:buAutoNum type="arabicPeriod"/>
            </a:pP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Bio-Technology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2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5</cp:revision>
  <dcterms:created xsi:type="dcterms:W3CDTF">2021-05-26T05:50:10Z</dcterms:created>
  <dcterms:modified xsi:type="dcterms:W3CDTF">2024-04-24T05:06:12Z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