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d2f98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d2f98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5d2f987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5d2f987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5d2f987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5d2f987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5d2f987db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5d2f987db_0_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d2f987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5d2f987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5d2f987d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5d2f987d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5d2f987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5d2f987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5d2f987d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5d2f987d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380500" y="11610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Covid19 </a:t>
            </a:r>
            <a:endParaRPr sz="4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069100" y="2860500"/>
            <a:ext cx="50058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Logan Armstrong and Josh Schulz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605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4289750"/>
            <a:ext cx="7030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https://raw.githubusercontent.com/CSSEGISandData/COVID-19/master/csse_covid_19_data/csse_covid_19_daily_reports_us/04-11-2021.csv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75" y="1348250"/>
            <a:ext cx="8676849" cy="2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the data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0" y="1331825"/>
            <a:ext cx="8896799" cy="35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202" y="1461837"/>
            <a:ext cx="5743699" cy="35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data to SQL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SQL tables 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Questions???</a:t>
            </a:r>
            <a:endParaRPr sz="3500"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Maven Pro</vt:lpstr>
      <vt:lpstr>Arial</vt:lpstr>
      <vt:lpstr>Momentum</vt:lpstr>
      <vt:lpstr>Covid19 </vt:lpstr>
      <vt:lpstr>Data</vt:lpstr>
      <vt:lpstr>Cleaning up the data</vt:lpstr>
      <vt:lpstr>Analyzing the Data</vt:lpstr>
      <vt:lpstr>Demo of the data</vt:lpstr>
      <vt:lpstr>Import the data to SQL</vt:lpstr>
      <vt:lpstr>Demo of the SQL tables </vt:lpstr>
      <vt:lpstr>Conclusion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</dc:title>
  <dc:creator>Logan</dc:creator>
  <cp:lastModifiedBy>Logan Armstrong</cp:lastModifiedBy>
  <cp:revision>1</cp:revision>
  <dcterms:modified xsi:type="dcterms:W3CDTF">2021-05-08T23:03:37Z</dcterms:modified>
</cp:coreProperties>
</file>