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a842c4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a842c4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Our project is to make a  website for an existing company that is rebranding. The new website will have all the same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functions that the original website has. This includes: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a842c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a842c48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a842c48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a842c48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a842c48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a842c48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 Casitas &amp; Logan Armstrong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Habit Beauty Bar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 Page: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-Welcome statements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Reviews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-Social Media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Social Media Posts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Services Page: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-Service Info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-Pricing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-Link to book appointments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7019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About Us: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-Employee Info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-Hours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Location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-Comments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Policies: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-Appointment Policies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 Functions</a:t>
            </a:r>
            <a:endParaRPr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 Profile: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-Question submission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-First access to discounts/deals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-Easy booking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Administrator Content Management Dashboard: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-Admin Login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text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color scheme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-Answer questions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Responsive and Attractive UI/UX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HTML, CSS, PHP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ReactJS</a:t>
            </a:r>
            <a:endParaRPr sz="20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JSX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Virtual DOM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Mobile Friendly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Progress</a:t>
            </a:r>
            <a:endParaRPr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Gather requirements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Gantt Chart / GitHub Schedule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Flowchart / Data Flow Diagram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Coding / Testing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Average</vt:lpstr>
      <vt:lpstr>Arial</vt:lpstr>
      <vt:lpstr>Oswald</vt:lpstr>
      <vt:lpstr>Slate</vt:lpstr>
      <vt:lpstr>Senior Project</vt:lpstr>
      <vt:lpstr>Habit Beauty Bar</vt:lpstr>
      <vt:lpstr>New Functions</vt:lpstr>
      <vt:lpstr>Responsive and Attractive UI/UX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Armstrong, Logan</dc:creator>
  <cp:lastModifiedBy>dtroyer</cp:lastModifiedBy>
  <cp:revision>1</cp:revision>
  <dcterms:modified xsi:type="dcterms:W3CDTF">2019-10-30T19:23:28Z</dcterms:modified>
</cp:coreProperties>
</file>