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1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B700-84E8-AC42-BE6B-B4491ECAC18A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1091-FB48-8C41-9520-3E3C0AE09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45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B700-84E8-AC42-BE6B-B4491ECAC18A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1091-FB48-8C41-9520-3E3C0AE09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06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B700-84E8-AC42-BE6B-B4491ECAC18A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1091-FB48-8C41-9520-3E3C0AE09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04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B700-84E8-AC42-BE6B-B4491ECAC18A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1091-FB48-8C41-9520-3E3C0AE09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74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B700-84E8-AC42-BE6B-B4491ECAC18A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1091-FB48-8C41-9520-3E3C0AE09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88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B700-84E8-AC42-BE6B-B4491ECAC18A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1091-FB48-8C41-9520-3E3C0AE09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85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B700-84E8-AC42-BE6B-B4491ECAC18A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1091-FB48-8C41-9520-3E3C0AE0914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110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B700-84E8-AC42-BE6B-B4491ECAC18A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1091-FB48-8C41-9520-3E3C0AE09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1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B700-84E8-AC42-BE6B-B4491ECAC18A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1091-FB48-8C41-9520-3E3C0AE09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93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B700-84E8-AC42-BE6B-B4491ECAC18A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1091-FB48-8C41-9520-3E3C0AE09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10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92BB700-84E8-AC42-BE6B-B4491ECAC18A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1091-FB48-8C41-9520-3E3C0AE09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979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92BB700-84E8-AC42-BE6B-B4491ECAC18A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D281091-FB48-8C41-9520-3E3C0AE09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646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1" r:id="rId1"/>
    <p:sldLayoutId id="2147484112" r:id="rId2"/>
    <p:sldLayoutId id="2147484113" r:id="rId3"/>
    <p:sldLayoutId id="2147484114" r:id="rId4"/>
    <p:sldLayoutId id="2147484115" r:id="rId5"/>
    <p:sldLayoutId id="2147484116" r:id="rId6"/>
    <p:sldLayoutId id="2147484117" r:id="rId7"/>
    <p:sldLayoutId id="2147484118" r:id="rId8"/>
    <p:sldLayoutId id="2147484119" r:id="rId9"/>
    <p:sldLayoutId id="2147484120" r:id="rId10"/>
    <p:sldLayoutId id="214748412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FEE2C-2493-0340-8A41-F004E9858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5193" y="3488622"/>
            <a:ext cx="6534145" cy="931655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2400" dirty="0"/>
              <a:t>Habit beauty bar 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2FF3B5-BEF7-3D46-8466-F18BF6BFB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3" y="4420277"/>
            <a:ext cx="6801612" cy="1239894"/>
          </a:xfrm>
        </p:spPr>
        <p:txBody>
          <a:bodyPr/>
          <a:lstStyle/>
          <a:p>
            <a:r>
              <a:rPr lang="en-US" dirty="0"/>
              <a:t>EJ Casitas   &amp; Logan Armstrong</a:t>
            </a:r>
          </a:p>
        </p:txBody>
      </p:sp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9F2111B4-8A34-7844-B130-380A4C7D6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927" y="1322137"/>
            <a:ext cx="6534144" cy="223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54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7458B-E847-8044-A1A6-46D783678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FA6D4-DC2F-914D-9046-D51F0125B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EJ Casitas: Software Engineer / Web Developer</a:t>
            </a:r>
          </a:p>
          <a:p>
            <a:r>
              <a:rPr lang="en-US" dirty="0"/>
              <a:t>Logan Armstrong: Software Engineer / Quality Assurance Tester</a:t>
            </a:r>
          </a:p>
        </p:txBody>
      </p:sp>
    </p:spTree>
    <p:extLst>
      <p:ext uri="{BB962C8B-B14F-4D97-AF65-F5344CB8AC3E}">
        <p14:creationId xmlns:p14="http://schemas.microsoft.com/office/powerpoint/2010/main" val="175560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51344-85E7-794A-8E3E-7BBEEC6B5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7A2FB-EAE9-AA4E-9AD9-6514D126A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 purpose of our project is to develop a website for a local beauty salon, in light of their rebranding process. This website will include a user profile system, in which customers will have access to more features on the website.</a:t>
            </a:r>
          </a:p>
          <a:p>
            <a:pPr lvl="0"/>
            <a:r>
              <a:rPr lang="en-US" dirty="0"/>
              <a:t>Benefits of a profile:</a:t>
            </a:r>
          </a:p>
          <a:p>
            <a:pPr lvl="1"/>
            <a:r>
              <a:rPr lang="en-US" dirty="0"/>
              <a:t>Ease of booking appointments</a:t>
            </a:r>
          </a:p>
          <a:p>
            <a:pPr lvl="1"/>
            <a:r>
              <a:rPr lang="en-US" dirty="0"/>
              <a:t>First access to deals / discounts</a:t>
            </a:r>
          </a:p>
          <a:p>
            <a:pPr lvl="1"/>
            <a:r>
              <a:rPr lang="en-US" dirty="0"/>
              <a:t>Messaging the owner</a:t>
            </a:r>
          </a:p>
          <a:p>
            <a:pPr lvl="1"/>
            <a:r>
              <a:rPr lang="en-US" dirty="0"/>
              <a:t>Leaving a review</a:t>
            </a:r>
          </a:p>
        </p:txBody>
      </p:sp>
    </p:spTree>
    <p:extLst>
      <p:ext uri="{BB962C8B-B14F-4D97-AF65-F5344CB8AC3E}">
        <p14:creationId xmlns:p14="http://schemas.microsoft.com/office/powerpoint/2010/main" val="2478472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35221-C6CD-AD41-ABFF-0ACFAC62D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6323A-E471-8A45-B20A-915100ADA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GitHub: Online document repository</a:t>
            </a:r>
          </a:p>
          <a:p>
            <a:pPr lvl="0"/>
            <a:r>
              <a:rPr lang="en-US" dirty="0"/>
              <a:t>Visual Studio Code: Integrated development environment</a:t>
            </a:r>
          </a:p>
          <a:p>
            <a:pPr lvl="0"/>
            <a:r>
              <a:rPr lang="en-US" dirty="0"/>
              <a:t>XAMPP:  Web-server solution stack</a:t>
            </a:r>
          </a:p>
          <a:p>
            <a:pPr lvl="0"/>
            <a:r>
              <a:rPr lang="en-US" dirty="0"/>
              <a:t>Lucidchart:  Online chart / diagram creation platform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059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EDF90-282E-7148-8C04-B99304BCF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E9A39-9E49-1B47-8E9A-58DEB9DE7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HTML: Standard markup language for web documents</a:t>
            </a:r>
          </a:p>
          <a:p>
            <a:pPr lvl="0"/>
            <a:r>
              <a:rPr lang="en-US" dirty="0"/>
              <a:t>CSS: Standard style sheet language for HTML documents</a:t>
            </a:r>
          </a:p>
          <a:p>
            <a:pPr lvl="0"/>
            <a:r>
              <a:rPr lang="en-US" dirty="0"/>
              <a:t>PHP: Server-side scripting language</a:t>
            </a:r>
          </a:p>
          <a:p>
            <a:pPr lvl="0"/>
            <a:r>
              <a:rPr lang="en-US" dirty="0"/>
              <a:t>MySQL: Relational database management system</a:t>
            </a:r>
          </a:p>
          <a:p>
            <a:pPr lvl="0"/>
            <a:r>
              <a:rPr lang="en-US" dirty="0"/>
              <a:t>JavaScript: Client-side scripting language</a:t>
            </a:r>
          </a:p>
          <a:p>
            <a:pPr lvl="1"/>
            <a:r>
              <a:rPr lang="en-US" dirty="0"/>
              <a:t>ReactJS: JavaScript library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789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F703F-E41B-9941-936A-326A7010F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F6B61-1600-454E-94D2-A2F6A71D8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OWASP Top 10:</a:t>
            </a:r>
          </a:p>
          <a:p>
            <a:pPr lvl="1"/>
            <a:r>
              <a:rPr lang="en-US" dirty="0"/>
              <a:t>This project explains the ten most critical web application security risks.</a:t>
            </a:r>
          </a:p>
          <a:p>
            <a:pPr lvl="1"/>
            <a:r>
              <a:rPr lang="en-US" dirty="0"/>
              <a:t>SQL Injection, Broken authentication, Sensitive data exposure, XML External Entities, Broken access control, Security misconfiguration, Cross-site scripting, Insecure deserialization, Using components with known vulnerabilities, and Insufficient logging and monitoring.</a:t>
            </a:r>
          </a:p>
          <a:p>
            <a:pPr lvl="1"/>
            <a:r>
              <a:rPr lang="en-US" dirty="0"/>
              <a:t>We plan to address each of these security risks when the website is further in completion.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247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BF743-A0FD-3E42-8027-BCDCA5DAF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71B6A-EC66-ED4F-8FF8-C252B943F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Semester 1 deadlines:</a:t>
            </a:r>
          </a:p>
          <a:p>
            <a:pPr lvl="1"/>
            <a:r>
              <a:rPr lang="en-US" dirty="0"/>
              <a:t>12/16/19 - All basic website functions completed</a:t>
            </a:r>
          </a:p>
          <a:p>
            <a:pPr lvl="1"/>
            <a:r>
              <a:rPr lang="en-US" dirty="0"/>
              <a:t>12/23/19 - All basic website functions tested</a:t>
            </a:r>
          </a:p>
          <a:p>
            <a:pPr lvl="0"/>
            <a:r>
              <a:rPr lang="en-US" dirty="0"/>
              <a:t>Semester 2 plans:</a:t>
            </a:r>
          </a:p>
          <a:p>
            <a:pPr lvl="1"/>
            <a:r>
              <a:rPr lang="en-US" dirty="0"/>
              <a:t>Complete remaining website functions</a:t>
            </a:r>
          </a:p>
          <a:p>
            <a:pPr lvl="1"/>
            <a:r>
              <a:rPr lang="en-US" dirty="0"/>
              <a:t>Test remaining website functions</a:t>
            </a:r>
          </a:p>
          <a:p>
            <a:pPr lvl="1"/>
            <a:r>
              <a:rPr lang="en-US" dirty="0"/>
              <a:t>Test website against OWASP Top 10 Security Risks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95775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{F592627F-CE2C-6047-B913-4CC8C5D30545}tf10001120</Template>
  <TotalTime>18</TotalTime>
  <Words>270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Parcel</vt:lpstr>
      <vt:lpstr>Habit beauty bar website</vt:lpstr>
      <vt:lpstr>Team</vt:lpstr>
      <vt:lpstr>Purpose</vt:lpstr>
      <vt:lpstr>Tools</vt:lpstr>
      <vt:lpstr>Languages</vt:lpstr>
      <vt:lpstr>Risks</vt:lpstr>
      <vt:lpstr>Deadlines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Habit beauty bar website</dc:title>
  <dc:creator>Edgar Casitas</dc:creator>
  <cp:lastModifiedBy>Armstrong, Logan</cp:lastModifiedBy>
  <cp:revision>2</cp:revision>
  <dcterms:created xsi:type="dcterms:W3CDTF">2019-12-10T02:35:12Z</dcterms:created>
  <dcterms:modified xsi:type="dcterms:W3CDTF">2019-12-10T06:32:19Z</dcterms:modified>
</cp:coreProperties>
</file>