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Oswal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b2282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b2282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a842c48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a842c48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Our project is to make a  website for an existing company that is rebranding. The new website will have all the same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functions that the original website has. This includes: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a842c48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a842c48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a842c48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a842c48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a842c48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a842c48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Project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 Casitas &amp; Logan Armstrong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Roles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EJ: Software Engineer / Developer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Logan: Software Engineer / QA Tester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Home Page: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-Welcome statements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-Embedded Reviews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-Social Media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-Embedded Social Media Posts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-Pictures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Services Page: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-Service Info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-Pricing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-Link to book appointments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-Pictures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701975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About Us: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-Employee Info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-Hours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-Embedded Location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-Comments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-Pictures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Policies: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-Appointment Policies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-Pictures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725"/>
            <a:ext cx="6964150" cy="9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New Functions</a:t>
            </a:r>
            <a:endParaRPr b="1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User Profile: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-Question submission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-Comments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-First access to discounts/deals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	-Easy booking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Administrator Content Management Dashboard: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-Admin Login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-Change text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-Change pictures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-Change color scheme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	-Answer questions</a:t>
            </a:r>
            <a:endParaRPr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38100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Responsive and Attractive UI/UX</a:t>
            </a:r>
            <a:endParaRPr b="1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HTML, CSS, PHP, MySQL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ReactJS</a:t>
            </a:r>
            <a:endParaRPr sz="200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JSX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Virtual DOM</a:t>
            </a:r>
            <a:endParaRPr sz="180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Mobile Friendly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Progress</a:t>
            </a:r>
            <a:endParaRPr b="1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Gather requirements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Gantt Chart / GitHub Schedule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 Case Diagram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Flowchart / Data Flow Diagram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Coding / Testing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Average</vt:lpstr>
      <vt:lpstr>Arial</vt:lpstr>
      <vt:lpstr>Oswald</vt:lpstr>
      <vt:lpstr>Slate</vt:lpstr>
      <vt:lpstr>Senior Project</vt:lpstr>
      <vt:lpstr>Roles</vt:lpstr>
      <vt:lpstr>PowerPoint Presentation</vt:lpstr>
      <vt:lpstr>New Functions</vt:lpstr>
      <vt:lpstr>Responsive and Attractive UI/UX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Logan</dc:creator>
  <cp:lastModifiedBy>Armstrong, Logan</cp:lastModifiedBy>
  <cp:revision>1</cp:revision>
  <dcterms:modified xsi:type="dcterms:W3CDTF">2020-03-07T02:41:37Z</dcterms:modified>
</cp:coreProperties>
</file>