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League Spartan" charset="1" panose="00000800000000000000"/>
      <p:regular r:id="rId19"/>
    </p:embeddedFont>
    <p:embeddedFont>
      <p:font typeface="Canva Sans Bold" charset="1" panose="020B0803030501040103"/>
      <p:regular r:id="rId20"/>
    </p:embeddedFont>
    <p:embeddedFont>
      <p:font typeface="Poppins Light" charset="1" panose="00000400000000000000"/>
      <p:regular r:id="rId21"/>
    </p:embeddedFont>
    <p:embeddedFont>
      <p:font typeface="Glacial Indifference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31384" y="4069595"/>
            <a:ext cx="11073594" cy="3461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8"/>
              </a:lnSpc>
            </a:pPr>
            <a:r>
              <a:rPr lang="en-US" sz="8438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Syntax Tank Water Monitoring and Control System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61097" y="857250"/>
            <a:ext cx="1476580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 Logapriya S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673222" y="4389034"/>
            <a:ext cx="134626" cy="134626"/>
            <a:chOff x="0" y="0"/>
            <a:chExt cx="134620" cy="1346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4620" cy="134620"/>
            </a:xfrm>
            <a:custGeom>
              <a:avLst/>
              <a:gdLst/>
              <a:ahLst/>
              <a:cxnLst/>
              <a:rect r="r" b="b" t="t" l="l"/>
              <a:pathLst>
                <a:path h="134620" w="134620">
                  <a:moveTo>
                    <a:pt x="134620" y="67310"/>
                  </a:moveTo>
                  <a:lnTo>
                    <a:pt x="134239" y="76073"/>
                  </a:lnTo>
                  <a:cubicBezTo>
                    <a:pt x="132461" y="84709"/>
                    <a:pt x="131191" y="88900"/>
                    <a:pt x="129540" y="93091"/>
                  </a:cubicBezTo>
                  <a:lnTo>
                    <a:pt x="125730" y="101092"/>
                  </a:lnTo>
                  <a:cubicBezTo>
                    <a:pt x="120777" y="108458"/>
                    <a:pt x="117983" y="111887"/>
                    <a:pt x="114935" y="114935"/>
                  </a:cubicBezTo>
                  <a:lnTo>
                    <a:pt x="108458" y="120904"/>
                  </a:lnTo>
                  <a:cubicBezTo>
                    <a:pt x="101092" y="125857"/>
                    <a:pt x="97282" y="127889"/>
                    <a:pt x="93091" y="129540"/>
                  </a:cubicBezTo>
                  <a:lnTo>
                    <a:pt x="84836" y="132461"/>
                  </a:lnTo>
                  <a:cubicBezTo>
                    <a:pt x="76200" y="134239"/>
                    <a:pt x="71755" y="134620"/>
                    <a:pt x="67310" y="134620"/>
                  </a:cubicBezTo>
                  <a:lnTo>
                    <a:pt x="58547" y="134239"/>
                  </a:lnTo>
                  <a:cubicBezTo>
                    <a:pt x="49911" y="132461"/>
                    <a:pt x="45720" y="131191"/>
                    <a:pt x="41529" y="129540"/>
                  </a:cubicBezTo>
                  <a:lnTo>
                    <a:pt x="33528" y="125730"/>
                  </a:lnTo>
                  <a:cubicBezTo>
                    <a:pt x="26162" y="120777"/>
                    <a:pt x="22733" y="117983"/>
                    <a:pt x="19685" y="114935"/>
                  </a:cubicBezTo>
                  <a:lnTo>
                    <a:pt x="13716" y="108458"/>
                  </a:lnTo>
                  <a:cubicBezTo>
                    <a:pt x="8890" y="101092"/>
                    <a:pt x="6858" y="97155"/>
                    <a:pt x="5080" y="93091"/>
                  </a:cubicBezTo>
                  <a:lnTo>
                    <a:pt x="2159" y="84836"/>
                  </a:lnTo>
                  <a:cubicBezTo>
                    <a:pt x="381" y="76073"/>
                    <a:pt x="0" y="71755"/>
                    <a:pt x="0" y="67310"/>
                  </a:cubicBezTo>
                  <a:lnTo>
                    <a:pt x="381" y="58547"/>
                  </a:lnTo>
                  <a:cubicBezTo>
                    <a:pt x="2159" y="49784"/>
                    <a:pt x="3429" y="45593"/>
                    <a:pt x="5080" y="41529"/>
                  </a:cubicBezTo>
                  <a:lnTo>
                    <a:pt x="8890" y="33528"/>
                  </a:lnTo>
                  <a:cubicBezTo>
                    <a:pt x="13843" y="26162"/>
                    <a:pt x="16637" y="22733"/>
                    <a:pt x="19685" y="19685"/>
                  </a:cubicBezTo>
                  <a:lnTo>
                    <a:pt x="26162" y="13716"/>
                  </a:lnTo>
                  <a:cubicBezTo>
                    <a:pt x="33528" y="8890"/>
                    <a:pt x="37465" y="6858"/>
                    <a:pt x="41529" y="5080"/>
                  </a:cubicBezTo>
                  <a:lnTo>
                    <a:pt x="49784" y="2159"/>
                  </a:lnTo>
                  <a:cubicBezTo>
                    <a:pt x="58547" y="381"/>
                    <a:pt x="62865" y="0"/>
                    <a:pt x="67310" y="0"/>
                  </a:cubicBezTo>
                  <a:lnTo>
                    <a:pt x="76073" y="381"/>
                  </a:lnTo>
                  <a:cubicBezTo>
                    <a:pt x="84836" y="2159"/>
                    <a:pt x="89027" y="3429"/>
                    <a:pt x="93091" y="5080"/>
                  </a:cubicBezTo>
                  <a:lnTo>
                    <a:pt x="101092" y="8890"/>
                  </a:lnTo>
                  <a:cubicBezTo>
                    <a:pt x="108458" y="13843"/>
                    <a:pt x="111887" y="16637"/>
                    <a:pt x="114935" y="19685"/>
                  </a:cubicBezTo>
                  <a:lnTo>
                    <a:pt x="120904" y="26162"/>
                  </a:lnTo>
                  <a:cubicBezTo>
                    <a:pt x="125857" y="33528"/>
                    <a:pt x="127889" y="37338"/>
                    <a:pt x="129540" y="41529"/>
                  </a:cubicBezTo>
                  <a:lnTo>
                    <a:pt x="132461" y="49784"/>
                  </a:lnTo>
                  <a:cubicBezTo>
                    <a:pt x="134239" y="58420"/>
                    <a:pt x="134620" y="62865"/>
                    <a:pt x="134620" y="6731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271015" y="8535572"/>
            <a:ext cx="1021280" cy="1021280"/>
          </a:xfrm>
          <a:custGeom>
            <a:avLst/>
            <a:gdLst/>
            <a:ahLst/>
            <a:cxnLst/>
            <a:rect r="r" b="b" t="t" l="l"/>
            <a:pathLst>
              <a:path h="1021280" w="1021280">
                <a:moveTo>
                  <a:pt x="0" y="0"/>
                </a:moveTo>
                <a:lnTo>
                  <a:pt x="1021280" y="0"/>
                </a:lnTo>
                <a:lnTo>
                  <a:pt x="1021280" y="1021280"/>
                </a:lnTo>
                <a:lnTo>
                  <a:pt x="0" y="1021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597713" y="8697249"/>
            <a:ext cx="336204" cy="551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545454"/>
                </a:solidFill>
                <a:latin typeface="Poppins Light"/>
                <a:ea typeface="Poppins Light"/>
                <a:cs typeface="Poppins Light"/>
                <a:sym typeface="Poppins Light"/>
              </a:rPr>
              <a:t>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33686" y="4021588"/>
            <a:ext cx="9191482" cy="284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3"/>
              </a:lnSpc>
            </a:pPr>
            <a:r>
              <a:rPr lang="en-US" sz="3597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visual exploration of the user-centric mobile app interface, supported by illuminating explanations of features designed for intuitive monitoring and control.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056203" y="2065420"/>
            <a:ext cx="839806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Mobile App Interface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673222" y="4389034"/>
            <a:ext cx="134626" cy="134626"/>
            <a:chOff x="0" y="0"/>
            <a:chExt cx="134620" cy="1346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4620" cy="134620"/>
            </a:xfrm>
            <a:custGeom>
              <a:avLst/>
              <a:gdLst/>
              <a:ahLst/>
              <a:cxnLst/>
              <a:rect r="r" b="b" t="t" l="l"/>
              <a:pathLst>
                <a:path h="134620" w="134620">
                  <a:moveTo>
                    <a:pt x="134620" y="67310"/>
                  </a:moveTo>
                  <a:lnTo>
                    <a:pt x="134239" y="76073"/>
                  </a:lnTo>
                  <a:cubicBezTo>
                    <a:pt x="132461" y="84709"/>
                    <a:pt x="131191" y="88900"/>
                    <a:pt x="129540" y="93091"/>
                  </a:cubicBezTo>
                  <a:lnTo>
                    <a:pt x="125730" y="101092"/>
                  </a:lnTo>
                  <a:cubicBezTo>
                    <a:pt x="120777" y="108458"/>
                    <a:pt x="117983" y="111887"/>
                    <a:pt x="114935" y="114935"/>
                  </a:cubicBezTo>
                  <a:lnTo>
                    <a:pt x="108458" y="120904"/>
                  </a:lnTo>
                  <a:cubicBezTo>
                    <a:pt x="101092" y="125857"/>
                    <a:pt x="97282" y="127889"/>
                    <a:pt x="93091" y="129540"/>
                  </a:cubicBezTo>
                  <a:lnTo>
                    <a:pt x="84836" y="132461"/>
                  </a:lnTo>
                  <a:cubicBezTo>
                    <a:pt x="76200" y="134239"/>
                    <a:pt x="71755" y="134620"/>
                    <a:pt x="67310" y="134620"/>
                  </a:cubicBezTo>
                  <a:lnTo>
                    <a:pt x="58547" y="134239"/>
                  </a:lnTo>
                  <a:cubicBezTo>
                    <a:pt x="49911" y="132461"/>
                    <a:pt x="45720" y="131191"/>
                    <a:pt x="41529" y="129540"/>
                  </a:cubicBezTo>
                  <a:lnTo>
                    <a:pt x="33528" y="125730"/>
                  </a:lnTo>
                  <a:cubicBezTo>
                    <a:pt x="26162" y="120777"/>
                    <a:pt x="22733" y="117983"/>
                    <a:pt x="19685" y="114935"/>
                  </a:cubicBezTo>
                  <a:lnTo>
                    <a:pt x="13716" y="108458"/>
                  </a:lnTo>
                  <a:cubicBezTo>
                    <a:pt x="8890" y="101092"/>
                    <a:pt x="6858" y="97155"/>
                    <a:pt x="5080" y="93091"/>
                  </a:cubicBezTo>
                  <a:lnTo>
                    <a:pt x="2159" y="84836"/>
                  </a:lnTo>
                  <a:cubicBezTo>
                    <a:pt x="381" y="76073"/>
                    <a:pt x="0" y="71755"/>
                    <a:pt x="0" y="67310"/>
                  </a:cubicBezTo>
                  <a:lnTo>
                    <a:pt x="381" y="58547"/>
                  </a:lnTo>
                  <a:cubicBezTo>
                    <a:pt x="2159" y="49784"/>
                    <a:pt x="3429" y="45593"/>
                    <a:pt x="5080" y="41529"/>
                  </a:cubicBezTo>
                  <a:lnTo>
                    <a:pt x="8890" y="33528"/>
                  </a:lnTo>
                  <a:cubicBezTo>
                    <a:pt x="13843" y="26162"/>
                    <a:pt x="16637" y="22733"/>
                    <a:pt x="19685" y="19685"/>
                  </a:cubicBezTo>
                  <a:lnTo>
                    <a:pt x="26162" y="13716"/>
                  </a:lnTo>
                  <a:cubicBezTo>
                    <a:pt x="33528" y="8890"/>
                    <a:pt x="37465" y="6858"/>
                    <a:pt x="41529" y="5080"/>
                  </a:cubicBezTo>
                  <a:lnTo>
                    <a:pt x="49784" y="2159"/>
                  </a:lnTo>
                  <a:cubicBezTo>
                    <a:pt x="58547" y="381"/>
                    <a:pt x="62865" y="0"/>
                    <a:pt x="67310" y="0"/>
                  </a:cubicBezTo>
                  <a:lnTo>
                    <a:pt x="76073" y="381"/>
                  </a:lnTo>
                  <a:cubicBezTo>
                    <a:pt x="84836" y="2159"/>
                    <a:pt x="89027" y="3429"/>
                    <a:pt x="93091" y="5080"/>
                  </a:cubicBezTo>
                  <a:lnTo>
                    <a:pt x="101092" y="8890"/>
                  </a:lnTo>
                  <a:cubicBezTo>
                    <a:pt x="108458" y="13843"/>
                    <a:pt x="111887" y="16637"/>
                    <a:pt x="114935" y="19685"/>
                  </a:cubicBezTo>
                  <a:lnTo>
                    <a:pt x="120904" y="26162"/>
                  </a:lnTo>
                  <a:cubicBezTo>
                    <a:pt x="125857" y="33528"/>
                    <a:pt x="127889" y="37338"/>
                    <a:pt x="129540" y="41529"/>
                  </a:cubicBezTo>
                  <a:lnTo>
                    <a:pt x="132461" y="49784"/>
                  </a:lnTo>
                  <a:cubicBezTo>
                    <a:pt x="134239" y="58420"/>
                    <a:pt x="134620" y="62865"/>
                    <a:pt x="134620" y="6731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271015" y="8535572"/>
            <a:ext cx="1021280" cy="1021280"/>
          </a:xfrm>
          <a:custGeom>
            <a:avLst/>
            <a:gdLst/>
            <a:ahLst/>
            <a:cxnLst/>
            <a:rect r="r" b="b" t="t" l="l"/>
            <a:pathLst>
              <a:path h="1021280" w="1021280">
                <a:moveTo>
                  <a:pt x="0" y="0"/>
                </a:moveTo>
                <a:lnTo>
                  <a:pt x="1021280" y="0"/>
                </a:lnTo>
                <a:lnTo>
                  <a:pt x="1021280" y="1021280"/>
                </a:lnTo>
                <a:lnTo>
                  <a:pt x="0" y="1021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657539" y="8697249"/>
            <a:ext cx="213979" cy="551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545454"/>
                </a:solidFill>
                <a:latin typeface="Poppins Light"/>
                <a:ea typeface="Poppins Light"/>
                <a:cs typeface="Poppins Light"/>
                <a:sym typeface="Poppins Light"/>
              </a:rPr>
              <a:t>11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33686" y="4021588"/>
            <a:ext cx="9200340" cy="3569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3"/>
              </a:lnSpc>
            </a:pPr>
            <a:r>
              <a:rPr lang="en-US" sz="3597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comprehensive enumeration of the multifaceted advantages inherent in adopting the Syntax Tank system, emphasizing water conservation, tangible cost savings, and the overarching environmental impact.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98830" y="2065420"/>
            <a:ext cx="318435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Benefits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673222" y="4389025"/>
            <a:ext cx="134626" cy="134626"/>
            <a:chOff x="0" y="0"/>
            <a:chExt cx="134620" cy="1346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4620" cy="134620"/>
            </a:xfrm>
            <a:custGeom>
              <a:avLst/>
              <a:gdLst/>
              <a:ahLst/>
              <a:cxnLst/>
              <a:rect r="r" b="b" t="t" l="l"/>
              <a:pathLst>
                <a:path h="134620" w="134620">
                  <a:moveTo>
                    <a:pt x="134620" y="67310"/>
                  </a:moveTo>
                  <a:lnTo>
                    <a:pt x="134239" y="76073"/>
                  </a:lnTo>
                  <a:cubicBezTo>
                    <a:pt x="132461" y="84709"/>
                    <a:pt x="131191" y="88900"/>
                    <a:pt x="129540" y="93091"/>
                  </a:cubicBezTo>
                  <a:lnTo>
                    <a:pt x="125730" y="101092"/>
                  </a:lnTo>
                  <a:cubicBezTo>
                    <a:pt x="120777" y="108458"/>
                    <a:pt x="117983" y="111887"/>
                    <a:pt x="114935" y="114935"/>
                  </a:cubicBezTo>
                  <a:lnTo>
                    <a:pt x="108458" y="120904"/>
                  </a:lnTo>
                  <a:cubicBezTo>
                    <a:pt x="101092" y="125857"/>
                    <a:pt x="97282" y="127889"/>
                    <a:pt x="93091" y="129540"/>
                  </a:cubicBezTo>
                  <a:lnTo>
                    <a:pt x="84836" y="132461"/>
                  </a:lnTo>
                  <a:cubicBezTo>
                    <a:pt x="76200" y="134239"/>
                    <a:pt x="71755" y="134620"/>
                    <a:pt x="67310" y="134620"/>
                  </a:cubicBezTo>
                  <a:lnTo>
                    <a:pt x="58547" y="134239"/>
                  </a:lnTo>
                  <a:cubicBezTo>
                    <a:pt x="49911" y="132461"/>
                    <a:pt x="45720" y="131191"/>
                    <a:pt x="41529" y="129540"/>
                  </a:cubicBezTo>
                  <a:lnTo>
                    <a:pt x="33528" y="125730"/>
                  </a:lnTo>
                  <a:cubicBezTo>
                    <a:pt x="26162" y="120777"/>
                    <a:pt x="22733" y="117983"/>
                    <a:pt x="19685" y="114935"/>
                  </a:cubicBezTo>
                  <a:lnTo>
                    <a:pt x="13716" y="108458"/>
                  </a:lnTo>
                  <a:cubicBezTo>
                    <a:pt x="8890" y="101092"/>
                    <a:pt x="6858" y="97155"/>
                    <a:pt x="5080" y="93091"/>
                  </a:cubicBezTo>
                  <a:lnTo>
                    <a:pt x="2159" y="84836"/>
                  </a:lnTo>
                  <a:cubicBezTo>
                    <a:pt x="381" y="76073"/>
                    <a:pt x="0" y="71755"/>
                    <a:pt x="0" y="67310"/>
                  </a:cubicBezTo>
                  <a:lnTo>
                    <a:pt x="381" y="58547"/>
                  </a:lnTo>
                  <a:cubicBezTo>
                    <a:pt x="2159" y="49784"/>
                    <a:pt x="3429" y="45593"/>
                    <a:pt x="5080" y="41529"/>
                  </a:cubicBezTo>
                  <a:lnTo>
                    <a:pt x="8890" y="33528"/>
                  </a:lnTo>
                  <a:cubicBezTo>
                    <a:pt x="13843" y="26162"/>
                    <a:pt x="16637" y="22733"/>
                    <a:pt x="19685" y="19685"/>
                  </a:cubicBezTo>
                  <a:lnTo>
                    <a:pt x="26162" y="13716"/>
                  </a:lnTo>
                  <a:cubicBezTo>
                    <a:pt x="33528" y="8890"/>
                    <a:pt x="37465" y="6858"/>
                    <a:pt x="41529" y="5080"/>
                  </a:cubicBezTo>
                  <a:lnTo>
                    <a:pt x="49784" y="2159"/>
                  </a:lnTo>
                  <a:cubicBezTo>
                    <a:pt x="58547" y="381"/>
                    <a:pt x="62865" y="0"/>
                    <a:pt x="67310" y="0"/>
                  </a:cubicBezTo>
                  <a:lnTo>
                    <a:pt x="76073" y="381"/>
                  </a:lnTo>
                  <a:cubicBezTo>
                    <a:pt x="84836" y="2159"/>
                    <a:pt x="89027" y="3429"/>
                    <a:pt x="93091" y="5080"/>
                  </a:cubicBezTo>
                  <a:lnTo>
                    <a:pt x="101092" y="8890"/>
                  </a:lnTo>
                  <a:cubicBezTo>
                    <a:pt x="108458" y="13843"/>
                    <a:pt x="111887" y="16637"/>
                    <a:pt x="114935" y="19685"/>
                  </a:cubicBezTo>
                  <a:lnTo>
                    <a:pt x="120904" y="26162"/>
                  </a:lnTo>
                  <a:cubicBezTo>
                    <a:pt x="125857" y="33528"/>
                    <a:pt x="127889" y="37338"/>
                    <a:pt x="129540" y="41529"/>
                  </a:cubicBezTo>
                  <a:lnTo>
                    <a:pt x="132461" y="49784"/>
                  </a:lnTo>
                  <a:cubicBezTo>
                    <a:pt x="134239" y="58420"/>
                    <a:pt x="134620" y="62865"/>
                    <a:pt x="134620" y="6731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4673222" y="5833177"/>
            <a:ext cx="134626" cy="134626"/>
            <a:chOff x="0" y="0"/>
            <a:chExt cx="134620" cy="1346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620" cy="134620"/>
            </a:xfrm>
            <a:custGeom>
              <a:avLst/>
              <a:gdLst/>
              <a:ahLst/>
              <a:cxnLst/>
              <a:rect r="r" b="b" t="t" l="l"/>
              <a:pathLst>
                <a:path h="134620" w="134620">
                  <a:moveTo>
                    <a:pt x="134620" y="67310"/>
                  </a:moveTo>
                  <a:lnTo>
                    <a:pt x="134239" y="76073"/>
                  </a:lnTo>
                  <a:cubicBezTo>
                    <a:pt x="132461" y="84709"/>
                    <a:pt x="131191" y="88900"/>
                    <a:pt x="129540" y="93091"/>
                  </a:cubicBezTo>
                  <a:lnTo>
                    <a:pt x="125730" y="101092"/>
                  </a:lnTo>
                  <a:cubicBezTo>
                    <a:pt x="120777" y="108458"/>
                    <a:pt x="117983" y="111887"/>
                    <a:pt x="114935" y="114935"/>
                  </a:cubicBezTo>
                  <a:lnTo>
                    <a:pt x="108458" y="120904"/>
                  </a:lnTo>
                  <a:cubicBezTo>
                    <a:pt x="101092" y="125857"/>
                    <a:pt x="97282" y="127889"/>
                    <a:pt x="93091" y="129540"/>
                  </a:cubicBezTo>
                  <a:lnTo>
                    <a:pt x="84836" y="132461"/>
                  </a:lnTo>
                  <a:cubicBezTo>
                    <a:pt x="76200" y="134239"/>
                    <a:pt x="71755" y="134620"/>
                    <a:pt x="67310" y="134620"/>
                  </a:cubicBezTo>
                  <a:lnTo>
                    <a:pt x="58547" y="134239"/>
                  </a:lnTo>
                  <a:cubicBezTo>
                    <a:pt x="49911" y="132461"/>
                    <a:pt x="45720" y="131191"/>
                    <a:pt x="41529" y="129540"/>
                  </a:cubicBezTo>
                  <a:lnTo>
                    <a:pt x="33528" y="125730"/>
                  </a:lnTo>
                  <a:cubicBezTo>
                    <a:pt x="26162" y="120777"/>
                    <a:pt x="22733" y="117983"/>
                    <a:pt x="19685" y="114935"/>
                  </a:cubicBezTo>
                  <a:lnTo>
                    <a:pt x="13716" y="108458"/>
                  </a:lnTo>
                  <a:cubicBezTo>
                    <a:pt x="8890" y="101092"/>
                    <a:pt x="6858" y="97155"/>
                    <a:pt x="5080" y="93091"/>
                  </a:cubicBezTo>
                  <a:lnTo>
                    <a:pt x="2159" y="84836"/>
                  </a:lnTo>
                  <a:cubicBezTo>
                    <a:pt x="381" y="76073"/>
                    <a:pt x="0" y="71755"/>
                    <a:pt x="0" y="67310"/>
                  </a:cubicBezTo>
                  <a:lnTo>
                    <a:pt x="381" y="58547"/>
                  </a:lnTo>
                  <a:cubicBezTo>
                    <a:pt x="2159" y="49784"/>
                    <a:pt x="3429" y="45593"/>
                    <a:pt x="5080" y="41529"/>
                  </a:cubicBezTo>
                  <a:lnTo>
                    <a:pt x="8890" y="33528"/>
                  </a:lnTo>
                  <a:cubicBezTo>
                    <a:pt x="13843" y="26162"/>
                    <a:pt x="16637" y="22733"/>
                    <a:pt x="19685" y="19685"/>
                  </a:cubicBezTo>
                  <a:lnTo>
                    <a:pt x="26162" y="13716"/>
                  </a:lnTo>
                  <a:cubicBezTo>
                    <a:pt x="33528" y="8890"/>
                    <a:pt x="37465" y="6858"/>
                    <a:pt x="41529" y="5080"/>
                  </a:cubicBezTo>
                  <a:lnTo>
                    <a:pt x="49784" y="2159"/>
                  </a:lnTo>
                  <a:cubicBezTo>
                    <a:pt x="58547" y="381"/>
                    <a:pt x="62865" y="0"/>
                    <a:pt x="67310" y="0"/>
                  </a:cubicBezTo>
                  <a:lnTo>
                    <a:pt x="76073" y="381"/>
                  </a:lnTo>
                  <a:cubicBezTo>
                    <a:pt x="84836" y="2159"/>
                    <a:pt x="89027" y="3429"/>
                    <a:pt x="93091" y="5080"/>
                  </a:cubicBezTo>
                  <a:lnTo>
                    <a:pt x="101092" y="8890"/>
                  </a:lnTo>
                  <a:cubicBezTo>
                    <a:pt x="108458" y="13843"/>
                    <a:pt x="111887" y="16637"/>
                    <a:pt x="114935" y="19685"/>
                  </a:cubicBezTo>
                  <a:lnTo>
                    <a:pt x="120904" y="26162"/>
                  </a:lnTo>
                  <a:cubicBezTo>
                    <a:pt x="125857" y="33528"/>
                    <a:pt x="127889" y="37338"/>
                    <a:pt x="129540" y="41529"/>
                  </a:cubicBezTo>
                  <a:lnTo>
                    <a:pt x="132461" y="49784"/>
                  </a:lnTo>
                  <a:cubicBezTo>
                    <a:pt x="134239" y="58420"/>
                    <a:pt x="134620" y="62865"/>
                    <a:pt x="134620" y="6731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271015" y="8535572"/>
            <a:ext cx="1021280" cy="1021280"/>
          </a:xfrm>
          <a:custGeom>
            <a:avLst/>
            <a:gdLst/>
            <a:ahLst/>
            <a:cxnLst/>
            <a:rect r="r" b="b" t="t" l="l"/>
            <a:pathLst>
              <a:path h="1021280" w="1021280">
                <a:moveTo>
                  <a:pt x="0" y="0"/>
                </a:moveTo>
                <a:lnTo>
                  <a:pt x="1021280" y="0"/>
                </a:lnTo>
                <a:lnTo>
                  <a:pt x="1021280" y="1021280"/>
                </a:lnTo>
                <a:lnTo>
                  <a:pt x="0" y="1021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606790" y="8697249"/>
            <a:ext cx="317706" cy="551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545454"/>
                </a:solidFill>
                <a:latin typeface="Poppins Light"/>
                <a:ea typeface="Poppins Light"/>
                <a:cs typeface="Poppins Light"/>
                <a:sym typeface="Poppins Light"/>
              </a:rPr>
              <a:t>12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33686" y="4021588"/>
            <a:ext cx="9321479" cy="429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3"/>
              </a:lnSpc>
            </a:pPr>
            <a:r>
              <a:rPr lang="en-US" sz="3597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Casting our gaze into the future, envisioning potential upgrades and advanced features. Delving into considerations for scalability, the integration of additional cutting-edge sensors, and the harmonious interfacing with other intelligent systems.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75086" y="2065420"/>
            <a:ext cx="864601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Future Enhancements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71015" y="8535572"/>
            <a:ext cx="1021280" cy="1021280"/>
          </a:xfrm>
          <a:custGeom>
            <a:avLst/>
            <a:gdLst/>
            <a:ahLst/>
            <a:cxnLst/>
            <a:rect r="r" b="b" t="t" l="l"/>
            <a:pathLst>
              <a:path h="1021280" w="1021280">
                <a:moveTo>
                  <a:pt x="0" y="0"/>
                </a:moveTo>
                <a:lnTo>
                  <a:pt x="1021280" y="0"/>
                </a:lnTo>
                <a:lnTo>
                  <a:pt x="1021280" y="1021280"/>
                </a:lnTo>
                <a:lnTo>
                  <a:pt x="0" y="1021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606047" y="8697249"/>
            <a:ext cx="319154" cy="551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545454"/>
                </a:solidFill>
                <a:latin typeface="Poppins Light"/>
                <a:ea typeface="Poppins Light"/>
                <a:cs typeface="Poppins Light"/>
                <a:sym typeface="Poppins Light"/>
              </a:rPr>
              <a:t>13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81594" y="4558475"/>
            <a:ext cx="452275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789275" y="4466568"/>
            <a:ext cx="148504" cy="148504"/>
            <a:chOff x="0" y="0"/>
            <a:chExt cx="148501" cy="1485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8463" cy="148463"/>
            </a:xfrm>
            <a:custGeom>
              <a:avLst/>
              <a:gdLst/>
              <a:ahLst/>
              <a:cxnLst/>
              <a:rect r="r" b="b" t="t" l="l"/>
              <a:pathLst>
                <a:path h="148463" w="148463">
                  <a:moveTo>
                    <a:pt x="148463" y="74295"/>
                  </a:moveTo>
                  <a:lnTo>
                    <a:pt x="147955" y="83947"/>
                  </a:lnTo>
                  <a:cubicBezTo>
                    <a:pt x="146050" y="93472"/>
                    <a:pt x="144653" y="98171"/>
                    <a:pt x="142748" y="102616"/>
                  </a:cubicBezTo>
                  <a:lnTo>
                    <a:pt x="138557" y="111379"/>
                  </a:lnTo>
                  <a:cubicBezTo>
                    <a:pt x="133096" y="119507"/>
                    <a:pt x="130048" y="123190"/>
                    <a:pt x="126619" y="126746"/>
                  </a:cubicBezTo>
                  <a:lnTo>
                    <a:pt x="119380" y="133223"/>
                  </a:lnTo>
                  <a:cubicBezTo>
                    <a:pt x="111252" y="138684"/>
                    <a:pt x="106934" y="140970"/>
                    <a:pt x="102489" y="142748"/>
                  </a:cubicBezTo>
                  <a:lnTo>
                    <a:pt x="93345" y="146050"/>
                  </a:lnTo>
                  <a:cubicBezTo>
                    <a:pt x="83820" y="147955"/>
                    <a:pt x="78994" y="148463"/>
                    <a:pt x="74041" y="148463"/>
                  </a:cubicBezTo>
                  <a:lnTo>
                    <a:pt x="64389" y="147955"/>
                  </a:lnTo>
                  <a:cubicBezTo>
                    <a:pt x="54864" y="146050"/>
                    <a:pt x="50165" y="144653"/>
                    <a:pt x="45720" y="142748"/>
                  </a:cubicBezTo>
                  <a:lnTo>
                    <a:pt x="36957" y="138557"/>
                  </a:lnTo>
                  <a:cubicBezTo>
                    <a:pt x="28829" y="133096"/>
                    <a:pt x="25146" y="130048"/>
                    <a:pt x="21590" y="126619"/>
                  </a:cubicBezTo>
                  <a:lnTo>
                    <a:pt x="15240" y="119507"/>
                  </a:lnTo>
                  <a:cubicBezTo>
                    <a:pt x="9779" y="111506"/>
                    <a:pt x="7493" y="107188"/>
                    <a:pt x="5715" y="102616"/>
                  </a:cubicBezTo>
                  <a:lnTo>
                    <a:pt x="2413" y="93472"/>
                  </a:lnTo>
                  <a:cubicBezTo>
                    <a:pt x="508" y="83947"/>
                    <a:pt x="0" y="79121"/>
                    <a:pt x="0" y="74295"/>
                  </a:cubicBezTo>
                  <a:lnTo>
                    <a:pt x="508" y="64643"/>
                  </a:lnTo>
                  <a:cubicBezTo>
                    <a:pt x="2413" y="54991"/>
                    <a:pt x="3810" y="50292"/>
                    <a:pt x="5715" y="45847"/>
                  </a:cubicBezTo>
                  <a:lnTo>
                    <a:pt x="9906" y="37084"/>
                  </a:lnTo>
                  <a:cubicBezTo>
                    <a:pt x="15367" y="28956"/>
                    <a:pt x="18415" y="25273"/>
                    <a:pt x="21844" y="21717"/>
                  </a:cubicBezTo>
                  <a:lnTo>
                    <a:pt x="29083" y="15240"/>
                  </a:lnTo>
                  <a:cubicBezTo>
                    <a:pt x="37084" y="9779"/>
                    <a:pt x="41275" y="7493"/>
                    <a:pt x="45847" y="5715"/>
                  </a:cubicBezTo>
                  <a:lnTo>
                    <a:pt x="54991" y="2413"/>
                  </a:lnTo>
                  <a:cubicBezTo>
                    <a:pt x="64516" y="508"/>
                    <a:pt x="69342" y="0"/>
                    <a:pt x="74295" y="0"/>
                  </a:cubicBezTo>
                  <a:lnTo>
                    <a:pt x="83947" y="508"/>
                  </a:lnTo>
                  <a:cubicBezTo>
                    <a:pt x="93472" y="2413"/>
                    <a:pt x="98171" y="3810"/>
                    <a:pt x="102616" y="5715"/>
                  </a:cubicBezTo>
                  <a:lnTo>
                    <a:pt x="111379" y="9906"/>
                  </a:lnTo>
                  <a:cubicBezTo>
                    <a:pt x="119507" y="15367"/>
                    <a:pt x="123190" y="18415"/>
                    <a:pt x="126746" y="21844"/>
                  </a:cubicBezTo>
                  <a:lnTo>
                    <a:pt x="133223" y="29083"/>
                  </a:lnTo>
                  <a:cubicBezTo>
                    <a:pt x="138684" y="37211"/>
                    <a:pt x="140970" y="41529"/>
                    <a:pt x="142748" y="45974"/>
                  </a:cubicBezTo>
                  <a:lnTo>
                    <a:pt x="146050" y="55118"/>
                  </a:lnTo>
                  <a:cubicBezTo>
                    <a:pt x="147955" y="64643"/>
                    <a:pt x="148463" y="69469"/>
                    <a:pt x="148463" y="74422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4789275" y="6059567"/>
            <a:ext cx="148504" cy="148504"/>
            <a:chOff x="0" y="0"/>
            <a:chExt cx="148501" cy="14850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8463" cy="148463"/>
            </a:xfrm>
            <a:custGeom>
              <a:avLst/>
              <a:gdLst/>
              <a:ahLst/>
              <a:cxnLst/>
              <a:rect r="r" b="b" t="t" l="l"/>
              <a:pathLst>
                <a:path h="148463" w="148463">
                  <a:moveTo>
                    <a:pt x="148463" y="74295"/>
                  </a:moveTo>
                  <a:lnTo>
                    <a:pt x="147955" y="83947"/>
                  </a:lnTo>
                  <a:cubicBezTo>
                    <a:pt x="146050" y="93472"/>
                    <a:pt x="144653" y="98171"/>
                    <a:pt x="142748" y="102616"/>
                  </a:cubicBezTo>
                  <a:lnTo>
                    <a:pt x="138557" y="111379"/>
                  </a:lnTo>
                  <a:cubicBezTo>
                    <a:pt x="133096" y="119507"/>
                    <a:pt x="130048" y="123190"/>
                    <a:pt x="126619" y="126746"/>
                  </a:cubicBezTo>
                  <a:lnTo>
                    <a:pt x="119380" y="133223"/>
                  </a:lnTo>
                  <a:cubicBezTo>
                    <a:pt x="111252" y="138684"/>
                    <a:pt x="106934" y="140970"/>
                    <a:pt x="102489" y="142748"/>
                  </a:cubicBezTo>
                  <a:lnTo>
                    <a:pt x="93345" y="146050"/>
                  </a:lnTo>
                  <a:cubicBezTo>
                    <a:pt x="83820" y="147955"/>
                    <a:pt x="78994" y="148463"/>
                    <a:pt x="74041" y="148463"/>
                  </a:cubicBezTo>
                  <a:lnTo>
                    <a:pt x="64389" y="147955"/>
                  </a:lnTo>
                  <a:cubicBezTo>
                    <a:pt x="54864" y="146050"/>
                    <a:pt x="50165" y="144653"/>
                    <a:pt x="45720" y="142748"/>
                  </a:cubicBezTo>
                  <a:lnTo>
                    <a:pt x="36957" y="138557"/>
                  </a:lnTo>
                  <a:cubicBezTo>
                    <a:pt x="28829" y="133096"/>
                    <a:pt x="25146" y="130048"/>
                    <a:pt x="21590" y="126619"/>
                  </a:cubicBezTo>
                  <a:lnTo>
                    <a:pt x="15240" y="119507"/>
                  </a:lnTo>
                  <a:cubicBezTo>
                    <a:pt x="9779" y="111506"/>
                    <a:pt x="7493" y="107188"/>
                    <a:pt x="5715" y="102616"/>
                  </a:cubicBezTo>
                  <a:lnTo>
                    <a:pt x="2413" y="93472"/>
                  </a:lnTo>
                  <a:cubicBezTo>
                    <a:pt x="508" y="83947"/>
                    <a:pt x="0" y="79121"/>
                    <a:pt x="0" y="74295"/>
                  </a:cubicBezTo>
                  <a:lnTo>
                    <a:pt x="508" y="64643"/>
                  </a:lnTo>
                  <a:cubicBezTo>
                    <a:pt x="2413" y="54991"/>
                    <a:pt x="3810" y="50292"/>
                    <a:pt x="5715" y="45847"/>
                  </a:cubicBezTo>
                  <a:lnTo>
                    <a:pt x="9906" y="37084"/>
                  </a:lnTo>
                  <a:cubicBezTo>
                    <a:pt x="15367" y="28956"/>
                    <a:pt x="18415" y="25273"/>
                    <a:pt x="21844" y="21717"/>
                  </a:cubicBezTo>
                  <a:lnTo>
                    <a:pt x="29083" y="15240"/>
                  </a:lnTo>
                  <a:cubicBezTo>
                    <a:pt x="37084" y="9779"/>
                    <a:pt x="41275" y="7493"/>
                    <a:pt x="45847" y="5715"/>
                  </a:cubicBezTo>
                  <a:lnTo>
                    <a:pt x="54991" y="2413"/>
                  </a:lnTo>
                  <a:cubicBezTo>
                    <a:pt x="64516" y="508"/>
                    <a:pt x="69342" y="0"/>
                    <a:pt x="74295" y="0"/>
                  </a:cubicBezTo>
                  <a:lnTo>
                    <a:pt x="83947" y="508"/>
                  </a:lnTo>
                  <a:cubicBezTo>
                    <a:pt x="93472" y="2413"/>
                    <a:pt x="98171" y="3810"/>
                    <a:pt x="102616" y="5715"/>
                  </a:cubicBezTo>
                  <a:lnTo>
                    <a:pt x="111379" y="9906"/>
                  </a:lnTo>
                  <a:cubicBezTo>
                    <a:pt x="119507" y="15367"/>
                    <a:pt x="123190" y="18415"/>
                    <a:pt x="126746" y="21844"/>
                  </a:cubicBezTo>
                  <a:lnTo>
                    <a:pt x="133223" y="29083"/>
                  </a:lnTo>
                  <a:cubicBezTo>
                    <a:pt x="138684" y="37211"/>
                    <a:pt x="140970" y="41529"/>
                    <a:pt x="142748" y="45974"/>
                  </a:cubicBezTo>
                  <a:lnTo>
                    <a:pt x="146050" y="55118"/>
                  </a:lnTo>
                  <a:cubicBezTo>
                    <a:pt x="147955" y="64643"/>
                    <a:pt x="148463" y="69469"/>
                    <a:pt x="148463" y="74422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271015" y="8535572"/>
            <a:ext cx="1021280" cy="1021280"/>
          </a:xfrm>
          <a:custGeom>
            <a:avLst/>
            <a:gdLst/>
            <a:ahLst/>
            <a:cxnLst/>
            <a:rect r="r" b="b" t="t" l="l"/>
            <a:pathLst>
              <a:path h="1021280" w="1021280">
                <a:moveTo>
                  <a:pt x="0" y="0"/>
                </a:moveTo>
                <a:lnTo>
                  <a:pt x="1021280" y="0"/>
                </a:lnTo>
                <a:lnTo>
                  <a:pt x="1021280" y="1021280"/>
                </a:lnTo>
                <a:lnTo>
                  <a:pt x="0" y="1021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659177" y="8697249"/>
            <a:ext cx="210722" cy="551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545454"/>
                </a:solidFill>
                <a:latin typeface="Poppins Light"/>
                <a:ea typeface="Poppins Light"/>
                <a:cs typeface="Poppins Light"/>
                <a:sym typeface="Poppins Light"/>
              </a:rPr>
              <a:t>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86886" y="4055945"/>
            <a:ext cx="7776477" cy="314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69"/>
              </a:lnSpc>
            </a:pPr>
            <a:r>
              <a:rPr lang="en-US" sz="3968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Water management's pivotal role in sustainable practices. Unveiling the Syntax Tank Water Monitoring and Control System.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08248" y="2120837"/>
            <a:ext cx="495257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789275" y="4411151"/>
            <a:ext cx="148504" cy="148504"/>
            <a:chOff x="0" y="0"/>
            <a:chExt cx="148501" cy="1485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8463" cy="148463"/>
            </a:xfrm>
            <a:custGeom>
              <a:avLst/>
              <a:gdLst/>
              <a:ahLst/>
              <a:cxnLst/>
              <a:rect r="r" b="b" t="t" l="l"/>
              <a:pathLst>
                <a:path h="148463" w="148463">
                  <a:moveTo>
                    <a:pt x="148463" y="74295"/>
                  </a:moveTo>
                  <a:lnTo>
                    <a:pt x="147955" y="83947"/>
                  </a:lnTo>
                  <a:cubicBezTo>
                    <a:pt x="146050" y="93472"/>
                    <a:pt x="144653" y="98171"/>
                    <a:pt x="142748" y="102616"/>
                  </a:cubicBezTo>
                  <a:lnTo>
                    <a:pt x="138557" y="111379"/>
                  </a:lnTo>
                  <a:cubicBezTo>
                    <a:pt x="133096" y="119507"/>
                    <a:pt x="130048" y="123190"/>
                    <a:pt x="126619" y="126746"/>
                  </a:cubicBezTo>
                  <a:lnTo>
                    <a:pt x="119380" y="133223"/>
                  </a:lnTo>
                  <a:cubicBezTo>
                    <a:pt x="111252" y="138684"/>
                    <a:pt x="106934" y="140970"/>
                    <a:pt x="102489" y="142748"/>
                  </a:cubicBezTo>
                  <a:lnTo>
                    <a:pt x="93345" y="146050"/>
                  </a:lnTo>
                  <a:cubicBezTo>
                    <a:pt x="83820" y="147955"/>
                    <a:pt x="78994" y="148463"/>
                    <a:pt x="74041" y="148463"/>
                  </a:cubicBezTo>
                  <a:lnTo>
                    <a:pt x="64389" y="147955"/>
                  </a:lnTo>
                  <a:cubicBezTo>
                    <a:pt x="54864" y="146050"/>
                    <a:pt x="50165" y="144653"/>
                    <a:pt x="45720" y="142748"/>
                  </a:cubicBezTo>
                  <a:lnTo>
                    <a:pt x="36957" y="138557"/>
                  </a:lnTo>
                  <a:cubicBezTo>
                    <a:pt x="28829" y="133096"/>
                    <a:pt x="25146" y="130048"/>
                    <a:pt x="21590" y="126619"/>
                  </a:cubicBezTo>
                  <a:lnTo>
                    <a:pt x="15240" y="119507"/>
                  </a:lnTo>
                  <a:cubicBezTo>
                    <a:pt x="9779" y="111506"/>
                    <a:pt x="7493" y="107188"/>
                    <a:pt x="5715" y="102616"/>
                  </a:cubicBezTo>
                  <a:lnTo>
                    <a:pt x="2413" y="93472"/>
                  </a:lnTo>
                  <a:cubicBezTo>
                    <a:pt x="508" y="83947"/>
                    <a:pt x="0" y="79121"/>
                    <a:pt x="0" y="74295"/>
                  </a:cubicBezTo>
                  <a:lnTo>
                    <a:pt x="508" y="64643"/>
                  </a:lnTo>
                  <a:cubicBezTo>
                    <a:pt x="2413" y="54991"/>
                    <a:pt x="3810" y="50292"/>
                    <a:pt x="5715" y="45847"/>
                  </a:cubicBezTo>
                  <a:lnTo>
                    <a:pt x="9906" y="37084"/>
                  </a:lnTo>
                  <a:cubicBezTo>
                    <a:pt x="15367" y="28956"/>
                    <a:pt x="18415" y="25273"/>
                    <a:pt x="21844" y="21717"/>
                  </a:cubicBezTo>
                  <a:lnTo>
                    <a:pt x="29083" y="15240"/>
                  </a:lnTo>
                  <a:cubicBezTo>
                    <a:pt x="37084" y="9779"/>
                    <a:pt x="41275" y="7493"/>
                    <a:pt x="45847" y="5715"/>
                  </a:cubicBezTo>
                  <a:lnTo>
                    <a:pt x="54991" y="2413"/>
                  </a:lnTo>
                  <a:cubicBezTo>
                    <a:pt x="64516" y="508"/>
                    <a:pt x="69342" y="0"/>
                    <a:pt x="74295" y="0"/>
                  </a:cubicBezTo>
                  <a:lnTo>
                    <a:pt x="83947" y="508"/>
                  </a:lnTo>
                  <a:cubicBezTo>
                    <a:pt x="93472" y="2413"/>
                    <a:pt x="98171" y="3810"/>
                    <a:pt x="102616" y="5715"/>
                  </a:cubicBezTo>
                  <a:lnTo>
                    <a:pt x="111379" y="9906"/>
                  </a:lnTo>
                  <a:cubicBezTo>
                    <a:pt x="119507" y="15367"/>
                    <a:pt x="123190" y="18415"/>
                    <a:pt x="126746" y="21844"/>
                  </a:cubicBezTo>
                  <a:lnTo>
                    <a:pt x="133223" y="29083"/>
                  </a:lnTo>
                  <a:cubicBezTo>
                    <a:pt x="138684" y="37211"/>
                    <a:pt x="140970" y="41529"/>
                    <a:pt x="142748" y="45974"/>
                  </a:cubicBezTo>
                  <a:lnTo>
                    <a:pt x="146050" y="55118"/>
                  </a:lnTo>
                  <a:cubicBezTo>
                    <a:pt x="147955" y="64643"/>
                    <a:pt x="148463" y="69469"/>
                    <a:pt x="148463" y="74422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4789275" y="6004150"/>
            <a:ext cx="148504" cy="148504"/>
            <a:chOff x="0" y="0"/>
            <a:chExt cx="148501" cy="14850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8463" cy="148463"/>
            </a:xfrm>
            <a:custGeom>
              <a:avLst/>
              <a:gdLst/>
              <a:ahLst/>
              <a:cxnLst/>
              <a:rect r="r" b="b" t="t" l="l"/>
              <a:pathLst>
                <a:path h="148463" w="148463">
                  <a:moveTo>
                    <a:pt x="148463" y="74295"/>
                  </a:moveTo>
                  <a:lnTo>
                    <a:pt x="147955" y="83947"/>
                  </a:lnTo>
                  <a:cubicBezTo>
                    <a:pt x="146050" y="93472"/>
                    <a:pt x="144653" y="98171"/>
                    <a:pt x="142748" y="102616"/>
                  </a:cubicBezTo>
                  <a:lnTo>
                    <a:pt x="138557" y="111379"/>
                  </a:lnTo>
                  <a:cubicBezTo>
                    <a:pt x="133096" y="119507"/>
                    <a:pt x="130048" y="123190"/>
                    <a:pt x="126619" y="126746"/>
                  </a:cubicBezTo>
                  <a:lnTo>
                    <a:pt x="119380" y="133223"/>
                  </a:lnTo>
                  <a:cubicBezTo>
                    <a:pt x="111252" y="138684"/>
                    <a:pt x="106934" y="140970"/>
                    <a:pt x="102489" y="142748"/>
                  </a:cubicBezTo>
                  <a:lnTo>
                    <a:pt x="93345" y="146050"/>
                  </a:lnTo>
                  <a:cubicBezTo>
                    <a:pt x="83820" y="147955"/>
                    <a:pt x="78994" y="148463"/>
                    <a:pt x="74041" y="148463"/>
                  </a:cubicBezTo>
                  <a:lnTo>
                    <a:pt x="64389" y="147955"/>
                  </a:lnTo>
                  <a:cubicBezTo>
                    <a:pt x="54864" y="146050"/>
                    <a:pt x="50165" y="144653"/>
                    <a:pt x="45720" y="142748"/>
                  </a:cubicBezTo>
                  <a:lnTo>
                    <a:pt x="36957" y="138557"/>
                  </a:lnTo>
                  <a:cubicBezTo>
                    <a:pt x="28829" y="133096"/>
                    <a:pt x="25146" y="130048"/>
                    <a:pt x="21590" y="126619"/>
                  </a:cubicBezTo>
                  <a:lnTo>
                    <a:pt x="15240" y="119507"/>
                  </a:lnTo>
                  <a:cubicBezTo>
                    <a:pt x="9779" y="111506"/>
                    <a:pt x="7493" y="107188"/>
                    <a:pt x="5715" y="102616"/>
                  </a:cubicBezTo>
                  <a:lnTo>
                    <a:pt x="2413" y="93472"/>
                  </a:lnTo>
                  <a:cubicBezTo>
                    <a:pt x="508" y="83947"/>
                    <a:pt x="0" y="79121"/>
                    <a:pt x="0" y="74295"/>
                  </a:cubicBezTo>
                  <a:lnTo>
                    <a:pt x="508" y="64643"/>
                  </a:lnTo>
                  <a:cubicBezTo>
                    <a:pt x="2413" y="54991"/>
                    <a:pt x="3810" y="50292"/>
                    <a:pt x="5715" y="45847"/>
                  </a:cubicBezTo>
                  <a:lnTo>
                    <a:pt x="9906" y="37084"/>
                  </a:lnTo>
                  <a:cubicBezTo>
                    <a:pt x="15367" y="28956"/>
                    <a:pt x="18415" y="25273"/>
                    <a:pt x="21844" y="21717"/>
                  </a:cubicBezTo>
                  <a:lnTo>
                    <a:pt x="29083" y="15240"/>
                  </a:lnTo>
                  <a:cubicBezTo>
                    <a:pt x="37084" y="9779"/>
                    <a:pt x="41275" y="7493"/>
                    <a:pt x="45847" y="5715"/>
                  </a:cubicBezTo>
                  <a:lnTo>
                    <a:pt x="54991" y="2413"/>
                  </a:lnTo>
                  <a:cubicBezTo>
                    <a:pt x="64516" y="508"/>
                    <a:pt x="69342" y="0"/>
                    <a:pt x="74295" y="0"/>
                  </a:cubicBezTo>
                  <a:lnTo>
                    <a:pt x="83947" y="508"/>
                  </a:lnTo>
                  <a:cubicBezTo>
                    <a:pt x="93472" y="2413"/>
                    <a:pt x="98171" y="3810"/>
                    <a:pt x="102616" y="5715"/>
                  </a:cubicBezTo>
                  <a:lnTo>
                    <a:pt x="111379" y="9906"/>
                  </a:lnTo>
                  <a:cubicBezTo>
                    <a:pt x="119507" y="15367"/>
                    <a:pt x="123190" y="18415"/>
                    <a:pt x="126746" y="21844"/>
                  </a:cubicBezTo>
                  <a:lnTo>
                    <a:pt x="133223" y="29083"/>
                  </a:lnTo>
                  <a:cubicBezTo>
                    <a:pt x="138684" y="37211"/>
                    <a:pt x="140970" y="41529"/>
                    <a:pt x="142748" y="45974"/>
                  </a:cubicBezTo>
                  <a:lnTo>
                    <a:pt x="146050" y="55118"/>
                  </a:lnTo>
                  <a:cubicBezTo>
                    <a:pt x="147955" y="64643"/>
                    <a:pt x="148463" y="69469"/>
                    <a:pt x="148463" y="74422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271015" y="8535572"/>
            <a:ext cx="1021280" cy="1021280"/>
          </a:xfrm>
          <a:custGeom>
            <a:avLst/>
            <a:gdLst/>
            <a:ahLst/>
            <a:cxnLst/>
            <a:rect r="r" b="b" t="t" l="l"/>
            <a:pathLst>
              <a:path h="1021280" w="1021280">
                <a:moveTo>
                  <a:pt x="0" y="0"/>
                </a:moveTo>
                <a:lnTo>
                  <a:pt x="1021280" y="0"/>
                </a:lnTo>
                <a:lnTo>
                  <a:pt x="1021280" y="1021280"/>
                </a:lnTo>
                <a:lnTo>
                  <a:pt x="0" y="1021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658434" y="8697249"/>
            <a:ext cx="212169" cy="551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545454"/>
                </a:solidFill>
                <a:latin typeface="Poppins Light"/>
                <a:ea typeface="Poppins Light"/>
                <a:cs typeface="Poppins Light"/>
                <a:sym typeface="Poppins Light"/>
              </a:rPr>
              <a:t>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86886" y="4000529"/>
            <a:ext cx="8880053" cy="394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69"/>
              </a:lnSpc>
            </a:pPr>
            <a:r>
              <a:rPr lang="en-US" sz="3968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Delving into challenges inherent in conventional water management. Articulating the imperative for a sophisticated solution within the context of Syntax Tank.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32399" y="2065420"/>
            <a:ext cx="781747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789275" y="4411151"/>
            <a:ext cx="148504" cy="148504"/>
            <a:chOff x="0" y="0"/>
            <a:chExt cx="148501" cy="1485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8463" cy="148463"/>
            </a:xfrm>
            <a:custGeom>
              <a:avLst/>
              <a:gdLst/>
              <a:ahLst/>
              <a:cxnLst/>
              <a:rect r="r" b="b" t="t" l="l"/>
              <a:pathLst>
                <a:path h="148463" w="148463">
                  <a:moveTo>
                    <a:pt x="148463" y="74295"/>
                  </a:moveTo>
                  <a:lnTo>
                    <a:pt x="147955" y="83947"/>
                  </a:lnTo>
                  <a:cubicBezTo>
                    <a:pt x="146050" y="93472"/>
                    <a:pt x="144653" y="98171"/>
                    <a:pt x="142748" y="102616"/>
                  </a:cubicBezTo>
                  <a:lnTo>
                    <a:pt x="138557" y="111379"/>
                  </a:lnTo>
                  <a:cubicBezTo>
                    <a:pt x="133096" y="119507"/>
                    <a:pt x="130048" y="123190"/>
                    <a:pt x="126619" y="126746"/>
                  </a:cubicBezTo>
                  <a:lnTo>
                    <a:pt x="119380" y="133223"/>
                  </a:lnTo>
                  <a:cubicBezTo>
                    <a:pt x="111252" y="138684"/>
                    <a:pt x="106934" y="140970"/>
                    <a:pt x="102489" y="142748"/>
                  </a:cubicBezTo>
                  <a:lnTo>
                    <a:pt x="93345" y="146050"/>
                  </a:lnTo>
                  <a:cubicBezTo>
                    <a:pt x="83820" y="147955"/>
                    <a:pt x="78994" y="148463"/>
                    <a:pt x="74041" y="148463"/>
                  </a:cubicBezTo>
                  <a:lnTo>
                    <a:pt x="64389" y="147955"/>
                  </a:lnTo>
                  <a:cubicBezTo>
                    <a:pt x="54864" y="146050"/>
                    <a:pt x="50165" y="144653"/>
                    <a:pt x="45720" y="142748"/>
                  </a:cubicBezTo>
                  <a:lnTo>
                    <a:pt x="36957" y="138557"/>
                  </a:lnTo>
                  <a:cubicBezTo>
                    <a:pt x="28829" y="133096"/>
                    <a:pt x="25146" y="130048"/>
                    <a:pt x="21590" y="126619"/>
                  </a:cubicBezTo>
                  <a:lnTo>
                    <a:pt x="15240" y="119507"/>
                  </a:lnTo>
                  <a:cubicBezTo>
                    <a:pt x="9779" y="111506"/>
                    <a:pt x="7493" y="107188"/>
                    <a:pt x="5715" y="102616"/>
                  </a:cubicBezTo>
                  <a:lnTo>
                    <a:pt x="2413" y="93472"/>
                  </a:lnTo>
                  <a:cubicBezTo>
                    <a:pt x="508" y="83947"/>
                    <a:pt x="0" y="79121"/>
                    <a:pt x="0" y="74295"/>
                  </a:cubicBezTo>
                  <a:lnTo>
                    <a:pt x="508" y="64643"/>
                  </a:lnTo>
                  <a:cubicBezTo>
                    <a:pt x="2413" y="54991"/>
                    <a:pt x="3810" y="50292"/>
                    <a:pt x="5715" y="45847"/>
                  </a:cubicBezTo>
                  <a:lnTo>
                    <a:pt x="9906" y="37084"/>
                  </a:lnTo>
                  <a:cubicBezTo>
                    <a:pt x="15367" y="28956"/>
                    <a:pt x="18415" y="25273"/>
                    <a:pt x="21844" y="21717"/>
                  </a:cubicBezTo>
                  <a:lnTo>
                    <a:pt x="29083" y="15240"/>
                  </a:lnTo>
                  <a:cubicBezTo>
                    <a:pt x="37084" y="9779"/>
                    <a:pt x="41275" y="7493"/>
                    <a:pt x="45847" y="5715"/>
                  </a:cubicBezTo>
                  <a:lnTo>
                    <a:pt x="54991" y="2413"/>
                  </a:lnTo>
                  <a:cubicBezTo>
                    <a:pt x="64516" y="508"/>
                    <a:pt x="69342" y="0"/>
                    <a:pt x="74295" y="0"/>
                  </a:cubicBezTo>
                  <a:lnTo>
                    <a:pt x="83947" y="508"/>
                  </a:lnTo>
                  <a:cubicBezTo>
                    <a:pt x="93472" y="2413"/>
                    <a:pt x="98171" y="3810"/>
                    <a:pt x="102616" y="5715"/>
                  </a:cubicBezTo>
                  <a:lnTo>
                    <a:pt x="111379" y="9906"/>
                  </a:lnTo>
                  <a:cubicBezTo>
                    <a:pt x="119507" y="15367"/>
                    <a:pt x="123190" y="18415"/>
                    <a:pt x="126746" y="21844"/>
                  </a:cubicBezTo>
                  <a:lnTo>
                    <a:pt x="133223" y="29083"/>
                  </a:lnTo>
                  <a:cubicBezTo>
                    <a:pt x="138684" y="37211"/>
                    <a:pt x="140970" y="41529"/>
                    <a:pt x="142748" y="45974"/>
                  </a:cubicBezTo>
                  <a:lnTo>
                    <a:pt x="146050" y="55118"/>
                  </a:lnTo>
                  <a:cubicBezTo>
                    <a:pt x="147955" y="64643"/>
                    <a:pt x="148463" y="69469"/>
                    <a:pt x="148463" y="74422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271015" y="8535572"/>
            <a:ext cx="1021280" cy="1021280"/>
          </a:xfrm>
          <a:custGeom>
            <a:avLst/>
            <a:gdLst/>
            <a:ahLst/>
            <a:cxnLst/>
            <a:rect r="r" b="b" t="t" l="l"/>
            <a:pathLst>
              <a:path h="1021280" w="1021280">
                <a:moveTo>
                  <a:pt x="0" y="0"/>
                </a:moveTo>
                <a:lnTo>
                  <a:pt x="1021280" y="0"/>
                </a:lnTo>
                <a:lnTo>
                  <a:pt x="1021280" y="1021280"/>
                </a:lnTo>
                <a:lnTo>
                  <a:pt x="0" y="1021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651738" y="8697249"/>
            <a:ext cx="225952" cy="551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545454"/>
                </a:solidFill>
                <a:latin typeface="Poppins Light"/>
                <a:ea typeface="Poppins Light"/>
                <a:cs typeface="Poppins Light"/>
                <a:sym typeface="Poppins Light"/>
              </a:rPr>
              <a:t>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86886" y="4000529"/>
            <a:ext cx="8692439" cy="314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69"/>
              </a:lnSpc>
            </a:pPr>
            <a:r>
              <a:rPr lang="en-US" sz="3968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Enunciating the overarching objectives: Elevating water level monitoring precision and refining usage control mechanisms.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32399" y="2065420"/>
            <a:ext cx="532097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Goals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512697" y="4047630"/>
            <a:ext cx="134626" cy="134626"/>
            <a:chOff x="0" y="0"/>
            <a:chExt cx="134620" cy="1346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4620" cy="134620"/>
            </a:xfrm>
            <a:custGeom>
              <a:avLst/>
              <a:gdLst/>
              <a:ahLst/>
              <a:cxnLst/>
              <a:rect r="r" b="b" t="t" l="l"/>
              <a:pathLst>
                <a:path h="134620" w="134620">
                  <a:moveTo>
                    <a:pt x="134620" y="67310"/>
                  </a:moveTo>
                  <a:lnTo>
                    <a:pt x="134239" y="76073"/>
                  </a:lnTo>
                  <a:cubicBezTo>
                    <a:pt x="132461" y="84709"/>
                    <a:pt x="131191" y="88900"/>
                    <a:pt x="129540" y="93091"/>
                  </a:cubicBezTo>
                  <a:lnTo>
                    <a:pt x="125730" y="101092"/>
                  </a:lnTo>
                  <a:cubicBezTo>
                    <a:pt x="120777" y="108458"/>
                    <a:pt x="117983" y="111887"/>
                    <a:pt x="114935" y="114935"/>
                  </a:cubicBezTo>
                  <a:lnTo>
                    <a:pt x="108458" y="120904"/>
                  </a:lnTo>
                  <a:cubicBezTo>
                    <a:pt x="101092" y="125857"/>
                    <a:pt x="97282" y="127889"/>
                    <a:pt x="93091" y="129540"/>
                  </a:cubicBezTo>
                  <a:lnTo>
                    <a:pt x="84836" y="132461"/>
                  </a:lnTo>
                  <a:cubicBezTo>
                    <a:pt x="76200" y="134239"/>
                    <a:pt x="71755" y="134620"/>
                    <a:pt x="67310" y="134620"/>
                  </a:cubicBezTo>
                  <a:lnTo>
                    <a:pt x="58547" y="134239"/>
                  </a:lnTo>
                  <a:cubicBezTo>
                    <a:pt x="49911" y="132461"/>
                    <a:pt x="45720" y="131191"/>
                    <a:pt x="41529" y="129540"/>
                  </a:cubicBezTo>
                  <a:lnTo>
                    <a:pt x="33528" y="125730"/>
                  </a:lnTo>
                  <a:cubicBezTo>
                    <a:pt x="26162" y="120777"/>
                    <a:pt x="22733" y="117983"/>
                    <a:pt x="19685" y="114935"/>
                  </a:cubicBezTo>
                  <a:lnTo>
                    <a:pt x="13716" y="108458"/>
                  </a:lnTo>
                  <a:cubicBezTo>
                    <a:pt x="8890" y="101092"/>
                    <a:pt x="6858" y="97155"/>
                    <a:pt x="5080" y="93091"/>
                  </a:cubicBezTo>
                  <a:lnTo>
                    <a:pt x="2159" y="84836"/>
                  </a:lnTo>
                  <a:cubicBezTo>
                    <a:pt x="381" y="76073"/>
                    <a:pt x="0" y="71755"/>
                    <a:pt x="0" y="67310"/>
                  </a:cubicBezTo>
                  <a:lnTo>
                    <a:pt x="381" y="58547"/>
                  </a:lnTo>
                  <a:cubicBezTo>
                    <a:pt x="2159" y="49784"/>
                    <a:pt x="3429" y="45593"/>
                    <a:pt x="5080" y="41529"/>
                  </a:cubicBezTo>
                  <a:lnTo>
                    <a:pt x="8890" y="33528"/>
                  </a:lnTo>
                  <a:cubicBezTo>
                    <a:pt x="13843" y="26162"/>
                    <a:pt x="16637" y="22733"/>
                    <a:pt x="19685" y="19685"/>
                  </a:cubicBezTo>
                  <a:lnTo>
                    <a:pt x="26162" y="13716"/>
                  </a:lnTo>
                  <a:cubicBezTo>
                    <a:pt x="33528" y="8890"/>
                    <a:pt x="37465" y="6858"/>
                    <a:pt x="41529" y="5080"/>
                  </a:cubicBezTo>
                  <a:lnTo>
                    <a:pt x="49784" y="2159"/>
                  </a:lnTo>
                  <a:cubicBezTo>
                    <a:pt x="58547" y="381"/>
                    <a:pt x="62865" y="0"/>
                    <a:pt x="67310" y="0"/>
                  </a:cubicBezTo>
                  <a:lnTo>
                    <a:pt x="76073" y="381"/>
                  </a:lnTo>
                  <a:cubicBezTo>
                    <a:pt x="84836" y="2159"/>
                    <a:pt x="89027" y="3429"/>
                    <a:pt x="93091" y="5080"/>
                  </a:cubicBezTo>
                  <a:lnTo>
                    <a:pt x="101092" y="8890"/>
                  </a:lnTo>
                  <a:cubicBezTo>
                    <a:pt x="108458" y="13843"/>
                    <a:pt x="111887" y="16637"/>
                    <a:pt x="114935" y="19685"/>
                  </a:cubicBezTo>
                  <a:lnTo>
                    <a:pt x="120904" y="26162"/>
                  </a:lnTo>
                  <a:cubicBezTo>
                    <a:pt x="125857" y="33528"/>
                    <a:pt x="127889" y="37338"/>
                    <a:pt x="129540" y="41529"/>
                  </a:cubicBezTo>
                  <a:lnTo>
                    <a:pt x="132461" y="49784"/>
                  </a:lnTo>
                  <a:cubicBezTo>
                    <a:pt x="134239" y="58420"/>
                    <a:pt x="134620" y="62865"/>
                    <a:pt x="134620" y="6731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4512697" y="6213862"/>
            <a:ext cx="134626" cy="134626"/>
            <a:chOff x="0" y="0"/>
            <a:chExt cx="134620" cy="1346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620" cy="134620"/>
            </a:xfrm>
            <a:custGeom>
              <a:avLst/>
              <a:gdLst/>
              <a:ahLst/>
              <a:cxnLst/>
              <a:rect r="r" b="b" t="t" l="l"/>
              <a:pathLst>
                <a:path h="134620" w="134620">
                  <a:moveTo>
                    <a:pt x="134620" y="67310"/>
                  </a:moveTo>
                  <a:lnTo>
                    <a:pt x="134239" y="76073"/>
                  </a:lnTo>
                  <a:cubicBezTo>
                    <a:pt x="132461" y="84709"/>
                    <a:pt x="131191" y="88900"/>
                    <a:pt x="129540" y="93091"/>
                  </a:cubicBezTo>
                  <a:lnTo>
                    <a:pt x="125730" y="101092"/>
                  </a:lnTo>
                  <a:cubicBezTo>
                    <a:pt x="120777" y="108458"/>
                    <a:pt x="117983" y="111887"/>
                    <a:pt x="114935" y="114935"/>
                  </a:cubicBezTo>
                  <a:lnTo>
                    <a:pt x="108458" y="120904"/>
                  </a:lnTo>
                  <a:cubicBezTo>
                    <a:pt x="101092" y="125857"/>
                    <a:pt x="97282" y="127889"/>
                    <a:pt x="93091" y="129540"/>
                  </a:cubicBezTo>
                  <a:lnTo>
                    <a:pt x="84836" y="132461"/>
                  </a:lnTo>
                  <a:cubicBezTo>
                    <a:pt x="76200" y="134239"/>
                    <a:pt x="71755" y="134620"/>
                    <a:pt x="67310" y="134620"/>
                  </a:cubicBezTo>
                  <a:lnTo>
                    <a:pt x="58547" y="134239"/>
                  </a:lnTo>
                  <a:cubicBezTo>
                    <a:pt x="49911" y="132461"/>
                    <a:pt x="45720" y="131191"/>
                    <a:pt x="41529" y="129540"/>
                  </a:cubicBezTo>
                  <a:lnTo>
                    <a:pt x="33528" y="125730"/>
                  </a:lnTo>
                  <a:cubicBezTo>
                    <a:pt x="26162" y="120777"/>
                    <a:pt x="22733" y="117983"/>
                    <a:pt x="19685" y="114935"/>
                  </a:cubicBezTo>
                  <a:lnTo>
                    <a:pt x="13716" y="108458"/>
                  </a:lnTo>
                  <a:cubicBezTo>
                    <a:pt x="8890" y="101092"/>
                    <a:pt x="6858" y="97155"/>
                    <a:pt x="5080" y="93091"/>
                  </a:cubicBezTo>
                  <a:lnTo>
                    <a:pt x="2159" y="84836"/>
                  </a:lnTo>
                  <a:cubicBezTo>
                    <a:pt x="381" y="76073"/>
                    <a:pt x="0" y="71755"/>
                    <a:pt x="0" y="67310"/>
                  </a:cubicBezTo>
                  <a:lnTo>
                    <a:pt x="381" y="58547"/>
                  </a:lnTo>
                  <a:cubicBezTo>
                    <a:pt x="2159" y="49784"/>
                    <a:pt x="3429" y="45593"/>
                    <a:pt x="5080" y="41529"/>
                  </a:cubicBezTo>
                  <a:lnTo>
                    <a:pt x="8890" y="33528"/>
                  </a:lnTo>
                  <a:cubicBezTo>
                    <a:pt x="13843" y="26162"/>
                    <a:pt x="16637" y="22733"/>
                    <a:pt x="19685" y="19685"/>
                  </a:cubicBezTo>
                  <a:lnTo>
                    <a:pt x="26162" y="13716"/>
                  </a:lnTo>
                  <a:cubicBezTo>
                    <a:pt x="33528" y="8890"/>
                    <a:pt x="37465" y="6858"/>
                    <a:pt x="41529" y="5080"/>
                  </a:cubicBezTo>
                  <a:lnTo>
                    <a:pt x="49784" y="2159"/>
                  </a:lnTo>
                  <a:cubicBezTo>
                    <a:pt x="58547" y="381"/>
                    <a:pt x="62865" y="0"/>
                    <a:pt x="67310" y="0"/>
                  </a:cubicBezTo>
                  <a:lnTo>
                    <a:pt x="76073" y="381"/>
                  </a:lnTo>
                  <a:cubicBezTo>
                    <a:pt x="84836" y="2159"/>
                    <a:pt x="89027" y="3429"/>
                    <a:pt x="93091" y="5080"/>
                  </a:cubicBezTo>
                  <a:lnTo>
                    <a:pt x="101092" y="8890"/>
                  </a:lnTo>
                  <a:cubicBezTo>
                    <a:pt x="108458" y="13843"/>
                    <a:pt x="111887" y="16637"/>
                    <a:pt x="114935" y="19685"/>
                  </a:cubicBezTo>
                  <a:lnTo>
                    <a:pt x="120904" y="26162"/>
                  </a:lnTo>
                  <a:cubicBezTo>
                    <a:pt x="125857" y="33528"/>
                    <a:pt x="127889" y="37338"/>
                    <a:pt x="129540" y="41529"/>
                  </a:cubicBezTo>
                  <a:lnTo>
                    <a:pt x="132461" y="49784"/>
                  </a:lnTo>
                  <a:cubicBezTo>
                    <a:pt x="134239" y="58420"/>
                    <a:pt x="134620" y="62865"/>
                    <a:pt x="134620" y="6731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271015" y="8535572"/>
            <a:ext cx="1021280" cy="1021280"/>
          </a:xfrm>
          <a:custGeom>
            <a:avLst/>
            <a:gdLst/>
            <a:ahLst/>
            <a:cxnLst/>
            <a:rect r="r" b="b" t="t" l="l"/>
            <a:pathLst>
              <a:path h="1021280" w="1021280">
                <a:moveTo>
                  <a:pt x="0" y="0"/>
                </a:moveTo>
                <a:lnTo>
                  <a:pt x="1021280" y="0"/>
                </a:lnTo>
                <a:lnTo>
                  <a:pt x="1021280" y="1021280"/>
                </a:lnTo>
                <a:lnTo>
                  <a:pt x="0" y="1021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650395" y="8697249"/>
            <a:ext cx="228486" cy="551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545454"/>
                </a:solidFill>
                <a:latin typeface="Poppins Light"/>
                <a:ea typeface="Poppins Light"/>
                <a:cs typeface="Poppins Light"/>
                <a:sym typeface="Poppins Light"/>
              </a:rPr>
              <a:t>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73161" y="3680193"/>
            <a:ext cx="9862499" cy="429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3"/>
              </a:lnSpc>
            </a:pPr>
            <a:r>
              <a:rPr lang="en-US" sz="3597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Illuminating the intricate tapestry of brainstorming sessions and the dynamic ideation process. Highlighting pivotal considerations encompassing IoT integration, seamless app interfaces, and the imperative for real-time monitoring capabilities.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32399" y="2065420"/>
            <a:ext cx="679699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Ideation Process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673222" y="4389034"/>
            <a:ext cx="134626" cy="134626"/>
            <a:chOff x="0" y="0"/>
            <a:chExt cx="134620" cy="1346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4620" cy="134620"/>
            </a:xfrm>
            <a:custGeom>
              <a:avLst/>
              <a:gdLst/>
              <a:ahLst/>
              <a:cxnLst/>
              <a:rect r="r" b="b" t="t" l="l"/>
              <a:pathLst>
                <a:path h="134620" w="134620">
                  <a:moveTo>
                    <a:pt x="134620" y="67310"/>
                  </a:moveTo>
                  <a:lnTo>
                    <a:pt x="134239" y="76073"/>
                  </a:lnTo>
                  <a:cubicBezTo>
                    <a:pt x="132461" y="84709"/>
                    <a:pt x="131191" y="88900"/>
                    <a:pt x="129540" y="93091"/>
                  </a:cubicBezTo>
                  <a:lnTo>
                    <a:pt x="125730" y="101092"/>
                  </a:lnTo>
                  <a:cubicBezTo>
                    <a:pt x="120777" y="108458"/>
                    <a:pt x="117983" y="111887"/>
                    <a:pt x="114935" y="114935"/>
                  </a:cubicBezTo>
                  <a:lnTo>
                    <a:pt x="108458" y="120904"/>
                  </a:lnTo>
                  <a:cubicBezTo>
                    <a:pt x="101092" y="125857"/>
                    <a:pt x="97282" y="127889"/>
                    <a:pt x="93091" y="129540"/>
                  </a:cubicBezTo>
                  <a:lnTo>
                    <a:pt x="84836" y="132461"/>
                  </a:lnTo>
                  <a:cubicBezTo>
                    <a:pt x="76200" y="134239"/>
                    <a:pt x="71755" y="134620"/>
                    <a:pt x="67310" y="134620"/>
                  </a:cubicBezTo>
                  <a:lnTo>
                    <a:pt x="58547" y="134239"/>
                  </a:lnTo>
                  <a:cubicBezTo>
                    <a:pt x="49911" y="132461"/>
                    <a:pt x="45720" y="131191"/>
                    <a:pt x="41529" y="129540"/>
                  </a:cubicBezTo>
                  <a:lnTo>
                    <a:pt x="33528" y="125730"/>
                  </a:lnTo>
                  <a:cubicBezTo>
                    <a:pt x="26162" y="120777"/>
                    <a:pt x="22733" y="117983"/>
                    <a:pt x="19685" y="114935"/>
                  </a:cubicBezTo>
                  <a:lnTo>
                    <a:pt x="13716" y="108458"/>
                  </a:lnTo>
                  <a:cubicBezTo>
                    <a:pt x="8890" y="101092"/>
                    <a:pt x="6858" y="97155"/>
                    <a:pt x="5080" y="93091"/>
                  </a:cubicBezTo>
                  <a:lnTo>
                    <a:pt x="2159" y="84836"/>
                  </a:lnTo>
                  <a:cubicBezTo>
                    <a:pt x="381" y="76073"/>
                    <a:pt x="0" y="71755"/>
                    <a:pt x="0" y="67310"/>
                  </a:cubicBezTo>
                  <a:lnTo>
                    <a:pt x="381" y="58547"/>
                  </a:lnTo>
                  <a:cubicBezTo>
                    <a:pt x="2159" y="49784"/>
                    <a:pt x="3429" y="45593"/>
                    <a:pt x="5080" y="41529"/>
                  </a:cubicBezTo>
                  <a:lnTo>
                    <a:pt x="8890" y="33528"/>
                  </a:lnTo>
                  <a:cubicBezTo>
                    <a:pt x="13843" y="26162"/>
                    <a:pt x="16637" y="22733"/>
                    <a:pt x="19685" y="19685"/>
                  </a:cubicBezTo>
                  <a:lnTo>
                    <a:pt x="26162" y="13716"/>
                  </a:lnTo>
                  <a:cubicBezTo>
                    <a:pt x="33528" y="8890"/>
                    <a:pt x="37465" y="6858"/>
                    <a:pt x="41529" y="5080"/>
                  </a:cubicBezTo>
                  <a:lnTo>
                    <a:pt x="49784" y="2159"/>
                  </a:lnTo>
                  <a:cubicBezTo>
                    <a:pt x="58547" y="381"/>
                    <a:pt x="62865" y="0"/>
                    <a:pt x="67310" y="0"/>
                  </a:cubicBezTo>
                  <a:lnTo>
                    <a:pt x="76073" y="381"/>
                  </a:lnTo>
                  <a:cubicBezTo>
                    <a:pt x="84836" y="2159"/>
                    <a:pt x="89027" y="3429"/>
                    <a:pt x="93091" y="5080"/>
                  </a:cubicBezTo>
                  <a:lnTo>
                    <a:pt x="101092" y="8890"/>
                  </a:lnTo>
                  <a:cubicBezTo>
                    <a:pt x="108458" y="13843"/>
                    <a:pt x="111887" y="16637"/>
                    <a:pt x="114935" y="19685"/>
                  </a:cubicBezTo>
                  <a:lnTo>
                    <a:pt x="120904" y="26162"/>
                  </a:lnTo>
                  <a:cubicBezTo>
                    <a:pt x="125857" y="33528"/>
                    <a:pt x="127889" y="37338"/>
                    <a:pt x="129540" y="41529"/>
                  </a:cubicBezTo>
                  <a:lnTo>
                    <a:pt x="132461" y="49784"/>
                  </a:lnTo>
                  <a:cubicBezTo>
                    <a:pt x="134239" y="58420"/>
                    <a:pt x="134620" y="62865"/>
                    <a:pt x="134620" y="6731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271015" y="8535572"/>
            <a:ext cx="1021280" cy="1021280"/>
          </a:xfrm>
          <a:custGeom>
            <a:avLst/>
            <a:gdLst/>
            <a:ahLst/>
            <a:cxnLst/>
            <a:rect r="r" b="b" t="t" l="l"/>
            <a:pathLst>
              <a:path h="1021280" w="1021280">
                <a:moveTo>
                  <a:pt x="0" y="0"/>
                </a:moveTo>
                <a:lnTo>
                  <a:pt x="1021280" y="0"/>
                </a:lnTo>
                <a:lnTo>
                  <a:pt x="1021280" y="1021280"/>
                </a:lnTo>
                <a:lnTo>
                  <a:pt x="0" y="1021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647566" y="8697249"/>
            <a:ext cx="234286" cy="551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545454"/>
                </a:solidFill>
                <a:latin typeface="Poppins Light"/>
                <a:ea typeface="Poppins Light"/>
                <a:cs typeface="Poppins Light"/>
                <a:sym typeface="Poppins Light"/>
              </a:rPr>
              <a:t>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33686" y="4021588"/>
            <a:ext cx="9703127" cy="3569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3"/>
              </a:lnSpc>
            </a:pPr>
            <a:r>
              <a:rPr lang="en-US" sz="3597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Navigating through the robust architecture, with a nuanced understanding of pivotal components such as advanced sensors, microcontrollers orchestrating operations, and the sophisticated mobile app seamlessly integrating the system.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32399" y="2065420"/>
            <a:ext cx="810660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System Architecture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673222" y="4389025"/>
            <a:ext cx="134626" cy="134626"/>
            <a:chOff x="0" y="0"/>
            <a:chExt cx="134620" cy="1346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4620" cy="134620"/>
            </a:xfrm>
            <a:custGeom>
              <a:avLst/>
              <a:gdLst/>
              <a:ahLst/>
              <a:cxnLst/>
              <a:rect r="r" b="b" t="t" l="l"/>
              <a:pathLst>
                <a:path h="134620" w="134620">
                  <a:moveTo>
                    <a:pt x="134620" y="67310"/>
                  </a:moveTo>
                  <a:lnTo>
                    <a:pt x="134239" y="76073"/>
                  </a:lnTo>
                  <a:cubicBezTo>
                    <a:pt x="132461" y="84709"/>
                    <a:pt x="131191" y="88900"/>
                    <a:pt x="129540" y="93091"/>
                  </a:cubicBezTo>
                  <a:lnTo>
                    <a:pt x="125730" y="101092"/>
                  </a:lnTo>
                  <a:cubicBezTo>
                    <a:pt x="120777" y="108458"/>
                    <a:pt x="117983" y="111887"/>
                    <a:pt x="114935" y="114935"/>
                  </a:cubicBezTo>
                  <a:lnTo>
                    <a:pt x="108458" y="120904"/>
                  </a:lnTo>
                  <a:cubicBezTo>
                    <a:pt x="101092" y="125857"/>
                    <a:pt x="97282" y="127889"/>
                    <a:pt x="93091" y="129540"/>
                  </a:cubicBezTo>
                  <a:lnTo>
                    <a:pt x="84836" y="132461"/>
                  </a:lnTo>
                  <a:cubicBezTo>
                    <a:pt x="76200" y="134239"/>
                    <a:pt x="71755" y="134620"/>
                    <a:pt x="67310" y="134620"/>
                  </a:cubicBezTo>
                  <a:lnTo>
                    <a:pt x="58547" y="134239"/>
                  </a:lnTo>
                  <a:cubicBezTo>
                    <a:pt x="49911" y="132461"/>
                    <a:pt x="45720" y="131191"/>
                    <a:pt x="41529" y="129540"/>
                  </a:cubicBezTo>
                  <a:lnTo>
                    <a:pt x="33528" y="125730"/>
                  </a:lnTo>
                  <a:cubicBezTo>
                    <a:pt x="26162" y="120777"/>
                    <a:pt x="22733" y="117983"/>
                    <a:pt x="19685" y="114935"/>
                  </a:cubicBezTo>
                  <a:lnTo>
                    <a:pt x="13716" y="108458"/>
                  </a:lnTo>
                  <a:cubicBezTo>
                    <a:pt x="8890" y="101092"/>
                    <a:pt x="6858" y="97155"/>
                    <a:pt x="5080" y="93091"/>
                  </a:cubicBezTo>
                  <a:lnTo>
                    <a:pt x="2159" y="84836"/>
                  </a:lnTo>
                  <a:cubicBezTo>
                    <a:pt x="381" y="76073"/>
                    <a:pt x="0" y="71755"/>
                    <a:pt x="0" y="67310"/>
                  </a:cubicBezTo>
                  <a:lnTo>
                    <a:pt x="381" y="58547"/>
                  </a:lnTo>
                  <a:cubicBezTo>
                    <a:pt x="2159" y="49784"/>
                    <a:pt x="3429" y="45593"/>
                    <a:pt x="5080" y="41529"/>
                  </a:cubicBezTo>
                  <a:lnTo>
                    <a:pt x="8890" y="33528"/>
                  </a:lnTo>
                  <a:cubicBezTo>
                    <a:pt x="13843" y="26162"/>
                    <a:pt x="16637" y="22733"/>
                    <a:pt x="19685" y="19685"/>
                  </a:cubicBezTo>
                  <a:lnTo>
                    <a:pt x="26162" y="13716"/>
                  </a:lnTo>
                  <a:cubicBezTo>
                    <a:pt x="33528" y="8890"/>
                    <a:pt x="37465" y="6858"/>
                    <a:pt x="41529" y="5080"/>
                  </a:cubicBezTo>
                  <a:lnTo>
                    <a:pt x="49784" y="2159"/>
                  </a:lnTo>
                  <a:cubicBezTo>
                    <a:pt x="58547" y="381"/>
                    <a:pt x="62865" y="0"/>
                    <a:pt x="67310" y="0"/>
                  </a:cubicBezTo>
                  <a:lnTo>
                    <a:pt x="76073" y="381"/>
                  </a:lnTo>
                  <a:cubicBezTo>
                    <a:pt x="84836" y="2159"/>
                    <a:pt x="89027" y="3429"/>
                    <a:pt x="93091" y="5080"/>
                  </a:cubicBezTo>
                  <a:lnTo>
                    <a:pt x="101092" y="8890"/>
                  </a:lnTo>
                  <a:cubicBezTo>
                    <a:pt x="108458" y="13843"/>
                    <a:pt x="111887" y="16637"/>
                    <a:pt x="114935" y="19685"/>
                  </a:cubicBezTo>
                  <a:lnTo>
                    <a:pt x="120904" y="26162"/>
                  </a:lnTo>
                  <a:cubicBezTo>
                    <a:pt x="125857" y="33528"/>
                    <a:pt x="127889" y="37338"/>
                    <a:pt x="129540" y="41529"/>
                  </a:cubicBezTo>
                  <a:lnTo>
                    <a:pt x="132461" y="49784"/>
                  </a:lnTo>
                  <a:cubicBezTo>
                    <a:pt x="134239" y="58420"/>
                    <a:pt x="134620" y="62865"/>
                    <a:pt x="134620" y="6731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271015" y="8535572"/>
            <a:ext cx="1021280" cy="1021280"/>
          </a:xfrm>
          <a:custGeom>
            <a:avLst/>
            <a:gdLst/>
            <a:ahLst/>
            <a:cxnLst/>
            <a:rect r="r" b="b" t="t" l="l"/>
            <a:pathLst>
              <a:path h="1021280" w="1021280">
                <a:moveTo>
                  <a:pt x="0" y="0"/>
                </a:moveTo>
                <a:lnTo>
                  <a:pt x="1021280" y="0"/>
                </a:lnTo>
                <a:lnTo>
                  <a:pt x="1021280" y="1021280"/>
                </a:lnTo>
                <a:lnTo>
                  <a:pt x="0" y="1021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662902" y="8697249"/>
            <a:ext cx="203102" cy="551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545454"/>
                </a:solidFill>
                <a:latin typeface="Poppins Light"/>
                <a:ea typeface="Poppins Light"/>
                <a:cs typeface="Poppins Light"/>
                <a:sym typeface="Poppins Light"/>
              </a:rPr>
              <a:t>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33686" y="4021588"/>
            <a:ext cx="8459886" cy="284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3"/>
              </a:lnSpc>
            </a:pPr>
            <a:r>
              <a:rPr lang="en-US" sz="3597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Unpacking the intricacies of water level monitoring, from cutting-edge sensor technologies to the seamless real-time transmission of data to the central system.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564609" y="2065420"/>
            <a:ext cx="957093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Water Level Monitoring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673222" y="4389034"/>
            <a:ext cx="134626" cy="134626"/>
            <a:chOff x="0" y="0"/>
            <a:chExt cx="134620" cy="1346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4620" cy="134620"/>
            </a:xfrm>
            <a:custGeom>
              <a:avLst/>
              <a:gdLst/>
              <a:ahLst/>
              <a:cxnLst/>
              <a:rect r="r" b="b" t="t" l="l"/>
              <a:pathLst>
                <a:path h="134620" w="134620">
                  <a:moveTo>
                    <a:pt x="134620" y="67310"/>
                  </a:moveTo>
                  <a:lnTo>
                    <a:pt x="134239" y="76073"/>
                  </a:lnTo>
                  <a:cubicBezTo>
                    <a:pt x="132461" y="84709"/>
                    <a:pt x="131191" y="88900"/>
                    <a:pt x="129540" y="93091"/>
                  </a:cubicBezTo>
                  <a:lnTo>
                    <a:pt x="125730" y="101092"/>
                  </a:lnTo>
                  <a:cubicBezTo>
                    <a:pt x="120777" y="108458"/>
                    <a:pt x="117983" y="111887"/>
                    <a:pt x="114935" y="114935"/>
                  </a:cubicBezTo>
                  <a:lnTo>
                    <a:pt x="108458" y="120904"/>
                  </a:lnTo>
                  <a:cubicBezTo>
                    <a:pt x="101092" y="125857"/>
                    <a:pt x="97282" y="127889"/>
                    <a:pt x="93091" y="129540"/>
                  </a:cubicBezTo>
                  <a:lnTo>
                    <a:pt x="84836" y="132461"/>
                  </a:lnTo>
                  <a:cubicBezTo>
                    <a:pt x="76200" y="134239"/>
                    <a:pt x="71755" y="134620"/>
                    <a:pt x="67310" y="134620"/>
                  </a:cubicBezTo>
                  <a:lnTo>
                    <a:pt x="58547" y="134239"/>
                  </a:lnTo>
                  <a:cubicBezTo>
                    <a:pt x="49911" y="132461"/>
                    <a:pt x="45720" y="131191"/>
                    <a:pt x="41529" y="129540"/>
                  </a:cubicBezTo>
                  <a:lnTo>
                    <a:pt x="33528" y="125730"/>
                  </a:lnTo>
                  <a:cubicBezTo>
                    <a:pt x="26162" y="120777"/>
                    <a:pt x="22733" y="117983"/>
                    <a:pt x="19685" y="114935"/>
                  </a:cubicBezTo>
                  <a:lnTo>
                    <a:pt x="13716" y="108458"/>
                  </a:lnTo>
                  <a:cubicBezTo>
                    <a:pt x="8890" y="101092"/>
                    <a:pt x="6858" y="97155"/>
                    <a:pt x="5080" y="93091"/>
                  </a:cubicBezTo>
                  <a:lnTo>
                    <a:pt x="2159" y="84836"/>
                  </a:lnTo>
                  <a:cubicBezTo>
                    <a:pt x="381" y="76073"/>
                    <a:pt x="0" y="71755"/>
                    <a:pt x="0" y="67310"/>
                  </a:cubicBezTo>
                  <a:lnTo>
                    <a:pt x="381" y="58547"/>
                  </a:lnTo>
                  <a:cubicBezTo>
                    <a:pt x="2159" y="49784"/>
                    <a:pt x="3429" y="45593"/>
                    <a:pt x="5080" y="41529"/>
                  </a:cubicBezTo>
                  <a:lnTo>
                    <a:pt x="8890" y="33528"/>
                  </a:lnTo>
                  <a:cubicBezTo>
                    <a:pt x="13843" y="26162"/>
                    <a:pt x="16637" y="22733"/>
                    <a:pt x="19685" y="19685"/>
                  </a:cubicBezTo>
                  <a:lnTo>
                    <a:pt x="26162" y="13716"/>
                  </a:lnTo>
                  <a:cubicBezTo>
                    <a:pt x="33528" y="8890"/>
                    <a:pt x="37465" y="6858"/>
                    <a:pt x="41529" y="5080"/>
                  </a:cubicBezTo>
                  <a:lnTo>
                    <a:pt x="49784" y="2159"/>
                  </a:lnTo>
                  <a:cubicBezTo>
                    <a:pt x="58547" y="381"/>
                    <a:pt x="62865" y="0"/>
                    <a:pt x="67310" y="0"/>
                  </a:cubicBezTo>
                  <a:lnTo>
                    <a:pt x="76073" y="381"/>
                  </a:lnTo>
                  <a:cubicBezTo>
                    <a:pt x="84836" y="2159"/>
                    <a:pt x="89027" y="3429"/>
                    <a:pt x="93091" y="5080"/>
                  </a:cubicBezTo>
                  <a:lnTo>
                    <a:pt x="101092" y="8890"/>
                  </a:lnTo>
                  <a:cubicBezTo>
                    <a:pt x="108458" y="13843"/>
                    <a:pt x="111887" y="16637"/>
                    <a:pt x="114935" y="19685"/>
                  </a:cubicBezTo>
                  <a:lnTo>
                    <a:pt x="120904" y="26162"/>
                  </a:lnTo>
                  <a:cubicBezTo>
                    <a:pt x="125857" y="33528"/>
                    <a:pt x="127889" y="37338"/>
                    <a:pt x="129540" y="41529"/>
                  </a:cubicBezTo>
                  <a:lnTo>
                    <a:pt x="132461" y="49784"/>
                  </a:lnTo>
                  <a:cubicBezTo>
                    <a:pt x="134239" y="58420"/>
                    <a:pt x="134620" y="62865"/>
                    <a:pt x="134620" y="6731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271015" y="8535572"/>
            <a:ext cx="1021280" cy="1021280"/>
          </a:xfrm>
          <a:custGeom>
            <a:avLst/>
            <a:gdLst/>
            <a:ahLst/>
            <a:cxnLst/>
            <a:rect r="r" b="b" t="t" l="l"/>
            <a:pathLst>
              <a:path h="1021280" w="1021280">
                <a:moveTo>
                  <a:pt x="0" y="0"/>
                </a:moveTo>
                <a:lnTo>
                  <a:pt x="1021280" y="0"/>
                </a:lnTo>
                <a:lnTo>
                  <a:pt x="1021280" y="1021280"/>
                </a:lnTo>
                <a:lnTo>
                  <a:pt x="0" y="1021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650243" y="8697249"/>
            <a:ext cx="228848" cy="551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545454"/>
                </a:solidFill>
                <a:latin typeface="Poppins Light"/>
                <a:ea typeface="Poppins Light"/>
                <a:cs typeface="Poppins Light"/>
                <a:sym typeface="Poppins Light"/>
              </a:rPr>
              <a:t>8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33686" y="4021588"/>
            <a:ext cx="9419349" cy="284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3"/>
              </a:lnSpc>
            </a:pPr>
            <a:r>
              <a:rPr lang="en-US" sz="3597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Exposing the intricacies of usage control mechanisms, elucidating how the mobile app assumes a pivotal role in offering users intuitive and responsive control features.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99004" y="2065420"/>
            <a:ext cx="575468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Usage Control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673222" y="4389034"/>
            <a:ext cx="134626" cy="134626"/>
            <a:chOff x="0" y="0"/>
            <a:chExt cx="134620" cy="1346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4620" cy="134620"/>
            </a:xfrm>
            <a:custGeom>
              <a:avLst/>
              <a:gdLst/>
              <a:ahLst/>
              <a:cxnLst/>
              <a:rect r="r" b="b" t="t" l="l"/>
              <a:pathLst>
                <a:path h="134620" w="134620">
                  <a:moveTo>
                    <a:pt x="134620" y="67310"/>
                  </a:moveTo>
                  <a:lnTo>
                    <a:pt x="134239" y="76073"/>
                  </a:lnTo>
                  <a:cubicBezTo>
                    <a:pt x="132461" y="84709"/>
                    <a:pt x="131191" y="88900"/>
                    <a:pt x="129540" y="93091"/>
                  </a:cubicBezTo>
                  <a:lnTo>
                    <a:pt x="125730" y="101092"/>
                  </a:lnTo>
                  <a:cubicBezTo>
                    <a:pt x="120777" y="108458"/>
                    <a:pt x="117983" y="111887"/>
                    <a:pt x="114935" y="114935"/>
                  </a:cubicBezTo>
                  <a:lnTo>
                    <a:pt x="108458" y="120904"/>
                  </a:lnTo>
                  <a:cubicBezTo>
                    <a:pt x="101092" y="125857"/>
                    <a:pt x="97282" y="127889"/>
                    <a:pt x="93091" y="129540"/>
                  </a:cubicBezTo>
                  <a:lnTo>
                    <a:pt x="84836" y="132461"/>
                  </a:lnTo>
                  <a:cubicBezTo>
                    <a:pt x="76200" y="134239"/>
                    <a:pt x="71755" y="134620"/>
                    <a:pt x="67310" y="134620"/>
                  </a:cubicBezTo>
                  <a:lnTo>
                    <a:pt x="58547" y="134239"/>
                  </a:lnTo>
                  <a:cubicBezTo>
                    <a:pt x="49911" y="132461"/>
                    <a:pt x="45720" y="131191"/>
                    <a:pt x="41529" y="129540"/>
                  </a:cubicBezTo>
                  <a:lnTo>
                    <a:pt x="33528" y="125730"/>
                  </a:lnTo>
                  <a:cubicBezTo>
                    <a:pt x="26162" y="120777"/>
                    <a:pt x="22733" y="117983"/>
                    <a:pt x="19685" y="114935"/>
                  </a:cubicBezTo>
                  <a:lnTo>
                    <a:pt x="13716" y="108458"/>
                  </a:lnTo>
                  <a:cubicBezTo>
                    <a:pt x="8890" y="101092"/>
                    <a:pt x="6858" y="97155"/>
                    <a:pt x="5080" y="93091"/>
                  </a:cubicBezTo>
                  <a:lnTo>
                    <a:pt x="2159" y="84836"/>
                  </a:lnTo>
                  <a:cubicBezTo>
                    <a:pt x="381" y="76073"/>
                    <a:pt x="0" y="71755"/>
                    <a:pt x="0" y="67310"/>
                  </a:cubicBezTo>
                  <a:lnTo>
                    <a:pt x="381" y="58547"/>
                  </a:lnTo>
                  <a:cubicBezTo>
                    <a:pt x="2159" y="49784"/>
                    <a:pt x="3429" y="45593"/>
                    <a:pt x="5080" y="41529"/>
                  </a:cubicBezTo>
                  <a:lnTo>
                    <a:pt x="8890" y="33528"/>
                  </a:lnTo>
                  <a:cubicBezTo>
                    <a:pt x="13843" y="26162"/>
                    <a:pt x="16637" y="22733"/>
                    <a:pt x="19685" y="19685"/>
                  </a:cubicBezTo>
                  <a:lnTo>
                    <a:pt x="26162" y="13716"/>
                  </a:lnTo>
                  <a:cubicBezTo>
                    <a:pt x="33528" y="8890"/>
                    <a:pt x="37465" y="6858"/>
                    <a:pt x="41529" y="5080"/>
                  </a:cubicBezTo>
                  <a:lnTo>
                    <a:pt x="49784" y="2159"/>
                  </a:lnTo>
                  <a:cubicBezTo>
                    <a:pt x="58547" y="381"/>
                    <a:pt x="62865" y="0"/>
                    <a:pt x="67310" y="0"/>
                  </a:cubicBezTo>
                  <a:lnTo>
                    <a:pt x="76073" y="381"/>
                  </a:lnTo>
                  <a:cubicBezTo>
                    <a:pt x="84836" y="2159"/>
                    <a:pt x="89027" y="3429"/>
                    <a:pt x="93091" y="5080"/>
                  </a:cubicBezTo>
                  <a:lnTo>
                    <a:pt x="101092" y="8890"/>
                  </a:lnTo>
                  <a:cubicBezTo>
                    <a:pt x="108458" y="13843"/>
                    <a:pt x="111887" y="16637"/>
                    <a:pt x="114935" y="19685"/>
                  </a:cubicBezTo>
                  <a:lnTo>
                    <a:pt x="120904" y="26162"/>
                  </a:lnTo>
                  <a:cubicBezTo>
                    <a:pt x="125857" y="33528"/>
                    <a:pt x="127889" y="37338"/>
                    <a:pt x="129540" y="41529"/>
                  </a:cubicBezTo>
                  <a:lnTo>
                    <a:pt x="132461" y="49784"/>
                  </a:lnTo>
                  <a:cubicBezTo>
                    <a:pt x="134239" y="58420"/>
                    <a:pt x="134620" y="62865"/>
                    <a:pt x="134620" y="6731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271015" y="8535572"/>
            <a:ext cx="1021280" cy="1021280"/>
          </a:xfrm>
          <a:custGeom>
            <a:avLst/>
            <a:gdLst/>
            <a:ahLst/>
            <a:cxnLst/>
            <a:rect r="r" b="b" t="t" l="l"/>
            <a:pathLst>
              <a:path h="1021280" w="1021280">
                <a:moveTo>
                  <a:pt x="0" y="0"/>
                </a:moveTo>
                <a:lnTo>
                  <a:pt x="1021280" y="0"/>
                </a:lnTo>
                <a:lnTo>
                  <a:pt x="1021280" y="1021280"/>
                </a:lnTo>
                <a:lnTo>
                  <a:pt x="0" y="1021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649805" y="8697249"/>
            <a:ext cx="229943" cy="551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545454"/>
                </a:solidFill>
                <a:latin typeface="Poppins Light"/>
                <a:ea typeface="Poppins Light"/>
                <a:cs typeface="Poppins Light"/>
                <a:sym typeface="Poppins Light"/>
              </a:rPr>
              <a:t>9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33686" y="4021588"/>
            <a:ext cx="9456620" cy="284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3"/>
              </a:lnSpc>
            </a:pPr>
            <a:r>
              <a:rPr lang="en-US" sz="3597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Immersing ourselves in the profound integration of the Internet of Things (IoT), where devices harmoniously communicate to ensure uninterrupted and efficient data transfer.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99004" y="2065420"/>
            <a:ext cx="597541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IoT Integration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DAGPT8L7wQk</dc:identifier>
  <dcterms:modified xsi:type="dcterms:W3CDTF">2011-08-01T06:04:30Z</dcterms:modified>
  <cp:revision>1</cp:revision>
  <dc:title>Syntax Tank Water Monitoring and Control System_20240131_143923_0000-1.pdf</dc:title>
</cp:coreProperties>
</file>