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venk\Downloads\Kaviya%20Naan%20Mudhalavan\Emplo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venk\Downloads\Kaviya%20Naan%20Mudhalavan\Employee%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data.xlsx]Sheet1!PivotTable1</c:name>
    <c:fmtId val="3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9358705161854772E-2"/>
          <c:y val="0.36874562554680668"/>
          <c:w val="0.6382801837270341"/>
          <c:h val="0.44617198891805193"/>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3E8-4BF8-BA7E-CC2AC8A4DB1D}"/>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03E8-4BF8-BA7E-CC2AC8A4DB1D}"/>
            </c:ext>
          </c:extLst>
        </c:ser>
        <c:ser>
          <c:idx val="2"/>
          <c:order val="2"/>
          <c:tx>
            <c:strRef>
              <c:f>Sheet1!$D$3:$D$4</c:f>
              <c:strCache>
                <c:ptCount val="1"/>
                <c:pt idx="0">
                  <c:v>MID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3E8-4BF8-BA7E-CC2AC8A4DB1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03E8-4BF8-BA7E-CC2AC8A4DB1D}"/>
            </c:ext>
          </c:extLst>
        </c:ser>
        <c:dLbls>
          <c:showLegendKey val="0"/>
          <c:showVal val="0"/>
          <c:showCatName val="0"/>
          <c:showSerName val="0"/>
          <c:showPercent val="0"/>
          <c:showBubbleSize val="0"/>
        </c:dLbls>
        <c:gapWidth val="219"/>
        <c:overlap val="-27"/>
        <c:axId val="1020528656"/>
        <c:axId val="1020524336"/>
      </c:barChart>
      <c:catAx>
        <c:axId val="1020528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0524336"/>
        <c:crosses val="autoZero"/>
        <c:auto val="1"/>
        <c:lblAlgn val="ctr"/>
        <c:lblOffset val="100"/>
        <c:noMultiLvlLbl val="0"/>
      </c:catAx>
      <c:valAx>
        <c:axId val="102052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0528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data.xlsx]Sheet1!PivotTable1</c:name>
    <c:fmtId val="41"/>
  </c:pivotSource>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a:sp3d contourW="19050">
            <a:contourClr>
              <a:schemeClr val="lt1"/>
            </a:contourClr>
          </a:sp3d>
        </c:spPr>
      </c:pivotFmt>
      <c:pivotFmt>
        <c:idx val="5"/>
        <c:spPr>
          <a:solidFill>
            <a:schemeClr val="accent1"/>
          </a:solidFill>
          <a:ln w="19050">
            <a:solidFill>
              <a:schemeClr val="lt1"/>
            </a:solidFill>
          </a:ln>
          <a:effectLst/>
          <a:sp3d contourW="19050">
            <a:contourClr>
              <a:schemeClr val="lt1"/>
            </a:contourClr>
          </a:sp3d>
        </c:spPr>
      </c:pivotFmt>
      <c:pivotFmt>
        <c:idx val="6"/>
        <c:spPr>
          <a:solidFill>
            <a:schemeClr val="accent1"/>
          </a:solidFill>
          <a:ln w="19050">
            <a:solidFill>
              <a:schemeClr val="lt1"/>
            </a:solidFill>
          </a:ln>
          <a:effectLst/>
          <a:sp3d contourW="19050">
            <a:contourClr>
              <a:schemeClr val="lt1"/>
            </a:contourClr>
          </a:sp3d>
        </c:spPr>
      </c:pivotFmt>
      <c:pivotFmt>
        <c:idx val="7"/>
        <c:spPr>
          <a:solidFill>
            <a:schemeClr val="accent1"/>
          </a:solidFill>
          <a:ln w="19050">
            <a:solidFill>
              <a:schemeClr val="lt1"/>
            </a:solidFill>
          </a:ln>
          <a:effectLst/>
          <a:sp3d contourW="19050">
            <a:contourClr>
              <a:schemeClr val="lt1"/>
            </a:contourClr>
          </a:sp3d>
        </c:spPr>
      </c:pivotFmt>
      <c:pivotFmt>
        <c:idx val="8"/>
        <c:spPr>
          <a:solidFill>
            <a:schemeClr val="accent1"/>
          </a:solidFill>
          <a:ln w="19050">
            <a:solidFill>
              <a:schemeClr val="lt1"/>
            </a:solidFill>
          </a:ln>
          <a:effectLst/>
          <a:sp3d contourW="19050">
            <a:contourClr>
              <a:schemeClr val="lt1"/>
            </a:contourClr>
          </a:sp3d>
        </c:spPr>
      </c:pivotFmt>
      <c:pivotFmt>
        <c:idx val="9"/>
        <c:spPr>
          <a:solidFill>
            <a:schemeClr val="accent1"/>
          </a:solidFill>
          <a:ln w="19050">
            <a:solidFill>
              <a:schemeClr val="lt1"/>
            </a:solidFill>
          </a:ln>
          <a:effectLst/>
          <a:sp3d contourW="19050">
            <a:contourClr>
              <a:schemeClr val="lt1"/>
            </a:contourClr>
          </a:sp3d>
        </c:spPr>
      </c:pivotFmt>
      <c:pivotFmt>
        <c:idx val="10"/>
        <c:spPr>
          <a:solidFill>
            <a:schemeClr val="accent1"/>
          </a:solidFill>
          <a:ln w="19050">
            <a:solidFill>
              <a:schemeClr val="lt1"/>
            </a:solidFill>
          </a:ln>
          <a:effectLst/>
          <a:sp3d contourW="19050">
            <a:contourClr>
              <a:schemeClr val="lt1"/>
            </a:contourClr>
          </a:sp3d>
        </c:spPr>
      </c:pivotFmt>
      <c:pivotFmt>
        <c:idx val="11"/>
        <c:spPr>
          <a:solidFill>
            <a:schemeClr val="accent1"/>
          </a:solidFill>
          <a:ln w="19050">
            <a:solidFill>
              <a:schemeClr val="lt1"/>
            </a:solidFill>
          </a:ln>
          <a:effectLst/>
          <a:sp3d contourW="19050">
            <a:contourClr>
              <a:schemeClr val="lt1"/>
            </a:contourClr>
          </a:sp3d>
        </c:spPr>
      </c:pivotFmt>
      <c:pivotFmt>
        <c:idx val="12"/>
        <c:spPr>
          <a:solidFill>
            <a:schemeClr val="accent1"/>
          </a:solidFill>
          <a:ln w="19050">
            <a:solidFill>
              <a:schemeClr val="lt1"/>
            </a:solidFill>
          </a:ln>
          <a:effectLst/>
          <a:sp3d contourW="19050">
            <a:contourClr>
              <a:schemeClr val="lt1"/>
            </a:contourClr>
          </a:sp3d>
        </c:spPr>
      </c:pivotFmt>
      <c:pivotFmt>
        <c:idx val="13"/>
        <c:spPr>
          <a:solidFill>
            <a:schemeClr val="accent1"/>
          </a:solidFill>
          <a:ln w="19050">
            <a:solidFill>
              <a:schemeClr val="lt1"/>
            </a:solidFill>
          </a:ln>
          <a:effectLst/>
          <a:sp3d contourW="19050">
            <a:contourClr>
              <a:schemeClr val="lt1"/>
            </a:contourClr>
          </a:sp3d>
        </c:spPr>
      </c:pivotFmt>
      <c:pivotFmt>
        <c:idx val="14"/>
        <c:spPr>
          <a:solidFill>
            <a:schemeClr val="accent1"/>
          </a:solidFill>
          <a:ln w="19050">
            <a:solidFill>
              <a:schemeClr val="lt1"/>
            </a:solidFill>
          </a:ln>
          <a:effectLst/>
          <a:sp3d contourW="19050">
            <a:contourClr>
              <a:schemeClr val="lt1"/>
            </a:contourClr>
          </a:sp3d>
        </c:spPr>
      </c:pivotFmt>
      <c:pivotFmt>
        <c:idx val="15"/>
        <c:spPr>
          <a:solidFill>
            <a:schemeClr val="accent1"/>
          </a:solidFill>
          <a:ln w="19050">
            <a:solidFill>
              <a:schemeClr val="lt1"/>
            </a:solidFill>
          </a:ln>
          <a:effectLst/>
          <a:sp3d contourW="19050">
            <a:contourClr>
              <a:schemeClr val="lt1"/>
            </a:contourClr>
          </a:sp3d>
        </c:spPr>
      </c:pivotFmt>
      <c:pivotFmt>
        <c:idx val="16"/>
        <c:spPr>
          <a:solidFill>
            <a:schemeClr val="accent1"/>
          </a:solidFill>
          <a:ln w="19050">
            <a:solidFill>
              <a:schemeClr val="lt1"/>
            </a:solidFill>
          </a:ln>
          <a:effectLst/>
          <a:sp3d contourW="19050">
            <a:contourClr>
              <a:schemeClr val="lt1"/>
            </a:contourClr>
          </a:sp3d>
        </c:spPr>
      </c:pivotFmt>
      <c:pivotFmt>
        <c:idx val="17"/>
        <c:spPr>
          <a:solidFill>
            <a:schemeClr val="accent1"/>
          </a:solidFill>
          <a:ln w="19050">
            <a:solidFill>
              <a:schemeClr val="lt1"/>
            </a:solidFill>
          </a:ln>
          <a:effectLst/>
          <a:sp3d contourW="19050">
            <a:contourClr>
              <a:schemeClr val="lt1"/>
            </a:contourClr>
          </a:sp3d>
        </c:spPr>
      </c:pivotFmt>
      <c:pivotFmt>
        <c:idx val="18"/>
        <c:spPr>
          <a:solidFill>
            <a:schemeClr val="accent1"/>
          </a:solidFill>
          <a:ln w="19050">
            <a:solidFill>
              <a:schemeClr val="lt1"/>
            </a:solidFill>
          </a:ln>
          <a:effectLst/>
          <a:sp3d contourW="19050">
            <a:contourClr>
              <a:schemeClr val="lt1"/>
            </a:contourClr>
          </a:sp3d>
        </c:spPr>
      </c:pivotFmt>
      <c:pivotFmt>
        <c:idx val="19"/>
        <c:spPr>
          <a:solidFill>
            <a:schemeClr val="accent1"/>
          </a:solidFill>
          <a:ln w="19050">
            <a:solidFill>
              <a:schemeClr val="lt1"/>
            </a:solidFill>
          </a:ln>
          <a:effectLst/>
          <a:sp3d contourW="19050">
            <a:contourClr>
              <a:schemeClr val="lt1"/>
            </a:contourClr>
          </a:sp3d>
        </c:spPr>
      </c:pivotFmt>
      <c:pivotFmt>
        <c:idx val="20"/>
        <c:spPr>
          <a:solidFill>
            <a:schemeClr val="accent1"/>
          </a:solidFill>
          <a:ln w="19050">
            <a:solidFill>
              <a:schemeClr val="lt1"/>
            </a:solidFill>
          </a:ln>
          <a:effectLst/>
          <a:sp3d contourW="19050">
            <a:contourClr>
              <a:schemeClr val="lt1"/>
            </a:contourClr>
          </a:sp3d>
        </c:spPr>
      </c:pivotFmt>
      <c:pivotFmt>
        <c:idx val="21"/>
        <c:spPr>
          <a:solidFill>
            <a:schemeClr val="accent1"/>
          </a:solidFill>
          <a:ln w="19050">
            <a:solidFill>
              <a:schemeClr val="lt1"/>
            </a:solidFill>
          </a:ln>
          <a:effectLst/>
          <a:sp3d contourW="19050">
            <a:contourClr>
              <a:schemeClr val="lt1"/>
            </a:contourClr>
          </a:sp3d>
        </c:spPr>
      </c:pivotFmt>
      <c:pivotFmt>
        <c:idx val="22"/>
        <c:spPr>
          <a:solidFill>
            <a:schemeClr val="accent1"/>
          </a:solidFill>
          <a:ln w="19050">
            <a:solidFill>
              <a:schemeClr val="lt1"/>
            </a:solidFill>
          </a:ln>
          <a:effectLst/>
          <a:sp3d contourW="19050">
            <a:contourClr>
              <a:schemeClr val="lt1"/>
            </a:contourClr>
          </a:sp3d>
        </c:spPr>
      </c:pivotFmt>
      <c:pivotFmt>
        <c:idx val="23"/>
        <c:spPr>
          <a:solidFill>
            <a:schemeClr val="accent1"/>
          </a:solidFill>
          <a:ln w="19050">
            <a:solidFill>
              <a:schemeClr val="lt1"/>
            </a:solidFill>
          </a:ln>
          <a:effectLst/>
          <a:sp3d contourW="19050">
            <a:contourClr>
              <a:schemeClr val="lt1"/>
            </a:contourClr>
          </a:sp3d>
        </c:spPr>
      </c:pivotFmt>
      <c:pivotFmt>
        <c:idx val="24"/>
        <c:spPr>
          <a:solidFill>
            <a:schemeClr val="accent1"/>
          </a:solidFill>
          <a:ln w="19050">
            <a:solidFill>
              <a:schemeClr val="lt1"/>
            </a:solidFill>
          </a:ln>
          <a:effectLst/>
          <a:sp3d contourW="19050">
            <a:contourClr>
              <a:schemeClr val="lt1"/>
            </a:contourClr>
          </a:sp3d>
        </c:spPr>
      </c:pivotFmt>
      <c:pivotFmt>
        <c:idx val="25"/>
        <c:spPr>
          <a:solidFill>
            <a:schemeClr val="accent1"/>
          </a:solidFill>
          <a:ln w="19050">
            <a:solidFill>
              <a:schemeClr val="lt1"/>
            </a:solidFill>
          </a:ln>
          <a:effectLst/>
          <a:sp3d contourW="19050">
            <a:contourClr>
              <a:schemeClr val="lt1"/>
            </a:contourClr>
          </a:sp3d>
        </c:spPr>
      </c:pivotFmt>
      <c:pivotFmt>
        <c:idx val="26"/>
        <c:spPr>
          <a:solidFill>
            <a:schemeClr val="accent1"/>
          </a:solidFill>
          <a:ln w="19050">
            <a:solidFill>
              <a:schemeClr val="lt1"/>
            </a:solidFill>
          </a:ln>
          <a:effectLst/>
          <a:sp3d contourW="19050">
            <a:contourClr>
              <a:schemeClr val="lt1"/>
            </a:contourClr>
          </a:sp3d>
        </c:spPr>
      </c:pivotFmt>
      <c:pivotFmt>
        <c:idx val="27"/>
        <c:spPr>
          <a:solidFill>
            <a:schemeClr val="accent1"/>
          </a:solidFill>
          <a:ln w="19050">
            <a:solidFill>
              <a:schemeClr val="lt1"/>
            </a:solidFill>
          </a:ln>
          <a:effectLst/>
          <a:sp3d contourW="19050">
            <a:contourClr>
              <a:schemeClr val="lt1"/>
            </a:contourClr>
          </a:sp3d>
        </c:spPr>
      </c:pivotFmt>
      <c:pivotFmt>
        <c:idx val="28"/>
        <c:spPr>
          <a:solidFill>
            <a:schemeClr val="accent1"/>
          </a:solidFill>
          <a:ln w="19050">
            <a:solidFill>
              <a:schemeClr val="lt1"/>
            </a:solidFill>
          </a:ln>
          <a:effectLst/>
          <a:sp3d contourW="19050">
            <a:contourClr>
              <a:schemeClr val="lt1"/>
            </a:contourClr>
          </a:sp3d>
        </c:spPr>
      </c:pivotFmt>
      <c:pivotFmt>
        <c:idx val="29"/>
        <c:spPr>
          <a:solidFill>
            <a:schemeClr val="accent1"/>
          </a:solidFill>
          <a:ln w="19050">
            <a:solidFill>
              <a:schemeClr val="lt1"/>
            </a:solidFill>
          </a:ln>
          <a:effectLst/>
          <a:sp3d contourW="19050">
            <a:contourClr>
              <a:schemeClr val="lt1"/>
            </a:contourClr>
          </a:sp3d>
        </c:spPr>
      </c:pivotFmt>
      <c:pivotFmt>
        <c:idx val="30"/>
        <c:spPr>
          <a:solidFill>
            <a:schemeClr val="accent1"/>
          </a:solidFill>
          <a:ln w="19050">
            <a:solidFill>
              <a:schemeClr val="lt1"/>
            </a:solidFill>
          </a:ln>
          <a:effectLst/>
          <a:sp3d contourW="19050">
            <a:contourClr>
              <a:schemeClr val="lt1"/>
            </a:contourClr>
          </a:sp3d>
        </c:spPr>
      </c:pivotFmt>
      <c:pivotFmt>
        <c:idx val="31"/>
        <c:spPr>
          <a:solidFill>
            <a:schemeClr val="accent1"/>
          </a:solidFill>
          <a:ln w="19050">
            <a:solidFill>
              <a:schemeClr val="lt1"/>
            </a:solidFill>
          </a:ln>
          <a:effectLst/>
          <a:sp3d contourW="19050">
            <a:contourClr>
              <a:schemeClr val="lt1"/>
            </a:contourClr>
          </a:sp3d>
        </c:spPr>
      </c:pivotFmt>
      <c:pivotFmt>
        <c:idx val="32"/>
        <c:spPr>
          <a:solidFill>
            <a:schemeClr val="accent1"/>
          </a:solidFill>
          <a:ln w="19050">
            <a:solidFill>
              <a:schemeClr val="lt1"/>
            </a:solidFill>
          </a:ln>
          <a:effectLst/>
          <a:sp3d contourW="19050">
            <a:contourClr>
              <a:schemeClr val="lt1"/>
            </a:contourClr>
          </a:sp3d>
        </c:spPr>
      </c:pivotFmt>
      <c:pivotFmt>
        <c:idx val="33"/>
        <c:spPr>
          <a:solidFill>
            <a:schemeClr val="accent1"/>
          </a:solidFill>
          <a:ln w="19050">
            <a:solidFill>
              <a:schemeClr val="lt1"/>
            </a:solidFill>
          </a:ln>
          <a:effectLst/>
          <a:sp3d contourW="19050">
            <a:contourClr>
              <a:schemeClr val="lt1"/>
            </a:contourClr>
          </a:sp3d>
        </c:spPr>
      </c:pivotFmt>
      <c:pivotFmt>
        <c:idx val="34"/>
        <c:spPr>
          <a:solidFill>
            <a:schemeClr val="accent1"/>
          </a:solidFill>
          <a:ln w="19050">
            <a:solidFill>
              <a:schemeClr val="lt1"/>
            </a:solidFill>
          </a:ln>
          <a:effectLst/>
          <a:sp3d contourW="19050">
            <a:contourClr>
              <a:schemeClr val="lt1"/>
            </a:contourClr>
          </a:sp3d>
        </c:spPr>
      </c:pivotFmt>
      <c:pivotFmt>
        <c:idx val="35"/>
        <c:spPr>
          <a:solidFill>
            <a:schemeClr val="accent1"/>
          </a:solidFill>
          <a:ln w="19050">
            <a:solidFill>
              <a:schemeClr val="lt1"/>
            </a:solidFill>
          </a:ln>
          <a:effectLst/>
          <a:sp3d contourW="19050">
            <a:contourClr>
              <a:schemeClr val="lt1"/>
            </a:contourClr>
          </a:sp3d>
        </c:spPr>
      </c:pivotFmt>
      <c:pivotFmt>
        <c:idx val="36"/>
        <c:spPr>
          <a:solidFill>
            <a:schemeClr val="accent1"/>
          </a:solidFill>
          <a:ln w="19050">
            <a:solidFill>
              <a:schemeClr val="lt1"/>
            </a:solidFill>
          </a:ln>
          <a:effectLst/>
          <a:sp3d contourW="19050">
            <a:contourClr>
              <a:schemeClr val="lt1"/>
            </a:contourClr>
          </a:sp3d>
        </c:spPr>
      </c:pivotFmt>
      <c:pivotFmt>
        <c:idx val="37"/>
        <c:spPr>
          <a:solidFill>
            <a:schemeClr val="accent1"/>
          </a:solidFill>
          <a:ln w="19050">
            <a:solidFill>
              <a:schemeClr val="lt1"/>
            </a:solidFill>
          </a:ln>
          <a:effectLst/>
          <a:sp3d contourW="19050">
            <a:contourClr>
              <a:schemeClr val="lt1"/>
            </a:contourClr>
          </a:sp3d>
        </c:spPr>
      </c:pivotFmt>
      <c:pivotFmt>
        <c:idx val="38"/>
        <c:spPr>
          <a:solidFill>
            <a:schemeClr val="accent1"/>
          </a:solidFill>
          <a:ln w="19050">
            <a:solidFill>
              <a:schemeClr val="lt1"/>
            </a:solidFill>
          </a:ln>
          <a:effectLst/>
          <a:sp3d contourW="19050">
            <a:contourClr>
              <a:schemeClr val="lt1"/>
            </a:contourClr>
          </a:sp3d>
        </c:spPr>
      </c:pivotFmt>
      <c:pivotFmt>
        <c:idx val="39"/>
        <c:spPr>
          <a:solidFill>
            <a:schemeClr val="accent1"/>
          </a:solidFill>
          <a:ln w="19050">
            <a:solidFill>
              <a:schemeClr val="lt1"/>
            </a:solidFill>
          </a:ln>
          <a:effectLst/>
          <a:sp3d contourW="19050">
            <a:contourClr>
              <a:schemeClr val="lt1"/>
            </a:contourClr>
          </a:sp3d>
        </c:spPr>
      </c:pivotFmt>
      <c:pivotFmt>
        <c:idx val="40"/>
        <c:spPr>
          <a:solidFill>
            <a:schemeClr val="accent1"/>
          </a:solidFill>
          <a:ln w="19050">
            <a:solidFill>
              <a:schemeClr val="lt1"/>
            </a:solidFill>
          </a:ln>
          <a:effectLst/>
          <a:sp3d contourW="19050">
            <a:contourClr>
              <a:schemeClr val="lt1"/>
            </a:contourClr>
          </a:sp3d>
        </c:spPr>
      </c:pivotFmt>
      <c:pivotFmt>
        <c:idx val="41"/>
        <c:spPr>
          <a:solidFill>
            <a:schemeClr val="accent1"/>
          </a:solidFill>
          <a:ln w="19050">
            <a:solidFill>
              <a:schemeClr val="lt1"/>
            </a:solidFill>
          </a:ln>
          <a:effectLst/>
          <a:sp3d contourW="19050">
            <a:contourClr>
              <a:schemeClr val="lt1"/>
            </a:contourClr>
          </a:sp3d>
        </c:spPr>
      </c:pivotFmt>
      <c:pivotFmt>
        <c:idx val="42"/>
        <c:spPr>
          <a:solidFill>
            <a:schemeClr val="accent1"/>
          </a:solidFill>
          <a:ln w="19050">
            <a:solidFill>
              <a:schemeClr val="lt1"/>
            </a:solidFill>
          </a:ln>
          <a:effectLst/>
          <a:sp3d contourW="19050">
            <a:contourClr>
              <a:schemeClr val="lt1"/>
            </a:contourClr>
          </a:sp3d>
        </c:spPr>
      </c:pivotFmt>
      <c:pivotFmt>
        <c:idx val="43"/>
        <c:spPr>
          <a:solidFill>
            <a:schemeClr val="accent1"/>
          </a:solidFill>
          <a:ln w="19050">
            <a:solidFill>
              <a:schemeClr val="lt1"/>
            </a:solidFill>
          </a:ln>
          <a:effectLst/>
          <a:sp3d contourW="19050">
            <a:contourClr>
              <a:schemeClr val="lt1"/>
            </a:contourClr>
          </a:sp3d>
        </c:spPr>
      </c:pivotFmt>
      <c:pivotFmt>
        <c:idx val="44"/>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a:sp3d contourW="19050">
            <a:contourClr>
              <a:schemeClr val="lt1"/>
            </a:contourClr>
          </a:sp3d>
        </c:spPr>
      </c:pivotFmt>
      <c:pivotFmt>
        <c:idx val="46"/>
        <c:spPr>
          <a:solidFill>
            <a:schemeClr val="accent1"/>
          </a:solidFill>
          <a:ln w="19050">
            <a:solidFill>
              <a:schemeClr val="lt1"/>
            </a:solidFill>
          </a:ln>
          <a:effectLst/>
          <a:sp3d contourW="19050">
            <a:contourClr>
              <a:schemeClr val="lt1"/>
            </a:contourClr>
          </a:sp3d>
        </c:spPr>
      </c:pivotFmt>
      <c:pivotFmt>
        <c:idx val="47"/>
        <c:spPr>
          <a:solidFill>
            <a:schemeClr val="accent1"/>
          </a:solidFill>
          <a:ln w="19050">
            <a:solidFill>
              <a:schemeClr val="lt1"/>
            </a:solidFill>
          </a:ln>
          <a:effectLst/>
          <a:sp3d contourW="19050">
            <a:contourClr>
              <a:schemeClr val="lt1"/>
            </a:contourClr>
          </a:sp3d>
        </c:spPr>
      </c:pivotFmt>
      <c:pivotFmt>
        <c:idx val="48"/>
        <c:spPr>
          <a:solidFill>
            <a:schemeClr val="accent1"/>
          </a:solidFill>
          <a:ln w="19050">
            <a:solidFill>
              <a:schemeClr val="lt1"/>
            </a:solidFill>
          </a:ln>
          <a:effectLst/>
          <a:sp3d contourW="19050">
            <a:contourClr>
              <a:schemeClr val="lt1"/>
            </a:contourClr>
          </a:sp3d>
        </c:spPr>
      </c:pivotFmt>
      <c:pivotFmt>
        <c:idx val="49"/>
        <c:spPr>
          <a:solidFill>
            <a:schemeClr val="accent1"/>
          </a:solidFill>
          <a:ln w="19050">
            <a:solidFill>
              <a:schemeClr val="lt1"/>
            </a:solidFill>
          </a:ln>
          <a:effectLst/>
          <a:sp3d contourW="19050">
            <a:contourClr>
              <a:schemeClr val="lt1"/>
            </a:contourClr>
          </a:sp3d>
        </c:spPr>
      </c:pivotFmt>
      <c:pivotFmt>
        <c:idx val="50"/>
        <c:spPr>
          <a:solidFill>
            <a:schemeClr val="accent1"/>
          </a:solidFill>
          <a:ln w="19050">
            <a:solidFill>
              <a:schemeClr val="lt1"/>
            </a:solidFill>
          </a:ln>
          <a:effectLst/>
          <a:sp3d contourW="19050">
            <a:contourClr>
              <a:schemeClr val="lt1"/>
            </a:contourClr>
          </a:sp3d>
        </c:spPr>
      </c:pivotFmt>
      <c:pivotFmt>
        <c:idx val="51"/>
        <c:spPr>
          <a:solidFill>
            <a:schemeClr val="accent1"/>
          </a:solidFill>
          <a:ln w="19050">
            <a:solidFill>
              <a:schemeClr val="lt1"/>
            </a:solidFill>
          </a:ln>
          <a:effectLst/>
          <a:sp3d contourW="19050">
            <a:contourClr>
              <a:schemeClr val="lt1"/>
            </a:contourClr>
          </a:sp3d>
        </c:spPr>
      </c:pivotFmt>
      <c:pivotFmt>
        <c:idx val="52"/>
        <c:spPr>
          <a:solidFill>
            <a:schemeClr val="accent1"/>
          </a:solidFill>
          <a:ln w="19050">
            <a:solidFill>
              <a:schemeClr val="lt1"/>
            </a:solidFill>
          </a:ln>
          <a:effectLst/>
          <a:sp3d contourW="19050">
            <a:contourClr>
              <a:schemeClr val="lt1"/>
            </a:contourClr>
          </a:sp3d>
        </c:spPr>
      </c:pivotFmt>
      <c:pivotFmt>
        <c:idx val="53"/>
        <c:spPr>
          <a:solidFill>
            <a:schemeClr val="accent1"/>
          </a:solidFill>
          <a:ln w="19050">
            <a:solidFill>
              <a:schemeClr val="lt1"/>
            </a:solidFill>
          </a:ln>
          <a:effectLst/>
          <a:sp3d contourW="19050">
            <a:contourClr>
              <a:schemeClr val="lt1"/>
            </a:contourClr>
          </a:sp3d>
        </c:spPr>
      </c:pivotFmt>
      <c:pivotFmt>
        <c:idx val="54"/>
        <c:spPr>
          <a:solidFill>
            <a:schemeClr val="accent1"/>
          </a:solidFill>
          <a:ln w="19050">
            <a:solidFill>
              <a:schemeClr val="lt1"/>
            </a:solidFill>
          </a:ln>
          <a:effectLst/>
          <a:sp3d contourW="19050">
            <a:contourClr>
              <a:schemeClr val="lt1"/>
            </a:contourClr>
          </a:sp3d>
        </c:spPr>
      </c:pivotFmt>
      <c:pivotFmt>
        <c:idx val="55"/>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a:sp3d contourW="19050">
            <a:contourClr>
              <a:schemeClr val="lt1"/>
            </a:contourClr>
          </a:sp3d>
        </c:spPr>
      </c:pivotFmt>
      <c:pivotFmt>
        <c:idx val="57"/>
        <c:spPr>
          <a:solidFill>
            <a:schemeClr val="accent1"/>
          </a:solidFill>
          <a:ln w="19050">
            <a:solidFill>
              <a:schemeClr val="lt1"/>
            </a:solidFill>
          </a:ln>
          <a:effectLst/>
          <a:sp3d contourW="19050">
            <a:contourClr>
              <a:schemeClr val="lt1"/>
            </a:contourClr>
          </a:sp3d>
        </c:spPr>
      </c:pivotFmt>
      <c:pivotFmt>
        <c:idx val="58"/>
        <c:spPr>
          <a:solidFill>
            <a:schemeClr val="accent1"/>
          </a:solidFill>
          <a:ln w="19050">
            <a:solidFill>
              <a:schemeClr val="lt1"/>
            </a:solidFill>
          </a:ln>
          <a:effectLst/>
          <a:sp3d contourW="19050">
            <a:contourClr>
              <a:schemeClr val="lt1"/>
            </a:contourClr>
          </a:sp3d>
        </c:spPr>
      </c:pivotFmt>
      <c:pivotFmt>
        <c:idx val="59"/>
        <c:spPr>
          <a:solidFill>
            <a:schemeClr val="accent1"/>
          </a:solidFill>
          <a:ln w="19050">
            <a:solidFill>
              <a:schemeClr val="lt1"/>
            </a:solidFill>
          </a:ln>
          <a:effectLst/>
          <a:sp3d contourW="19050">
            <a:contourClr>
              <a:schemeClr val="lt1"/>
            </a:contourClr>
          </a:sp3d>
        </c:spPr>
      </c:pivotFmt>
      <c:pivotFmt>
        <c:idx val="60"/>
        <c:spPr>
          <a:solidFill>
            <a:schemeClr val="accent1"/>
          </a:solidFill>
          <a:ln w="19050">
            <a:solidFill>
              <a:schemeClr val="lt1"/>
            </a:solidFill>
          </a:ln>
          <a:effectLst/>
          <a:sp3d contourW="19050">
            <a:contourClr>
              <a:schemeClr val="lt1"/>
            </a:contourClr>
          </a:sp3d>
        </c:spPr>
      </c:pivotFmt>
      <c:pivotFmt>
        <c:idx val="61"/>
        <c:spPr>
          <a:solidFill>
            <a:schemeClr val="accent1"/>
          </a:solidFill>
          <a:ln w="19050">
            <a:solidFill>
              <a:schemeClr val="lt1"/>
            </a:solidFill>
          </a:ln>
          <a:effectLst/>
          <a:sp3d contourW="19050">
            <a:contourClr>
              <a:schemeClr val="lt1"/>
            </a:contourClr>
          </a:sp3d>
        </c:spPr>
      </c:pivotFmt>
      <c:pivotFmt>
        <c:idx val="62"/>
        <c:spPr>
          <a:solidFill>
            <a:schemeClr val="accent1"/>
          </a:solidFill>
          <a:ln w="19050">
            <a:solidFill>
              <a:schemeClr val="lt1"/>
            </a:solidFill>
          </a:ln>
          <a:effectLst/>
          <a:sp3d contourW="19050">
            <a:contourClr>
              <a:schemeClr val="lt1"/>
            </a:contourClr>
          </a:sp3d>
        </c:spPr>
      </c:pivotFmt>
      <c:pivotFmt>
        <c:idx val="63"/>
        <c:spPr>
          <a:solidFill>
            <a:schemeClr val="accent1"/>
          </a:solidFill>
          <a:ln w="19050">
            <a:solidFill>
              <a:schemeClr val="lt1"/>
            </a:solidFill>
          </a:ln>
          <a:effectLst/>
          <a:sp3d contourW="19050">
            <a:contourClr>
              <a:schemeClr val="lt1"/>
            </a:contourClr>
          </a:sp3d>
        </c:spPr>
      </c:pivotFmt>
      <c:pivotFmt>
        <c:idx val="64"/>
        <c:spPr>
          <a:solidFill>
            <a:schemeClr val="accent1"/>
          </a:solidFill>
          <a:ln w="19050">
            <a:solidFill>
              <a:schemeClr val="lt1"/>
            </a:solidFill>
          </a:ln>
          <a:effectLst/>
          <a:sp3d contourW="19050">
            <a:contourClr>
              <a:schemeClr val="lt1"/>
            </a:contourClr>
          </a:sp3d>
        </c:spPr>
      </c:pivotFmt>
      <c:pivotFmt>
        <c:idx val="65"/>
        <c:spPr>
          <a:solidFill>
            <a:schemeClr val="accent1"/>
          </a:solidFill>
          <a:ln w="19050">
            <a:solidFill>
              <a:schemeClr val="lt1"/>
            </a:solidFill>
          </a:ln>
          <a:effectLst/>
          <a:sp3d contourW="19050">
            <a:contourClr>
              <a:schemeClr val="lt1"/>
            </a:contourClr>
          </a:sp3d>
        </c:spPr>
      </c:pivotFmt>
      <c:pivotFmt>
        <c:idx val="66"/>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a:sp3d contourW="19050">
            <a:contourClr>
              <a:schemeClr val="lt1"/>
            </a:contourClr>
          </a:sp3d>
        </c:spPr>
      </c:pivotFmt>
      <c:pivotFmt>
        <c:idx val="68"/>
        <c:spPr>
          <a:solidFill>
            <a:schemeClr val="accent1"/>
          </a:solidFill>
          <a:ln w="19050">
            <a:solidFill>
              <a:schemeClr val="lt1"/>
            </a:solidFill>
          </a:ln>
          <a:effectLst/>
          <a:sp3d contourW="19050">
            <a:contourClr>
              <a:schemeClr val="lt1"/>
            </a:contourClr>
          </a:sp3d>
        </c:spPr>
      </c:pivotFmt>
      <c:pivotFmt>
        <c:idx val="69"/>
        <c:spPr>
          <a:solidFill>
            <a:schemeClr val="accent1"/>
          </a:solidFill>
          <a:ln w="19050">
            <a:solidFill>
              <a:schemeClr val="lt1"/>
            </a:solidFill>
          </a:ln>
          <a:effectLst/>
          <a:sp3d contourW="19050">
            <a:contourClr>
              <a:schemeClr val="lt1"/>
            </a:contourClr>
          </a:sp3d>
        </c:spPr>
      </c:pivotFmt>
      <c:pivotFmt>
        <c:idx val="70"/>
        <c:spPr>
          <a:solidFill>
            <a:schemeClr val="accent1"/>
          </a:solidFill>
          <a:ln w="19050">
            <a:solidFill>
              <a:schemeClr val="lt1"/>
            </a:solidFill>
          </a:ln>
          <a:effectLst/>
          <a:sp3d contourW="19050">
            <a:contourClr>
              <a:schemeClr val="lt1"/>
            </a:contourClr>
          </a:sp3d>
        </c:spPr>
      </c:pivotFmt>
      <c:pivotFmt>
        <c:idx val="71"/>
        <c:spPr>
          <a:solidFill>
            <a:schemeClr val="accent1"/>
          </a:solidFill>
          <a:ln w="19050">
            <a:solidFill>
              <a:schemeClr val="lt1"/>
            </a:solidFill>
          </a:ln>
          <a:effectLst/>
          <a:sp3d contourW="19050">
            <a:contourClr>
              <a:schemeClr val="lt1"/>
            </a:contourClr>
          </a:sp3d>
        </c:spPr>
      </c:pivotFmt>
      <c:pivotFmt>
        <c:idx val="72"/>
        <c:spPr>
          <a:solidFill>
            <a:schemeClr val="accent1"/>
          </a:solidFill>
          <a:ln w="19050">
            <a:solidFill>
              <a:schemeClr val="lt1"/>
            </a:solidFill>
          </a:ln>
          <a:effectLst/>
          <a:sp3d contourW="19050">
            <a:contourClr>
              <a:schemeClr val="lt1"/>
            </a:contourClr>
          </a:sp3d>
        </c:spPr>
      </c:pivotFmt>
      <c:pivotFmt>
        <c:idx val="73"/>
        <c:spPr>
          <a:solidFill>
            <a:schemeClr val="accent1"/>
          </a:solidFill>
          <a:ln w="19050">
            <a:solidFill>
              <a:schemeClr val="lt1"/>
            </a:solidFill>
          </a:ln>
          <a:effectLst/>
          <a:sp3d contourW="19050">
            <a:contourClr>
              <a:schemeClr val="lt1"/>
            </a:contourClr>
          </a:sp3d>
        </c:spPr>
      </c:pivotFmt>
      <c:pivotFmt>
        <c:idx val="74"/>
        <c:spPr>
          <a:solidFill>
            <a:schemeClr val="accent1"/>
          </a:solidFill>
          <a:ln w="19050">
            <a:solidFill>
              <a:schemeClr val="lt1"/>
            </a:solidFill>
          </a:ln>
          <a:effectLst/>
          <a:sp3d contourW="19050">
            <a:contourClr>
              <a:schemeClr val="lt1"/>
            </a:contourClr>
          </a:sp3d>
        </c:spPr>
      </c:pivotFmt>
      <c:pivotFmt>
        <c:idx val="75"/>
        <c:spPr>
          <a:solidFill>
            <a:schemeClr val="accent1"/>
          </a:solidFill>
          <a:ln w="19050">
            <a:solidFill>
              <a:schemeClr val="lt1"/>
            </a:solidFill>
          </a:ln>
          <a:effectLst/>
          <a:sp3d contourW="19050">
            <a:contourClr>
              <a:schemeClr val="lt1"/>
            </a:contourClr>
          </a:sp3d>
        </c:spPr>
      </c:pivotFmt>
      <c:pivotFmt>
        <c:idx val="76"/>
        <c:spPr>
          <a:solidFill>
            <a:schemeClr val="accent1"/>
          </a:solidFill>
          <a:ln w="19050">
            <a:solidFill>
              <a:schemeClr val="lt1"/>
            </a:solidFill>
          </a:ln>
          <a:effectLst/>
          <a:sp3d contourW="19050">
            <a:contourClr>
              <a:schemeClr val="lt1"/>
            </a:contourClr>
          </a:sp3d>
        </c:spPr>
      </c:pivotFmt>
      <c:pivotFmt>
        <c:idx val="77"/>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a:sp3d contourW="19050">
            <a:contourClr>
              <a:schemeClr val="lt1"/>
            </a:contourClr>
          </a:sp3d>
        </c:spPr>
      </c:pivotFmt>
      <c:pivotFmt>
        <c:idx val="79"/>
        <c:spPr>
          <a:solidFill>
            <a:schemeClr val="accent1"/>
          </a:solidFill>
          <a:ln w="19050">
            <a:solidFill>
              <a:schemeClr val="lt1"/>
            </a:solidFill>
          </a:ln>
          <a:effectLst/>
          <a:sp3d contourW="19050">
            <a:contourClr>
              <a:schemeClr val="lt1"/>
            </a:contourClr>
          </a:sp3d>
        </c:spPr>
      </c:pivotFmt>
      <c:pivotFmt>
        <c:idx val="80"/>
        <c:spPr>
          <a:solidFill>
            <a:schemeClr val="accent1"/>
          </a:solidFill>
          <a:ln w="19050">
            <a:solidFill>
              <a:schemeClr val="lt1"/>
            </a:solidFill>
          </a:ln>
          <a:effectLst/>
          <a:sp3d contourW="19050">
            <a:contourClr>
              <a:schemeClr val="lt1"/>
            </a:contourClr>
          </a:sp3d>
        </c:spPr>
      </c:pivotFmt>
      <c:pivotFmt>
        <c:idx val="81"/>
        <c:spPr>
          <a:solidFill>
            <a:schemeClr val="accent1"/>
          </a:solidFill>
          <a:ln w="19050">
            <a:solidFill>
              <a:schemeClr val="lt1"/>
            </a:solidFill>
          </a:ln>
          <a:effectLst/>
          <a:sp3d contourW="19050">
            <a:contourClr>
              <a:schemeClr val="lt1"/>
            </a:contourClr>
          </a:sp3d>
        </c:spPr>
      </c:pivotFmt>
      <c:pivotFmt>
        <c:idx val="82"/>
        <c:spPr>
          <a:solidFill>
            <a:schemeClr val="accent1"/>
          </a:solidFill>
          <a:ln w="19050">
            <a:solidFill>
              <a:schemeClr val="lt1"/>
            </a:solidFill>
          </a:ln>
          <a:effectLst/>
          <a:sp3d contourW="19050">
            <a:contourClr>
              <a:schemeClr val="lt1"/>
            </a:contourClr>
          </a:sp3d>
        </c:spPr>
      </c:pivotFmt>
      <c:pivotFmt>
        <c:idx val="83"/>
        <c:spPr>
          <a:solidFill>
            <a:schemeClr val="accent1"/>
          </a:solidFill>
          <a:ln w="19050">
            <a:solidFill>
              <a:schemeClr val="lt1"/>
            </a:solidFill>
          </a:ln>
          <a:effectLst/>
          <a:sp3d contourW="19050">
            <a:contourClr>
              <a:schemeClr val="lt1"/>
            </a:contourClr>
          </a:sp3d>
        </c:spPr>
      </c:pivotFmt>
      <c:pivotFmt>
        <c:idx val="84"/>
        <c:spPr>
          <a:solidFill>
            <a:schemeClr val="accent1"/>
          </a:solidFill>
          <a:ln w="19050">
            <a:solidFill>
              <a:schemeClr val="lt1"/>
            </a:solidFill>
          </a:ln>
          <a:effectLst/>
          <a:sp3d contourW="19050">
            <a:contourClr>
              <a:schemeClr val="lt1"/>
            </a:contourClr>
          </a:sp3d>
        </c:spPr>
      </c:pivotFmt>
      <c:pivotFmt>
        <c:idx val="85"/>
        <c:spPr>
          <a:solidFill>
            <a:schemeClr val="accent1"/>
          </a:solidFill>
          <a:ln w="19050">
            <a:solidFill>
              <a:schemeClr val="lt1"/>
            </a:solidFill>
          </a:ln>
          <a:effectLst/>
          <a:sp3d contourW="19050">
            <a:contourClr>
              <a:schemeClr val="lt1"/>
            </a:contourClr>
          </a:sp3d>
        </c:spPr>
      </c:pivotFmt>
      <c:pivotFmt>
        <c:idx val="86"/>
        <c:spPr>
          <a:solidFill>
            <a:schemeClr val="accent1"/>
          </a:solidFill>
          <a:ln w="19050">
            <a:solidFill>
              <a:schemeClr val="lt1"/>
            </a:solidFill>
          </a:ln>
          <a:effectLst/>
          <a:sp3d contourW="19050">
            <a:contourClr>
              <a:schemeClr val="lt1"/>
            </a:contourClr>
          </a:sp3d>
        </c:spPr>
      </c:pivotFmt>
      <c:pivotFmt>
        <c:idx val="87"/>
        <c:spPr>
          <a:solidFill>
            <a:schemeClr val="accent1"/>
          </a:solidFill>
          <a:ln w="19050">
            <a:solidFill>
              <a:schemeClr val="lt1"/>
            </a:solidFill>
          </a:ln>
          <a:effectLst/>
          <a:sp3d contourW="19050">
            <a:contourClr>
              <a:schemeClr val="lt1"/>
            </a:contourClr>
          </a:sp3d>
        </c:spPr>
      </c:pivotFmt>
      <c:pivotFmt>
        <c:idx val="88"/>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a:sp3d contourW="19050">
            <a:contourClr>
              <a:schemeClr val="lt1"/>
            </a:contourClr>
          </a:sp3d>
        </c:spPr>
      </c:pivotFmt>
      <c:pivotFmt>
        <c:idx val="90"/>
        <c:spPr>
          <a:solidFill>
            <a:schemeClr val="accent1"/>
          </a:solidFill>
          <a:ln w="19050">
            <a:solidFill>
              <a:schemeClr val="lt1"/>
            </a:solidFill>
          </a:ln>
          <a:effectLst/>
          <a:sp3d contourW="19050">
            <a:contourClr>
              <a:schemeClr val="lt1"/>
            </a:contourClr>
          </a:sp3d>
        </c:spPr>
      </c:pivotFmt>
      <c:pivotFmt>
        <c:idx val="91"/>
        <c:spPr>
          <a:solidFill>
            <a:schemeClr val="accent1"/>
          </a:solidFill>
          <a:ln w="19050">
            <a:solidFill>
              <a:schemeClr val="lt1"/>
            </a:solidFill>
          </a:ln>
          <a:effectLst/>
          <a:sp3d contourW="19050">
            <a:contourClr>
              <a:schemeClr val="lt1"/>
            </a:contourClr>
          </a:sp3d>
        </c:spPr>
      </c:pivotFmt>
      <c:pivotFmt>
        <c:idx val="92"/>
        <c:spPr>
          <a:solidFill>
            <a:schemeClr val="accent1"/>
          </a:solidFill>
          <a:ln w="19050">
            <a:solidFill>
              <a:schemeClr val="lt1"/>
            </a:solidFill>
          </a:ln>
          <a:effectLst/>
          <a:sp3d contourW="19050">
            <a:contourClr>
              <a:schemeClr val="lt1"/>
            </a:contourClr>
          </a:sp3d>
        </c:spPr>
      </c:pivotFmt>
      <c:pivotFmt>
        <c:idx val="93"/>
        <c:spPr>
          <a:solidFill>
            <a:schemeClr val="accent1"/>
          </a:solidFill>
          <a:ln w="19050">
            <a:solidFill>
              <a:schemeClr val="lt1"/>
            </a:solidFill>
          </a:ln>
          <a:effectLst/>
          <a:sp3d contourW="19050">
            <a:contourClr>
              <a:schemeClr val="lt1"/>
            </a:contourClr>
          </a:sp3d>
        </c:spPr>
      </c:pivotFmt>
      <c:pivotFmt>
        <c:idx val="94"/>
        <c:spPr>
          <a:solidFill>
            <a:schemeClr val="accent1"/>
          </a:solidFill>
          <a:ln w="19050">
            <a:solidFill>
              <a:schemeClr val="lt1"/>
            </a:solidFill>
          </a:ln>
          <a:effectLst/>
          <a:sp3d contourW="19050">
            <a:contourClr>
              <a:schemeClr val="lt1"/>
            </a:contourClr>
          </a:sp3d>
        </c:spPr>
      </c:pivotFmt>
      <c:pivotFmt>
        <c:idx val="95"/>
        <c:spPr>
          <a:solidFill>
            <a:schemeClr val="accent1"/>
          </a:solidFill>
          <a:ln w="19050">
            <a:solidFill>
              <a:schemeClr val="lt1"/>
            </a:solidFill>
          </a:ln>
          <a:effectLst/>
          <a:sp3d contourW="19050">
            <a:contourClr>
              <a:schemeClr val="lt1"/>
            </a:contourClr>
          </a:sp3d>
        </c:spPr>
      </c:pivotFmt>
      <c:pivotFmt>
        <c:idx val="96"/>
        <c:spPr>
          <a:solidFill>
            <a:schemeClr val="accent1"/>
          </a:solidFill>
          <a:ln w="19050">
            <a:solidFill>
              <a:schemeClr val="lt1"/>
            </a:solidFill>
          </a:ln>
          <a:effectLst/>
          <a:sp3d contourW="19050">
            <a:contourClr>
              <a:schemeClr val="lt1"/>
            </a:contourClr>
          </a:sp3d>
        </c:spPr>
      </c:pivotFmt>
      <c:pivotFmt>
        <c:idx val="97"/>
        <c:spPr>
          <a:solidFill>
            <a:schemeClr val="accent1"/>
          </a:solidFill>
          <a:ln w="19050">
            <a:solidFill>
              <a:schemeClr val="lt1"/>
            </a:solidFill>
          </a:ln>
          <a:effectLst/>
          <a:sp3d contourW="19050">
            <a:contourClr>
              <a:schemeClr val="lt1"/>
            </a:contourClr>
          </a:sp3d>
        </c:spPr>
      </c:pivotFmt>
      <c:pivotFmt>
        <c:idx val="98"/>
        <c:spPr>
          <a:solidFill>
            <a:schemeClr val="accent1"/>
          </a:solidFill>
          <a:ln w="19050">
            <a:solidFill>
              <a:schemeClr val="lt1"/>
            </a:solidFill>
          </a:ln>
          <a:effectLst/>
          <a:sp3d contourW="19050">
            <a:contourClr>
              <a:schemeClr val="lt1"/>
            </a:contourClr>
          </a:sp3d>
        </c:spPr>
      </c:pivotFmt>
      <c:pivotFmt>
        <c:idx val="99"/>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a:sp3d contourW="19050">
            <a:contourClr>
              <a:schemeClr val="lt1"/>
            </a:contourClr>
          </a:sp3d>
        </c:spPr>
      </c:pivotFmt>
      <c:pivotFmt>
        <c:idx val="101"/>
        <c:spPr>
          <a:solidFill>
            <a:schemeClr val="accent1"/>
          </a:solidFill>
          <a:ln w="19050">
            <a:solidFill>
              <a:schemeClr val="lt1"/>
            </a:solidFill>
          </a:ln>
          <a:effectLst/>
          <a:sp3d contourW="19050">
            <a:contourClr>
              <a:schemeClr val="lt1"/>
            </a:contourClr>
          </a:sp3d>
        </c:spPr>
      </c:pivotFmt>
      <c:pivotFmt>
        <c:idx val="102"/>
        <c:spPr>
          <a:solidFill>
            <a:schemeClr val="accent1"/>
          </a:solidFill>
          <a:ln w="19050">
            <a:solidFill>
              <a:schemeClr val="lt1"/>
            </a:solidFill>
          </a:ln>
          <a:effectLst/>
          <a:sp3d contourW="19050">
            <a:contourClr>
              <a:schemeClr val="lt1"/>
            </a:contourClr>
          </a:sp3d>
        </c:spPr>
      </c:pivotFmt>
      <c:pivotFmt>
        <c:idx val="103"/>
        <c:spPr>
          <a:solidFill>
            <a:schemeClr val="accent1"/>
          </a:solidFill>
          <a:ln w="19050">
            <a:solidFill>
              <a:schemeClr val="lt1"/>
            </a:solidFill>
          </a:ln>
          <a:effectLst/>
          <a:sp3d contourW="19050">
            <a:contourClr>
              <a:schemeClr val="lt1"/>
            </a:contourClr>
          </a:sp3d>
        </c:spPr>
      </c:pivotFmt>
      <c:pivotFmt>
        <c:idx val="104"/>
        <c:spPr>
          <a:solidFill>
            <a:schemeClr val="accent1"/>
          </a:solidFill>
          <a:ln w="19050">
            <a:solidFill>
              <a:schemeClr val="lt1"/>
            </a:solidFill>
          </a:ln>
          <a:effectLst/>
          <a:sp3d contourW="19050">
            <a:contourClr>
              <a:schemeClr val="lt1"/>
            </a:contourClr>
          </a:sp3d>
        </c:spPr>
      </c:pivotFmt>
      <c:pivotFmt>
        <c:idx val="105"/>
        <c:spPr>
          <a:solidFill>
            <a:schemeClr val="accent1"/>
          </a:solidFill>
          <a:ln w="19050">
            <a:solidFill>
              <a:schemeClr val="lt1"/>
            </a:solidFill>
          </a:ln>
          <a:effectLst/>
          <a:sp3d contourW="19050">
            <a:contourClr>
              <a:schemeClr val="lt1"/>
            </a:contourClr>
          </a:sp3d>
        </c:spPr>
      </c:pivotFmt>
      <c:pivotFmt>
        <c:idx val="106"/>
        <c:spPr>
          <a:solidFill>
            <a:schemeClr val="accent1"/>
          </a:solidFill>
          <a:ln w="19050">
            <a:solidFill>
              <a:schemeClr val="lt1"/>
            </a:solidFill>
          </a:ln>
          <a:effectLst/>
          <a:sp3d contourW="19050">
            <a:contourClr>
              <a:schemeClr val="lt1"/>
            </a:contourClr>
          </a:sp3d>
        </c:spPr>
      </c:pivotFmt>
      <c:pivotFmt>
        <c:idx val="107"/>
        <c:spPr>
          <a:solidFill>
            <a:schemeClr val="accent1"/>
          </a:solidFill>
          <a:ln w="19050">
            <a:solidFill>
              <a:schemeClr val="lt1"/>
            </a:solidFill>
          </a:ln>
          <a:effectLst/>
          <a:sp3d contourW="19050">
            <a:contourClr>
              <a:schemeClr val="lt1"/>
            </a:contourClr>
          </a:sp3d>
        </c:spPr>
      </c:pivotFmt>
      <c:pivotFmt>
        <c:idx val="108"/>
        <c:spPr>
          <a:solidFill>
            <a:schemeClr val="accent1"/>
          </a:solidFill>
          <a:ln w="19050">
            <a:solidFill>
              <a:schemeClr val="lt1"/>
            </a:solidFill>
          </a:ln>
          <a:effectLst/>
          <a:sp3d contourW="19050">
            <a:contourClr>
              <a:schemeClr val="lt1"/>
            </a:contourClr>
          </a:sp3d>
        </c:spPr>
      </c:pivotFmt>
      <c:pivotFmt>
        <c:idx val="109"/>
        <c:spPr>
          <a:solidFill>
            <a:schemeClr val="accent1"/>
          </a:solidFill>
          <a:ln w="19050">
            <a:solidFill>
              <a:schemeClr val="lt1"/>
            </a:solidFill>
          </a:ln>
          <a:effectLst/>
          <a:sp3d contourW="19050">
            <a:contourClr>
              <a:schemeClr val="lt1"/>
            </a:contourClr>
          </a:sp3d>
        </c:spPr>
      </c:pivotFmt>
      <c:pivotFmt>
        <c:idx val="110"/>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a:sp3d contourW="19050">
            <a:contourClr>
              <a:schemeClr val="lt1"/>
            </a:contourClr>
          </a:sp3d>
        </c:spPr>
      </c:pivotFmt>
      <c:pivotFmt>
        <c:idx val="112"/>
        <c:spPr>
          <a:solidFill>
            <a:schemeClr val="accent1"/>
          </a:solidFill>
          <a:ln w="19050">
            <a:solidFill>
              <a:schemeClr val="lt1"/>
            </a:solidFill>
          </a:ln>
          <a:effectLst/>
          <a:sp3d contourW="19050">
            <a:contourClr>
              <a:schemeClr val="lt1"/>
            </a:contourClr>
          </a:sp3d>
        </c:spPr>
      </c:pivotFmt>
      <c:pivotFmt>
        <c:idx val="113"/>
        <c:spPr>
          <a:solidFill>
            <a:schemeClr val="accent1"/>
          </a:solidFill>
          <a:ln w="19050">
            <a:solidFill>
              <a:schemeClr val="lt1"/>
            </a:solidFill>
          </a:ln>
          <a:effectLst/>
          <a:sp3d contourW="19050">
            <a:contourClr>
              <a:schemeClr val="lt1"/>
            </a:contourClr>
          </a:sp3d>
        </c:spPr>
      </c:pivotFmt>
      <c:pivotFmt>
        <c:idx val="114"/>
        <c:spPr>
          <a:solidFill>
            <a:schemeClr val="accent1"/>
          </a:solidFill>
          <a:ln w="19050">
            <a:solidFill>
              <a:schemeClr val="lt1"/>
            </a:solidFill>
          </a:ln>
          <a:effectLst/>
          <a:sp3d contourW="19050">
            <a:contourClr>
              <a:schemeClr val="lt1"/>
            </a:contourClr>
          </a:sp3d>
        </c:spPr>
      </c:pivotFmt>
      <c:pivotFmt>
        <c:idx val="115"/>
        <c:spPr>
          <a:solidFill>
            <a:schemeClr val="accent1"/>
          </a:solidFill>
          <a:ln w="19050">
            <a:solidFill>
              <a:schemeClr val="lt1"/>
            </a:solidFill>
          </a:ln>
          <a:effectLst/>
          <a:sp3d contourW="19050">
            <a:contourClr>
              <a:schemeClr val="lt1"/>
            </a:contourClr>
          </a:sp3d>
        </c:spPr>
      </c:pivotFmt>
      <c:pivotFmt>
        <c:idx val="116"/>
        <c:spPr>
          <a:solidFill>
            <a:schemeClr val="accent1"/>
          </a:solidFill>
          <a:ln w="19050">
            <a:solidFill>
              <a:schemeClr val="lt1"/>
            </a:solidFill>
          </a:ln>
          <a:effectLst/>
          <a:sp3d contourW="19050">
            <a:contourClr>
              <a:schemeClr val="lt1"/>
            </a:contourClr>
          </a:sp3d>
        </c:spPr>
      </c:pivotFmt>
      <c:pivotFmt>
        <c:idx val="117"/>
        <c:spPr>
          <a:solidFill>
            <a:schemeClr val="accent1"/>
          </a:solidFill>
          <a:ln w="19050">
            <a:solidFill>
              <a:schemeClr val="lt1"/>
            </a:solidFill>
          </a:ln>
          <a:effectLst/>
          <a:sp3d contourW="19050">
            <a:contourClr>
              <a:schemeClr val="lt1"/>
            </a:contourClr>
          </a:sp3d>
        </c:spPr>
      </c:pivotFmt>
      <c:pivotFmt>
        <c:idx val="118"/>
        <c:spPr>
          <a:solidFill>
            <a:schemeClr val="accent1"/>
          </a:solidFill>
          <a:ln w="19050">
            <a:solidFill>
              <a:schemeClr val="lt1"/>
            </a:solidFill>
          </a:ln>
          <a:effectLst/>
          <a:sp3d contourW="19050">
            <a:contourClr>
              <a:schemeClr val="lt1"/>
            </a:contourClr>
          </a:sp3d>
        </c:spPr>
      </c:pivotFmt>
      <c:pivotFmt>
        <c:idx val="119"/>
        <c:spPr>
          <a:solidFill>
            <a:schemeClr val="accent1"/>
          </a:solidFill>
          <a:ln w="19050">
            <a:solidFill>
              <a:schemeClr val="lt1"/>
            </a:solidFill>
          </a:ln>
          <a:effectLst/>
          <a:sp3d contourW="19050">
            <a:contourClr>
              <a:schemeClr val="lt1"/>
            </a:contourClr>
          </a:sp3d>
        </c:spPr>
      </c:pivotFmt>
      <c:pivotFmt>
        <c:idx val="120"/>
        <c:spPr>
          <a:solidFill>
            <a:schemeClr val="accent1"/>
          </a:solidFill>
          <a:ln w="19050">
            <a:solidFill>
              <a:schemeClr val="lt1"/>
            </a:solidFill>
          </a:ln>
          <a:effectLst/>
          <a:sp3d contourW="19050">
            <a:contourClr>
              <a:schemeClr val="lt1"/>
            </a:contourClr>
          </a:sp3d>
        </c:spPr>
      </c:pivotFmt>
      <c:pivotFmt>
        <c:idx val="121"/>
        <c:spPr>
          <a:solidFill>
            <a:schemeClr val="accent1"/>
          </a:solidFill>
          <a:ln w="19050">
            <a:solidFill>
              <a:schemeClr val="lt1"/>
            </a:solidFill>
          </a:ln>
          <a:effectLst/>
          <a:sp3d contourW="1905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a:sp3d contourW="19050">
            <a:contourClr>
              <a:schemeClr val="lt1"/>
            </a:contourClr>
          </a:sp3d>
        </c:spPr>
      </c:pivotFmt>
      <c:pivotFmt>
        <c:idx val="123"/>
        <c:spPr>
          <a:solidFill>
            <a:schemeClr val="accent1"/>
          </a:solidFill>
          <a:ln w="19050">
            <a:solidFill>
              <a:schemeClr val="lt1"/>
            </a:solidFill>
          </a:ln>
          <a:effectLst/>
          <a:sp3d contourW="19050">
            <a:contourClr>
              <a:schemeClr val="lt1"/>
            </a:contourClr>
          </a:sp3d>
        </c:spPr>
      </c:pivotFmt>
      <c:pivotFmt>
        <c:idx val="124"/>
        <c:spPr>
          <a:solidFill>
            <a:schemeClr val="accent1"/>
          </a:solidFill>
          <a:ln w="19050">
            <a:solidFill>
              <a:schemeClr val="lt1"/>
            </a:solidFill>
          </a:ln>
          <a:effectLst/>
          <a:sp3d contourW="19050">
            <a:contourClr>
              <a:schemeClr val="lt1"/>
            </a:contourClr>
          </a:sp3d>
        </c:spPr>
      </c:pivotFmt>
      <c:pivotFmt>
        <c:idx val="125"/>
        <c:spPr>
          <a:solidFill>
            <a:schemeClr val="accent1"/>
          </a:solidFill>
          <a:ln w="19050">
            <a:solidFill>
              <a:schemeClr val="lt1"/>
            </a:solidFill>
          </a:ln>
          <a:effectLst/>
          <a:sp3d contourW="19050">
            <a:contourClr>
              <a:schemeClr val="lt1"/>
            </a:contourClr>
          </a:sp3d>
        </c:spPr>
      </c:pivotFmt>
      <c:pivotFmt>
        <c:idx val="126"/>
        <c:spPr>
          <a:solidFill>
            <a:schemeClr val="accent1"/>
          </a:solidFill>
          <a:ln w="19050">
            <a:solidFill>
              <a:schemeClr val="lt1"/>
            </a:solidFill>
          </a:ln>
          <a:effectLst/>
          <a:sp3d contourW="19050">
            <a:contourClr>
              <a:schemeClr val="lt1"/>
            </a:contourClr>
          </a:sp3d>
        </c:spPr>
      </c:pivotFmt>
      <c:pivotFmt>
        <c:idx val="127"/>
        <c:spPr>
          <a:solidFill>
            <a:schemeClr val="accent1"/>
          </a:solidFill>
          <a:ln w="19050">
            <a:solidFill>
              <a:schemeClr val="lt1"/>
            </a:solidFill>
          </a:ln>
          <a:effectLst/>
          <a:sp3d contourW="19050">
            <a:contourClr>
              <a:schemeClr val="lt1"/>
            </a:contourClr>
          </a:sp3d>
        </c:spPr>
      </c:pivotFmt>
      <c:pivotFmt>
        <c:idx val="128"/>
        <c:spPr>
          <a:solidFill>
            <a:schemeClr val="accent1"/>
          </a:solidFill>
          <a:ln w="19050">
            <a:solidFill>
              <a:schemeClr val="lt1"/>
            </a:solidFill>
          </a:ln>
          <a:effectLst/>
          <a:sp3d contourW="19050">
            <a:contourClr>
              <a:schemeClr val="lt1"/>
            </a:contourClr>
          </a:sp3d>
        </c:spPr>
      </c:pivotFmt>
      <c:pivotFmt>
        <c:idx val="129"/>
        <c:spPr>
          <a:solidFill>
            <a:schemeClr val="accent1"/>
          </a:solidFill>
          <a:ln w="19050">
            <a:solidFill>
              <a:schemeClr val="lt1"/>
            </a:solidFill>
          </a:ln>
          <a:effectLst/>
          <a:sp3d contourW="19050">
            <a:contourClr>
              <a:schemeClr val="lt1"/>
            </a:contourClr>
          </a:sp3d>
        </c:spPr>
      </c:pivotFmt>
      <c:pivotFmt>
        <c:idx val="130"/>
        <c:spPr>
          <a:solidFill>
            <a:schemeClr val="accent1"/>
          </a:solidFill>
          <a:ln w="19050">
            <a:solidFill>
              <a:schemeClr val="lt1"/>
            </a:solidFill>
          </a:ln>
          <a:effectLst/>
          <a:sp3d contourW="19050">
            <a:contourClr>
              <a:schemeClr val="lt1"/>
            </a:contourClr>
          </a:sp3d>
        </c:spPr>
      </c:pivotFmt>
      <c:pivotFmt>
        <c:idx val="131"/>
        <c:spPr>
          <a:solidFill>
            <a:schemeClr val="accent1"/>
          </a:solidFill>
          <a:ln w="19050">
            <a:solidFill>
              <a:schemeClr val="lt1"/>
            </a:solidFill>
          </a:ln>
          <a:effectLst/>
          <a:sp3d contourW="19050">
            <a:contourClr>
              <a:schemeClr val="lt1"/>
            </a:contourClr>
          </a:sp3d>
        </c:spPr>
      </c:pivotFmt>
    </c:pivotFmts>
    <c:view3D>
      <c:rotX val="7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a:sp3d contourW="19050">
                <a:contourClr>
                  <a:schemeClr val="lt1"/>
                </a:contourClr>
              </a:sp3d>
            </c:spPr>
            <c:extLst>
              <c:ext xmlns:c16="http://schemas.microsoft.com/office/drawing/2014/chart" uri="{C3380CC4-5D6E-409C-BE32-E72D297353CC}">
                <c16:uniqueId val="{00000001-D5A3-4E88-AC7F-433B0538B65E}"/>
              </c:ext>
            </c:extLst>
          </c:dPt>
          <c:dPt>
            <c:idx val="1"/>
            <c:bubble3D val="0"/>
            <c:spPr>
              <a:solidFill>
                <a:schemeClr val="accent2"/>
              </a:solidFill>
              <a:ln w="19050">
                <a:solidFill>
                  <a:schemeClr val="lt1"/>
                </a:solidFill>
              </a:ln>
              <a:effectLst/>
              <a:sp3d contourW="19050">
                <a:contourClr>
                  <a:schemeClr val="lt1"/>
                </a:contourClr>
              </a:sp3d>
            </c:spPr>
            <c:extLst>
              <c:ext xmlns:c16="http://schemas.microsoft.com/office/drawing/2014/chart" uri="{C3380CC4-5D6E-409C-BE32-E72D297353CC}">
                <c16:uniqueId val="{00000003-D5A3-4E88-AC7F-433B0538B65E}"/>
              </c:ext>
            </c:extLst>
          </c:dPt>
          <c:dPt>
            <c:idx val="2"/>
            <c:bubble3D val="0"/>
            <c:spPr>
              <a:solidFill>
                <a:schemeClr val="accent3"/>
              </a:solidFill>
              <a:ln w="19050">
                <a:solidFill>
                  <a:schemeClr val="lt1"/>
                </a:solidFill>
              </a:ln>
              <a:effectLst/>
              <a:sp3d contourW="19050">
                <a:contourClr>
                  <a:schemeClr val="lt1"/>
                </a:contourClr>
              </a:sp3d>
            </c:spPr>
            <c:extLst>
              <c:ext xmlns:c16="http://schemas.microsoft.com/office/drawing/2014/chart" uri="{C3380CC4-5D6E-409C-BE32-E72D297353CC}">
                <c16:uniqueId val="{00000005-D5A3-4E88-AC7F-433B0538B65E}"/>
              </c:ext>
            </c:extLst>
          </c:dPt>
          <c:dPt>
            <c:idx val="3"/>
            <c:bubble3D val="0"/>
            <c:spPr>
              <a:solidFill>
                <a:schemeClr val="accent4"/>
              </a:solidFill>
              <a:ln w="19050">
                <a:solidFill>
                  <a:schemeClr val="lt1"/>
                </a:solidFill>
              </a:ln>
              <a:effectLst/>
              <a:sp3d contourW="19050">
                <a:contourClr>
                  <a:schemeClr val="lt1"/>
                </a:contourClr>
              </a:sp3d>
            </c:spPr>
            <c:extLst>
              <c:ext xmlns:c16="http://schemas.microsoft.com/office/drawing/2014/chart" uri="{C3380CC4-5D6E-409C-BE32-E72D297353CC}">
                <c16:uniqueId val="{00000007-D5A3-4E88-AC7F-433B0538B65E}"/>
              </c:ext>
            </c:extLst>
          </c:dPt>
          <c:dPt>
            <c:idx val="4"/>
            <c:bubble3D val="0"/>
            <c:spPr>
              <a:solidFill>
                <a:schemeClr val="accent5"/>
              </a:solidFill>
              <a:ln w="19050">
                <a:solidFill>
                  <a:schemeClr val="lt1"/>
                </a:solidFill>
              </a:ln>
              <a:effectLst/>
              <a:sp3d contourW="19050">
                <a:contourClr>
                  <a:schemeClr val="lt1"/>
                </a:contourClr>
              </a:sp3d>
            </c:spPr>
            <c:extLst>
              <c:ext xmlns:c16="http://schemas.microsoft.com/office/drawing/2014/chart" uri="{C3380CC4-5D6E-409C-BE32-E72D297353CC}">
                <c16:uniqueId val="{00000009-D5A3-4E88-AC7F-433B0538B65E}"/>
              </c:ext>
            </c:extLst>
          </c:dPt>
          <c:dPt>
            <c:idx val="5"/>
            <c:bubble3D val="0"/>
            <c:spPr>
              <a:solidFill>
                <a:schemeClr val="accent6"/>
              </a:solidFill>
              <a:ln w="19050">
                <a:solidFill>
                  <a:schemeClr val="lt1"/>
                </a:solidFill>
              </a:ln>
              <a:effectLst/>
              <a:sp3d contourW="19050">
                <a:contourClr>
                  <a:schemeClr val="lt1"/>
                </a:contourClr>
              </a:sp3d>
            </c:spPr>
            <c:extLst>
              <c:ext xmlns:c16="http://schemas.microsoft.com/office/drawing/2014/chart" uri="{C3380CC4-5D6E-409C-BE32-E72D297353CC}">
                <c16:uniqueId val="{0000000B-D5A3-4E88-AC7F-433B0538B65E}"/>
              </c:ext>
            </c:extLst>
          </c:dPt>
          <c:dPt>
            <c:idx val="6"/>
            <c:bubble3D val="0"/>
            <c:spPr>
              <a:solidFill>
                <a:schemeClr val="accent1">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0D-D5A3-4E88-AC7F-433B0538B65E}"/>
              </c:ext>
            </c:extLst>
          </c:dPt>
          <c:dPt>
            <c:idx val="7"/>
            <c:bubble3D val="0"/>
            <c:spPr>
              <a:solidFill>
                <a:schemeClr val="accent2">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0F-D5A3-4E88-AC7F-433B0538B65E}"/>
              </c:ext>
            </c:extLst>
          </c:dPt>
          <c:dPt>
            <c:idx val="8"/>
            <c:bubble3D val="0"/>
            <c:spPr>
              <a:solidFill>
                <a:schemeClr val="accent3">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11-D5A3-4E88-AC7F-433B0538B65E}"/>
              </c:ext>
            </c:extLst>
          </c:dPt>
          <c:dPt>
            <c:idx val="9"/>
            <c:bubble3D val="0"/>
            <c:spPr>
              <a:solidFill>
                <a:schemeClr val="accent4">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13-D5A3-4E88-AC7F-433B0538B65E}"/>
              </c:ext>
            </c:extLst>
          </c:dPt>
          <c:dPt>
            <c:idx val="10"/>
            <c:bubble3D val="0"/>
            <c:spPr>
              <a:solidFill>
                <a:schemeClr val="accent5">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15-D5A3-4E88-AC7F-433B0538B6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6-D5A3-4E88-AC7F-433B0538B65E}"/>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a:sp3d contourW="19050">
                <a:contourClr>
                  <a:schemeClr val="lt1"/>
                </a:contourClr>
              </a:sp3d>
            </c:spPr>
            <c:extLst>
              <c:ext xmlns:c16="http://schemas.microsoft.com/office/drawing/2014/chart" uri="{C3380CC4-5D6E-409C-BE32-E72D297353CC}">
                <c16:uniqueId val="{00000018-D5A3-4E88-AC7F-433B0538B65E}"/>
              </c:ext>
            </c:extLst>
          </c:dPt>
          <c:dPt>
            <c:idx val="1"/>
            <c:bubble3D val="0"/>
            <c:spPr>
              <a:solidFill>
                <a:schemeClr val="accent2"/>
              </a:solidFill>
              <a:ln w="19050">
                <a:solidFill>
                  <a:schemeClr val="lt1"/>
                </a:solidFill>
              </a:ln>
              <a:effectLst/>
              <a:sp3d contourW="19050">
                <a:contourClr>
                  <a:schemeClr val="lt1"/>
                </a:contourClr>
              </a:sp3d>
            </c:spPr>
            <c:extLst>
              <c:ext xmlns:c16="http://schemas.microsoft.com/office/drawing/2014/chart" uri="{C3380CC4-5D6E-409C-BE32-E72D297353CC}">
                <c16:uniqueId val="{0000001A-D5A3-4E88-AC7F-433B0538B65E}"/>
              </c:ext>
            </c:extLst>
          </c:dPt>
          <c:dPt>
            <c:idx val="2"/>
            <c:bubble3D val="0"/>
            <c:spPr>
              <a:solidFill>
                <a:schemeClr val="accent3"/>
              </a:solidFill>
              <a:ln w="19050">
                <a:solidFill>
                  <a:schemeClr val="lt1"/>
                </a:solidFill>
              </a:ln>
              <a:effectLst/>
              <a:sp3d contourW="19050">
                <a:contourClr>
                  <a:schemeClr val="lt1"/>
                </a:contourClr>
              </a:sp3d>
            </c:spPr>
            <c:extLst>
              <c:ext xmlns:c16="http://schemas.microsoft.com/office/drawing/2014/chart" uri="{C3380CC4-5D6E-409C-BE32-E72D297353CC}">
                <c16:uniqueId val="{0000001C-D5A3-4E88-AC7F-433B0538B65E}"/>
              </c:ext>
            </c:extLst>
          </c:dPt>
          <c:dPt>
            <c:idx val="3"/>
            <c:bubble3D val="0"/>
            <c:spPr>
              <a:solidFill>
                <a:schemeClr val="accent4"/>
              </a:solidFill>
              <a:ln w="19050">
                <a:solidFill>
                  <a:schemeClr val="lt1"/>
                </a:solidFill>
              </a:ln>
              <a:effectLst/>
              <a:sp3d contourW="19050">
                <a:contourClr>
                  <a:schemeClr val="lt1"/>
                </a:contourClr>
              </a:sp3d>
            </c:spPr>
            <c:extLst>
              <c:ext xmlns:c16="http://schemas.microsoft.com/office/drawing/2014/chart" uri="{C3380CC4-5D6E-409C-BE32-E72D297353CC}">
                <c16:uniqueId val="{0000001E-D5A3-4E88-AC7F-433B0538B65E}"/>
              </c:ext>
            </c:extLst>
          </c:dPt>
          <c:dPt>
            <c:idx val="4"/>
            <c:bubble3D val="0"/>
            <c:spPr>
              <a:solidFill>
                <a:schemeClr val="accent5"/>
              </a:solidFill>
              <a:ln w="19050">
                <a:solidFill>
                  <a:schemeClr val="lt1"/>
                </a:solidFill>
              </a:ln>
              <a:effectLst/>
              <a:sp3d contourW="19050">
                <a:contourClr>
                  <a:schemeClr val="lt1"/>
                </a:contourClr>
              </a:sp3d>
            </c:spPr>
            <c:extLst>
              <c:ext xmlns:c16="http://schemas.microsoft.com/office/drawing/2014/chart" uri="{C3380CC4-5D6E-409C-BE32-E72D297353CC}">
                <c16:uniqueId val="{00000020-D5A3-4E88-AC7F-433B0538B65E}"/>
              </c:ext>
            </c:extLst>
          </c:dPt>
          <c:dPt>
            <c:idx val="5"/>
            <c:bubble3D val="0"/>
            <c:spPr>
              <a:solidFill>
                <a:schemeClr val="accent6"/>
              </a:solidFill>
              <a:ln w="19050">
                <a:solidFill>
                  <a:schemeClr val="lt1"/>
                </a:solidFill>
              </a:ln>
              <a:effectLst/>
              <a:sp3d contourW="19050">
                <a:contourClr>
                  <a:schemeClr val="lt1"/>
                </a:contourClr>
              </a:sp3d>
            </c:spPr>
            <c:extLst>
              <c:ext xmlns:c16="http://schemas.microsoft.com/office/drawing/2014/chart" uri="{C3380CC4-5D6E-409C-BE32-E72D297353CC}">
                <c16:uniqueId val="{00000022-D5A3-4E88-AC7F-433B0538B65E}"/>
              </c:ext>
            </c:extLst>
          </c:dPt>
          <c:dPt>
            <c:idx val="6"/>
            <c:bubble3D val="0"/>
            <c:spPr>
              <a:solidFill>
                <a:schemeClr val="accent1">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24-D5A3-4E88-AC7F-433B0538B65E}"/>
              </c:ext>
            </c:extLst>
          </c:dPt>
          <c:dPt>
            <c:idx val="7"/>
            <c:bubble3D val="0"/>
            <c:spPr>
              <a:solidFill>
                <a:schemeClr val="accent2">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26-D5A3-4E88-AC7F-433B0538B65E}"/>
              </c:ext>
            </c:extLst>
          </c:dPt>
          <c:dPt>
            <c:idx val="8"/>
            <c:bubble3D val="0"/>
            <c:spPr>
              <a:solidFill>
                <a:schemeClr val="accent3">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28-D5A3-4E88-AC7F-433B0538B65E}"/>
              </c:ext>
            </c:extLst>
          </c:dPt>
          <c:dPt>
            <c:idx val="9"/>
            <c:bubble3D val="0"/>
            <c:spPr>
              <a:solidFill>
                <a:schemeClr val="accent4">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2A-D5A3-4E88-AC7F-433B0538B65E}"/>
              </c:ext>
            </c:extLst>
          </c:dPt>
          <c:dPt>
            <c:idx val="10"/>
            <c:bubble3D val="0"/>
            <c:spPr>
              <a:solidFill>
                <a:schemeClr val="accent5">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2C-D5A3-4E88-AC7F-433B0538B6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D-D5A3-4E88-AC7F-433B0538B65E}"/>
            </c:ext>
          </c:extLst>
        </c:ser>
        <c:ser>
          <c:idx val="2"/>
          <c:order val="2"/>
          <c:tx>
            <c:strRef>
              <c:f>Sheet1!$D$3:$D$4</c:f>
              <c:strCache>
                <c:ptCount val="1"/>
                <c:pt idx="0">
                  <c:v>MID</c:v>
                </c:pt>
              </c:strCache>
            </c:strRef>
          </c:tx>
          <c:dPt>
            <c:idx val="0"/>
            <c:bubble3D val="0"/>
            <c:spPr>
              <a:solidFill>
                <a:schemeClr val="accent1"/>
              </a:solidFill>
              <a:ln w="19050">
                <a:solidFill>
                  <a:schemeClr val="lt1"/>
                </a:solidFill>
              </a:ln>
              <a:effectLst/>
              <a:sp3d contourW="19050">
                <a:contourClr>
                  <a:schemeClr val="lt1"/>
                </a:contourClr>
              </a:sp3d>
            </c:spPr>
            <c:extLst>
              <c:ext xmlns:c16="http://schemas.microsoft.com/office/drawing/2014/chart" uri="{C3380CC4-5D6E-409C-BE32-E72D297353CC}">
                <c16:uniqueId val="{0000002F-D5A3-4E88-AC7F-433B0538B65E}"/>
              </c:ext>
            </c:extLst>
          </c:dPt>
          <c:dPt>
            <c:idx val="1"/>
            <c:bubble3D val="0"/>
            <c:spPr>
              <a:solidFill>
                <a:schemeClr val="accent2"/>
              </a:solidFill>
              <a:ln w="19050">
                <a:solidFill>
                  <a:schemeClr val="lt1"/>
                </a:solidFill>
              </a:ln>
              <a:effectLst/>
              <a:sp3d contourW="19050">
                <a:contourClr>
                  <a:schemeClr val="lt1"/>
                </a:contourClr>
              </a:sp3d>
            </c:spPr>
            <c:extLst>
              <c:ext xmlns:c16="http://schemas.microsoft.com/office/drawing/2014/chart" uri="{C3380CC4-5D6E-409C-BE32-E72D297353CC}">
                <c16:uniqueId val="{00000031-D5A3-4E88-AC7F-433B0538B65E}"/>
              </c:ext>
            </c:extLst>
          </c:dPt>
          <c:dPt>
            <c:idx val="2"/>
            <c:bubble3D val="0"/>
            <c:spPr>
              <a:solidFill>
                <a:schemeClr val="accent3"/>
              </a:solidFill>
              <a:ln w="19050">
                <a:solidFill>
                  <a:schemeClr val="lt1"/>
                </a:solidFill>
              </a:ln>
              <a:effectLst/>
              <a:sp3d contourW="19050">
                <a:contourClr>
                  <a:schemeClr val="lt1"/>
                </a:contourClr>
              </a:sp3d>
            </c:spPr>
            <c:extLst>
              <c:ext xmlns:c16="http://schemas.microsoft.com/office/drawing/2014/chart" uri="{C3380CC4-5D6E-409C-BE32-E72D297353CC}">
                <c16:uniqueId val="{00000033-D5A3-4E88-AC7F-433B0538B65E}"/>
              </c:ext>
            </c:extLst>
          </c:dPt>
          <c:dPt>
            <c:idx val="3"/>
            <c:bubble3D val="0"/>
            <c:spPr>
              <a:solidFill>
                <a:schemeClr val="accent4"/>
              </a:solidFill>
              <a:ln w="19050">
                <a:solidFill>
                  <a:schemeClr val="lt1"/>
                </a:solidFill>
              </a:ln>
              <a:effectLst/>
              <a:sp3d contourW="19050">
                <a:contourClr>
                  <a:schemeClr val="lt1"/>
                </a:contourClr>
              </a:sp3d>
            </c:spPr>
            <c:extLst>
              <c:ext xmlns:c16="http://schemas.microsoft.com/office/drawing/2014/chart" uri="{C3380CC4-5D6E-409C-BE32-E72D297353CC}">
                <c16:uniqueId val="{00000035-D5A3-4E88-AC7F-433B0538B65E}"/>
              </c:ext>
            </c:extLst>
          </c:dPt>
          <c:dPt>
            <c:idx val="4"/>
            <c:bubble3D val="0"/>
            <c:spPr>
              <a:solidFill>
                <a:schemeClr val="accent5"/>
              </a:solidFill>
              <a:ln w="19050">
                <a:solidFill>
                  <a:schemeClr val="lt1"/>
                </a:solidFill>
              </a:ln>
              <a:effectLst/>
              <a:sp3d contourW="19050">
                <a:contourClr>
                  <a:schemeClr val="lt1"/>
                </a:contourClr>
              </a:sp3d>
            </c:spPr>
            <c:extLst>
              <c:ext xmlns:c16="http://schemas.microsoft.com/office/drawing/2014/chart" uri="{C3380CC4-5D6E-409C-BE32-E72D297353CC}">
                <c16:uniqueId val="{00000037-D5A3-4E88-AC7F-433B0538B65E}"/>
              </c:ext>
            </c:extLst>
          </c:dPt>
          <c:dPt>
            <c:idx val="5"/>
            <c:bubble3D val="0"/>
            <c:spPr>
              <a:solidFill>
                <a:schemeClr val="accent6"/>
              </a:solidFill>
              <a:ln w="19050">
                <a:solidFill>
                  <a:schemeClr val="lt1"/>
                </a:solidFill>
              </a:ln>
              <a:effectLst/>
              <a:sp3d contourW="19050">
                <a:contourClr>
                  <a:schemeClr val="lt1"/>
                </a:contourClr>
              </a:sp3d>
            </c:spPr>
            <c:extLst>
              <c:ext xmlns:c16="http://schemas.microsoft.com/office/drawing/2014/chart" uri="{C3380CC4-5D6E-409C-BE32-E72D297353CC}">
                <c16:uniqueId val="{00000039-D5A3-4E88-AC7F-433B0538B65E}"/>
              </c:ext>
            </c:extLst>
          </c:dPt>
          <c:dPt>
            <c:idx val="6"/>
            <c:bubble3D val="0"/>
            <c:spPr>
              <a:solidFill>
                <a:schemeClr val="accent1">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3B-D5A3-4E88-AC7F-433B0538B65E}"/>
              </c:ext>
            </c:extLst>
          </c:dPt>
          <c:dPt>
            <c:idx val="7"/>
            <c:bubble3D val="0"/>
            <c:spPr>
              <a:solidFill>
                <a:schemeClr val="accent2">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3D-D5A3-4E88-AC7F-433B0538B65E}"/>
              </c:ext>
            </c:extLst>
          </c:dPt>
          <c:dPt>
            <c:idx val="8"/>
            <c:bubble3D val="0"/>
            <c:spPr>
              <a:solidFill>
                <a:schemeClr val="accent3">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3F-D5A3-4E88-AC7F-433B0538B65E}"/>
              </c:ext>
            </c:extLst>
          </c:dPt>
          <c:dPt>
            <c:idx val="9"/>
            <c:bubble3D val="0"/>
            <c:spPr>
              <a:solidFill>
                <a:schemeClr val="accent4">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41-D5A3-4E88-AC7F-433B0538B65E}"/>
              </c:ext>
            </c:extLst>
          </c:dPt>
          <c:dPt>
            <c:idx val="10"/>
            <c:bubble3D val="0"/>
            <c:spPr>
              <a:solidFill>
                <a:schemeClr val="accent5">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43-D5A3-4E88-AC7F-433B0538B6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44-D5A3-4E88-AC7F-433B0538B65E}"/>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a:sp3d contourW="19050">
                <a:contourClr>
                  <a:schemeClr val="lt1"/>
                </a:contourClr>
              </a:sp3d>
            </c:spPr>
            <c:extLst>
              <c:ext xmlns:c16="http://schemas.microsoft.com/office/drawing/2014/chart" uri="{C3380CC4-5D6E-409C-BE32-E72D297353CC}">
                <c16:uniqueId val="{00000046-D5A3-4E88-AC7F-433B0538B65E}"/>
              </c:ext>
            </c:extLst>
          </c:dPt>
          <c:dPt>
            <c:idx val="1"/>
            <c:bubble3D val="0"/>
            <c:spPr>
              <a:solidFill>
                <a:schemeClr val="accent2"/>
              </a:solidFill>
              <a:ln w="19050">
                <a:solidFill>
                  <a:schemeClr val="lt1"/>
                </a:solidFill>
              </a:ln>
              <a:effectLst/>
              <a:sp3d contourW="19050">
                <a:contourClr>
                  <a:schemeClr val="lt1"/>
                </a:contourClr>
              </a:sp3d>
            </c:spPr>
            <c:extLst>
              <c:ext xmlns:c16="http://schemas.microsoft.com/office/drawing/2014/chart" uri="{C3380CC4-5D6E-409C-BE32-E72D297353CC}">
                <c16:uniqueId val="{00000048-D5A3-4E88-AC7F-433B0538B65E}"/>
              </c:ext>
            </c:extLst>
          </c:dPt>
          <c:dPt>
            <c:idx val="2"/>
            <c:bubble3D val="0"/>
            <c:spPr>
              <a:solidFill>
                <a:schemeClr val="accent3"/>
              </a:solidFill>
              <a:ln w="19050">
                <a:solidFill>
                  <a:schemeClr val="lt1"/>
                </a:solidFill>
              </a:ln>
              <a:effectLst/>
              <a:sp3d contourW="19050">
                <a:contourClr>
                  <a:schemeClr val="lt1"/>
                </a:contourClr>
              </a:sp3d>
            </c:spPr>
            <c:extLst>
              <c:ext xmlns:c16="http://schemas.microsoft.com/office/drawing/2014/chart" uri="{C3380CC4-5D6E-409C-BE32-E72D297353CC}">
                <c16:uniqueId val="{0000004A-D5A3-4E88-AC7F-433B0538B65E}"/>
              </c:ext>
            </c:extLst>
          </c:dPt>
          <c:dPt>
            <c:idx val="3"/>
            <c:bubble3D val="0"/>
            <c:spPr>
              <a:solidFill>
                <a:schemeClr val="accent4"/>
              </a:solidFill>
              <a:ln w="19050">
                <a:solidFill>
                  <a:schemeClr val="lt1"/>
                </a:solidFill>
              </a:ln>
              <a:effectLst/>
              <a:sp3d contourW="19050">
                <a:contourClr>
                  <a:schemeClr val="lt1"/>
                </a:contourClr>
              </a:sp3d>
            </c:spPr>
            <c:extLst>
              <c:ext xmlns:c16="http://schemas.microsoft.com/office/drawing/2014/chart" uri="{C3380CC4-5D6E-409C-BE32-E72D297353CC}">
                <c16:uniqueId val="{0000004C-D5A3-4E88-AC7F-433B0538B65E}"/>
              </c:ext>
            </c:extLst>
          </c:dPt>
          <c:dPt>
            <c:idx val="4"/>
            <c:bubble3D val="0"/>
            <c:spPr>
              <a:solidFill>
                <a:schemeClr val="accent5"/>
              </a:solidFill>
              <a:ln w="19050">
                <a:solidFill>
                  <a:schemeClr val="lt1"/>
                </a:solidFill>
              </a:ln>
              <a:effectLst/>
              <a:sp3d contourW="19050">
                <a:contourClr>
                  <a:schemeClr val="lt1"/>
                </a:contourClr>
              </a:sp3d>
            </c:spPr>
            <c:extLst>
              <c:ext xmlns:c16="http://schemas.microsoft.com/office/drawing/2014/chart" uri="{C3380CC4-5D6E-409C-BE32-E72D297353CC}">
                <c16:uniqueId val="{0000004E-D5A3-4E88-AC7F-433B0538B65E}"/>
              </c:ext>
            </c:extLst>
          </c:dPt>
          <c:dPt>
            <c:idx val="5"/>
            <c:bubble3D val="0"/>
            <c:spPr>
              <a:solidFill>
                <a:schemeClr val="accent6"/>
              </a:solidFill>
              <a:ln w="19050">
                <a:solidFill>
                  <a:schemeClr val="lt1"/>
                </a:solidFill>
              </a:ln>
              <a:effectLst/>
              <a:sp3d contourW="19050">
                <a:contourClr>
                  <a:schemeClr val="lt1"/>
                </a:contourClr>
              </a:sp3d>
            </c:spPr>
            <c:extLst>
              <c:ext xmlns:c16="http://schemas.microsoft.com/office/drawing/2014/chart" uri="{C3380CC4-5D6E-409C-BE32-E72D297353CC}">
                <c16:uniqueId val="{00000050-D5A3-4E88-AC7F-433B0538B65E}"/>
              </c:ext>
            </c:extLst>
          </c:dPt>
          <c:dPt>
            <c:idx val="6"/>
            <c:bubble3D val="0"/>
            <c:spPr>
              <a:solidFill>
                <a:schemeClr val="accent1">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52-D5A3-4E88-AC7F-433B0538B65E}"/>
              </c:ext>
            </c:extLst>
          </c:dPt>
          <c:dPt>
            <c:idx val="7"/>
            <c:bubble3D val="0"/>
            <c:spPr>
              <a:solidFill>
                <a:schemeClr val="accent2">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54-D5A3-4E88-AC7F-433B0538B65E}"/>
              </c:ext>
            </c:extLst>
          </c:dPt>
          <c:dPt>
            <c:idx val="8"/>
            <c:bubble3D val="0"/>
            <c:spPr>
              <a:solidFill>
                <a:schemeClr val="accent3">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56-D5A3-4E88-AC7F-433B0538B65E}"/>
              </c:ext>
            </c:extLst>
          </c:dPt>
          <c:dPt>
            <c:idx val="9"/>
            <c:bubble3D val="0"/>
            <c:spPr>
              <a:solidFill>
                <a:schemeClr val="accent4">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58-D5A3-4E88-AC7F-433B0538B65E}"/>
              </c:ext>
            </c:extLst>
          </c:dPt>
          <c:dPt>
            <c:idx val="10"/>
            <c:bubble3D val="0"/>
            <c:spPr>
              <a:solidFill>
                <a:schemeClr val="accent5">
                  <a:lumMod val="60000"/>
                </a:schemeClr>
              </a:solidFill>
              <a:ln w="19050">
                <a:solidFill>
                  <a:schemeClr val="lt1"/>
                </a:solidFill>
              </a:ln>
              <a:effectLst/>
              <a:sp3d contourW="19050">
                <a:contourClr>
                  <a:schemeClr val="lt1"/>
                </a:contourClr>
              </a:sp3d>
            </c:spPr>
            <c:extLst>
              <c:ext xmlns:c16="http://schemas.microsoft.com/office/drawing/2014/chart" uri="{C3380CC4-5D6E-409C-BE32-E72D297353CC}">
                <c16:uniqueId val="{0000005A-D5A3-4E88-AC7F-433B0538B6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B-D5A3-4E88-AC7F-433B0538B65E}"/>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14400" y="7620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1143000" y="2590800"/>
            <a:ext cx="11895275"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        LOGAPRIYA . J</a:t>
            </a:r>
          </a:p>
          <a:p>
            <a:r>
              <a:rPr lang="en-US" sz="2400" b="1" dirty="0">
                <a:latin typeface="Times New Roman" panose="02020603050405020304" pitchFamily="18" charset="0"/>
                <a:cs typeface="Times New Roman" panose="02020603050405020304" pitchFamily="18" charset="0"/>
              </a:rPr>
              <a:t>REGISTER NO      :        312215993 / asunm1621312215993</a:t>
            </a:r>
          </a:p>
          <a:p>
            <a:r>
              <a:rPr lang="en-US" sz="2400" b="1" dirty="0">
                <a:latin typeface="Times New Roman" panose="02020603050405020304" pitchFamily="18" charset="0"/>
                <a:cs typeface="Times New Roman" panose="02020603050405020304" pitchFamily="18" charset="0"/>
              </a:rPr>
              <a:t>DEPARTMENT      :        B.COM GENERAL </a:t>
            </a:r>
          </a:p>
          <a:p>
            <a:r>
              <a:rPr lang="en-US" sz="2400" b="1" dirty="0">
                <a:latin typeface="Times New Roman" panose="02020603050405020304" pitchFamily="18" charset="0"/>
                <a:cs typeface="Times New Roman" panose="02020603050405020304" pitchFamily="18" charset="0"/>
              </a:rPr>
              <a:t>COLLEGE              :        SHRI SHANKARLAL SUNDARBAI                                      </a:t>
            </a:r>
          </a:p>
          <a:p>
            <a:r>
              <a:rPr lang="en-US" sz="2400" b="1" dirty="0">
                <a:latin typeface="Times New Roman" panose="02020603050405020304" pitchFamily="18" charset="0"/>
                <a:cs typeface="Times New Roman" panose="02020603050405020304" pitchFamily="18" charset="0"/>
              </a:rPr>
              <a:t>                                           SHASUN JAIN COLLEGE FOR WOMEN.</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63975" y="291147"/>
            <a:ext cx="8480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AC742AB-91ED-F6B0-A7D4-76E60A2DEEA1}"/>
              </a:ext>
            </a:extLst>
          </p:cNvPr>
          <p:cNvSpPr>
            <a:spLocks noGrp="1"/>
          </p:cNvSpPr>
          <p:nvPr>
            <p:ph type="body" idx="1"/>
          </p:nvPr>
        </p:nvSpPr>
        <p:spPr>
          <a:xfrm>
            <a:off x="3048000" y="1644967"/>
            <a:ext cx="4680799" cy="4431983"/>
          </a:xfrm>
        </p:spPr>
        <p:txBody>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Given Data collection</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Features collection </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Data cleaning</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Technique</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Performance level</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Pivot table</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Slicer</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Graphs</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Chart title</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Chart elements</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Result </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gn="just">
              <a:lnSpc>
                <a:spcPct val="100000"/>
              </a:lnSpc>
              <a:spcBef>
                <a:spcPts val="105"/>
              </a:spcBef>
            </a:pPr>
            <a:r>
              <a:rPr lang="en-US" dirty="0"/>
              <a:t>                     </a:t>
            </a: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3454174-C1AE-ED30-101B-C9CFA4E5A300}"/>
              </a:ext>
            </a:extLst>
          </p:cNvPr>
          <p:cNvGraphicFramePr>
            <a:graphicFrameLocks/>
          </p:cNvGraphicFramePr>
          <p:nvPr>
            <p:extLst>
              <p:ext uri="{D42A27DB-BD31-4B8C-83A1-F6EECF244321}">
                <p14:modId xmlns:p14="http://schemas.microsoft.com/office/powerpoint/2010/main" val="3258916132"/>
              </p:ext>
            </p:extLst>
          </p:nvPr>
        </p:nvGraphicFramePr>
        <p:xfrm>
          <a:off x="2895600" y="1676400"/>
          <a:ext cx="6553199"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7E9E-8486-B91A-F2BA-11DC35AA6A69}"/>
              </a:ext>
            </a:extLst>
          </p:cNvPr>
          <p:cNvSpPr>
            <a:spLocks noGrp="1"/>
          </p:cNvSpPr>
          <p:nvPr>
            <p:ph type="title"/>
          </p:nvPr>
        </p:nvSpPr>
        <p:spPr>
          <a:xfrm>
            <a:off x="609600" y="375285"/>
            <a:ext cx="10681335" cy="758190"/>
          </a:xfrm>
        </p:spPr>
        <p:txBody>
          <a:bodyPr/>
          <a:lstStyle/>
          <a:p>
            <a:pPr algn="ctr"/>
            <a:r>
              <a:rPr lang="en-US" dirty="0"/>
              <a:t>RESULTS</a:t>
            </a:r>
          </a:p>
        </p:txBody>
      </p:sp>
      <p:graphicFrame>
        <p:nvGraphicFramePr>
          <p:cNvPr id="6" name="Chart 5">
            <a:extLst>
              <a:ext uri="{FF2B5EF4-FFF2-40B4-BE49-F238E27FC236}">
                <a16:creationId xmlns:a16="http://schemas.microsoft.com/office/drawing/2014/main" id="{1A5B1516-30B0-A1B6-F8A4-133985DB1B1C}"/>
              </a:ext>
            </a:extLst>
          </p:cNvPr>
          <p:cNvGraphicFramePr>
            <a:graphicFrameLocks/>
          </p:cNvGraphicFramePr>
          <p:nvPr>
            <p:extLst>
              <p:ext uri="{D42A27DB-BD31-4B8C-83A1-F6EECF244321}">
                <p14:modId xmlns:p14="http://schemas.microsoft.com/office/powerpoint/2010/main" val="2993214450"/>
              </p:ext>
            </p:extLst>
          </p:nvPr>
        </p:nvGraphicFramePr>
        <p:xfrm>
          <a:off x="2743200" y="1600200"/>
          <a:ext cx="58674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312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581400" y="385444"/>
            <a:ext cx="7855267"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5135305-ACB7-A5B3-5507-E3647C6A91AC}"/>
              </a:ext>
            </a:extLst>
          </p:cNvPr>
          <p:cNvSpPr>
            <a:spLocks noGrp="1"/>
          </p:cNvSpPr>
          <p:nvPr>
            <p:ph type="body" idx="1"/>
          </p:nvPr>
        </p:nvSpPr>
        <p:spPr>
          <a:xfrm>
            <a:off x="609600" y="1577340"/>
            <a:ext cx="8656646" cy="6278642"/>
          </a:xfrm>
        </p:spPr>
        <p:txBody>
          <a:bodyPr/>
          <a:lstStyle/>
          <a:p>
            <a:pPr algn="just"/>
            <a:r>
              <a:rPr lang="en-US" sz="2400" dirty="0">
                <a:latin typeface="Times New Roman" panose="02020603050405020304" pitchFamily="18" charset="0"/>
                <a:cs typeface="Times New Roman" panose="02020603050405020304" pitchFamily="18" charset="0"/>
              </a:rPr>
              <a:t>In conclusion, conducting employee data analysis using Excel and PowerPoint provides valuable insights into workforce performance, engagement, and productivity. Excel enables efficient data management, analysis, and visualization through its various functions and tools, while PowerPoint allows for the clear presentation of findings in a professional format. By leveraging these tools, organizations can make informed decisions to optimize employee performance, improve retention rates, and foster a more engaged workforce. The combination of data-driven insights and visual reporting supports strategic planning and enhances overall business performance.
</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392C5E-591D-3281-3F42-9B5DB45C42D1}"/>
              </a:ext>
            </a:extLst>
          </p:cNvPr>
          <p:cNvSpPr>
            <a:spLocks noGrp="1"/>
          </p:cNvSpPr>
          <p:nvPr>
            <p:ph type="body" idx="1"/>
          </p:nvPr>
        </p:nvSpPr>
        <p:spPr>
          <a:xfrm>
            <a:off x="2785580" y="2836106"/>
            <a:ext cx="10972800" cy="738664"/>
          </a:xfrm>
        </p:spPr>
        <p:txBody>
          <a:bodyPr/>
          <a:lstStyle/>
          <a:p>
            <a:r>
              <a:rPr lang="en-US" sz="48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43910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829739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7527864" cy="758190"/>
          </a:xfrm>
          <a:prstGeom prst="rect">
            <a:avLst/>
          </a:prstGeom>
        </p:spPr>
        <p:txBody>
          <a:bodyPr vert="horz" wrap="square" lIns="0" tIns="13335" rIns="0" bIns="0" rtlCol="0">
            <a:spAutoFit/>
          </a:bodyPr>
          <a:lstStyle/>
          <a:p>
            <a:pPr marL="12700">
              <a:lnSpc>
                <a:spcPct val="100000"/>
              </a:lnSpc>
              <a:spcBef>
                <a:spcPts val="105"/>
              </a:spcBef>
            </a:pPr>
            <a:r>
              <a:rPr lang="en-US" spc="25" dirty="0"/>
              <a:t>                </a:t>
            </a:r>
            <a:r>
              <a:rPr spc="25" dirty="0"/>
              <a:t>A</a:t>
            </a:r>
            <a:r>
              <a:rPr spc="-5" dirty="0"/>
              <a:t>G</a:t>
            </a:r>
            <a:r>
              <a:rPr spc="-35" dirty="0"/>
              <a:t>E</a:t>
            </a:r>
            <a:r>
              <a:rPr spc="15" dirty="0"/>
              <a:t>N</a:t>
            </a:r>
            <a:r>
              <a:rPr dirty="0"/>
              <a:t>DA</a:t>
            </a:r>
            <a:r>
              <a:rPr lang="en-US" dirty="0"/>
              <a:t>  </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             </a:t>
            </a: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EDA2F244-B055-40AB-C37A-FB5920B781B3}"/>
              </a:ext>
            </a:extLst>
          </p:cNvPr>
          <p:cNvSpPr>
            <a:spLocks noGrp="1"/>
          </p:cNvSpPr>
          <p:nvPr>
            <p:ph type="body" idx="1"/>
          </p:nvPr>
        </p:nvSpPr>
        <p:spPr>
          <a:xfrm>
            <a:off x="923926" y="1577338"/>
            <a:ext cx="5486400" cy="4370427"/>
          </a:xfrm>
        </p:spPr>
        <p:txBody>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Analyzing employee data can help identify top performers and those who may need more motivation or help with performance. 
Improving productivity: Tracking attendance can help identify trends and patterns that can lead to improved productivity. 
 Improving performance: Employees who feel valued are more motivated to perform well.      </a:t>
            </a:r>
          </a:p>
          <a:p>
            <a:pPr marL="342900" indent="-342900" algn="just">
              <a:buFont typeface="Arial" panose="020B0604020202020204" pitchFamily="34" charset="0"/>
              <a:buChar char="•"/>
            </a:pPr>
            <a:endParaRPr lang="en-US"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589722" y="532653"/>
            <a:ext cx="671607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spc="5" dirty="0"/>
              <a:t>     </a:t>
            </a: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757669" y="1905506"/>
            <a:ext cx="5830726" cy="3046988"/>
          </a:xfrm>
          <a:prstGeom prst="rect">
            <a:avLst/>
          </a:prstGeom>
          <a:noFill/>
        </p:spPr>
        <p:txBody>
          <a:bodyPr wrap="square" rtlCol="0">
            <a:spAutoFit/>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 analyze and interpret employee data to gain insights into workforce trends, performance, and demographics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 identify areas for improvement in employee engagement, retention, and development</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 inform data-driven decisions for HR initiatives and business strategies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lang="en-US"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769B5064-781C-E54E-AC69-9508D0DBEF1B}"/>
              </a:ext>
            </a:extLst>
          </p:cNvPr>
          <p:cNvSpPr>
            <a:spLocks noGrp="1"/>
          </p:cNvSpPr>
          <p:nvPr>
            <p:ph type="body" idx="1"/>
          </p:nvPr>
        </p:nvSpPr>
        <p:spPr>
          <a:xfrm>
            <a:off x="609600" y="1777160"/>
            <a:ext cx="8448828" cy="4062651"/>
          </a:xfrm>
        </p:spPr>
        <p:txBody>
          <a:bodyPr/>
          <a:lstStyle/>
          <a:p>
            <a:pPr algn="just"/>
            <a:r>
              <a:rPr lang="en-US" sz="2400" b="1" dirty="0">
                <a:latin typeface="Times New Roman" panose="02020603050405020304" pitchFamily="18" charset="0"/>
                <a:cs typeface="Times New Roman" panose="02020603050405020304" pitchFamily="18" charset="0"/>
              </a:rPr>
              <a:t>Human Resources (HR) Department</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Role</a:t>
            </a:r>
            <a:r>
              <a:rPr lang="en-US" sz="2400" dirty="0">
                <a:latin typeface="Times New Roman" panose="02020603050405020304" pitchFamily="18" charset="0"/>
                <a:cs typeface="Times New Roman" panose="02020603050405020304" pitchFamily="18" charset="0"/>
              </a:rPr>
              <a:t>: HR teams are responsible for managing recruitment, employee engagement, retention, and overall workforce planning.</a:t>
            </a:r>
          </a:p>
          <a:p>
            <a:pPr algn="just"/>
            <a:r>
              <a:rPr lang="en-US" sz="2400" b="1" dirty="0">
                <a:latin typeface="Times New Roman" panose="02020603050405020304" pitchFamily="18" charset="0"/>
                <a:cs typeface="Times New Roman" panose="02020603050405020304" pitchFamily="18" charset="0"/>
              </a:rPr>
              <a:t>Senior Leadership and Executives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Role</a:t>
            </a:r>
            <a:r>
              <a:rPr lang="en-US" sz="2400" dirty="0">
                <a:latin typeface="Times New Roman" panose="02020603050405020304" pitchFamily="18" charset="0"/>
                <a:cs typeface="Times New Roman" panose="02020603050405020304" pitchFamily="18" charset="0"/>
              </a:rPr>
              <a:t>: This group includes the CEO, COO, and other executives responsible for setting organizational strategy and ensuring business success.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Managers and Team Leads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Role</a:t>
            </a:r>
            <a:r>
              <a:rPr lang="en-US" sz="2400" dirty="0">
                <a:latin typeface="Times New Roman" panose="02020603050405020304" pitchFamily="18" charset="0"/>
                <a:cs typeface="Times New Roman" panose="02020603050405020304" pitchFamily="18" charset="0"/>
              </a:rPr>
              <a:t>: Managers oversee specific teams and are responsible for performance management, team growth, and operational efficiency.</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DCC3ED72-1428-7BB3-AEE0-F62698FCB36E}"/>
              </a:ext>
            </a:extLst>
          </p:cNvPr>
          <p:cNvSpPr>
            <a:spLocks noGrp="1"/>
          </p:cNvSpPr>
          <p:nvPr>
            <p:ph type="body" idx="1"/>
          </p:nvPr>
        </p:nvSpPr>
        <p:spPr>
          <a:xfrm>
            <a:off x="3653525" y="1958895"/>
            <a:ext cx="10972800" cy="3693319"/>
          </a:xfrm>
        </p:spPr>
        <p:txBody>
          <a:bodyPr/>
          <a:lstStyle/>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Conditional Formatting Missing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Filter Remove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Formula Performance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summary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Graph Data visualization</a:t>
            </a:r>
          </a:p>
          <a:p>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           Dataset Description  </a:t>
            </a:r>
          </a:p>
        </p:txBody>
      </p:sp>
      <p:sp>
        <p:nvSpPr>
          <p:cNvPr id="3" name="Text Placeholder 2">
            <a:extLst>
              <a:ext uri="{FF2B5EF4-FFF2-40B4-BE49-F238E27FC236}">
                <a16:creationId xmlns:a16="http://schemas.microsoft.com/office/drawing/2014/main" id="{EED39264-7099-A7E3-5CD3-A8E921D86476}"/>
              </a:ext>
            </a:extLst>
          </p:cNvPr>
          <p:cNvSpPr>
            <a:spLocks noGrp="1"/>
          </p:cNvSpPr>
          <p:nvPr>
            <p:ph type="body" idx="1"/>
          </p:nvPr>
        </p:nvSpPr>
        <p:spPr>
          <a:xfrm>
            <a:off x="1219200" y="1858506"/>
            <a:ext cx="10972800" cy="3323987"/>
          </a:xfrm>
        </p:spPr>
        <p: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 GIVEN DATA
26-FEATURES
9-FEATURES
EMP-ID-NUMBER
NAME-TEXT
EMPLOYEE TYPE
PERFORMANCE LEVEL
GENDER-MALE FEMALE
EMPLOYEE RATING- NUMERICAL VALUE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8924543" y="952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71626" y="2271025"/>
            <a:ext cx="7848422" cy="1261884"/>
          </a:xfrm>
          <a:prstGeom prst="rect">
            <a:avLst/>
          </a:prstGeom>
          <a:noFill/>
        </p:spPr>
        <p:txBody>
          <a:bodyPr wrap="square" rtlCol="0">
            <a:spAutoFit/>
          </a:bodyPr>
          <a:lstStyle/>
          <a:p>
            <a:pPr algn="l"/>
            <a:r>
              <a:rPr lang="en-US" sz="2400" b="1" dirty="0">
                <a:solidFill>
                  <a:srgbClr val="0D0D0D"/>
                </a:solidFill>
                <a:latin typeface="Times New Roman" panose="02020603050405020304" pitchFamily="18" charset="0"/>
                <a:cs typeface="Times New Roman" panose="02020603050405020304" pitchFamily="18" charset="0"/>
              </a:rPr>
              <a:t> Performance Level :   </a:t>
            </a:r>
            <a:r>
              <a:rPr lang="en-US" sz="2400" dirty="0">
                <a:solidFill>
                  <a:schemeClr val="accent2"/>
                </a:solidFill>
                <a:latin typeface="Times New Roman" panose="02020603050405020304" pitchFamily="18" charset="0"/>
                <a:cs typeface="Times New Roman" panose="02020603050405020304" pitchFamily="18" charset="0"/>
              </a:rPr>
              <a:t>IFS(Z2&gt;=+5,”VERY HIGH”,Z2&gt;=4”HIGH”,Z2&gt;=3”MED”,TRUE,”LOW”</a:t>
            </a:r>
            <a:endParaRPr lang="en-US" sz="2400" b="0" i="0" dirty="0">
              <a:solidFill>
                <a:schemeClr val="accent2"/>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485</Words>
  <Application>Microsoft Office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              PROJECT TITLE</vt:lpstr>
      <vt:lpstr>                AGENDA  </vt:lpstr>
      <vt:lpstr>             PROBLEM STATEMENT</vt:lpstr>
      <vt:lpstr>     PROJECT OVERVIEW</vt:lpstr>
      <vt:lpstr>                 WHO ARE THE END USERS?</vt:lpstr>
      <vt:lpstr>OUR SOLUTION AND ITS VALUE PROPOSITION</vt:lpstr>
      <vt:lpstr>           Dataset Description  </vt:lpstr>
      <vt:lpstr>THE "WOW" IN OUR SOLUTION</vt:lpstr>
      <vt:lpstr>PowerPoint Presentation</vt:lpstr>
      <vt:lpstr>                     RESULTS</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Brindhavenkat15@outlook.com</cp:lastModifiedBy>
  <cp:revision>25</cp:revision>
  <dcterms:created xsi:type="dcterms:W3CDTF">2024-03-29T15:07:22Z</dcterms:created>
  <dcterms:modified xsi:type="dcterms:W3CDTF">2024-09-08T06:50:50Z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