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8C10E-FC8E-4EBA-B62F-C87B4FCB912C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B230B-28A9-4BD5-86BB-7DB952CFF0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628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B230B-28A9-4BD5-86BB-7DB952CFF07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36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B230B-28A9-4BD5-86BB-7DB952CFF077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89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6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45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6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90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3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2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0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1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19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7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9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2/27/2025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41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4B04182-BBFB-AB05-0885-6E210C002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78F970-2E24-9069-8A05-DC11B63B9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9" y="745440"/>
            <a:ext cx="4797011" cy="3559859"/>
          </a:xfrm>
        </p:spPr>
        <p:txBody>
          <a:bodyPr anchor="t">
            <a:normAutofit/>
          </a:bodyPr>
          <a:lstStyle/>
          <a:p>
            <a:r>
              <a:rPr lang="en-GB" sz="4800"/>
              <a:t>Clips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314C45-1838-038C-7FB9-2D5401126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388" y="4513197"/>
            <a:ext cx="4008779" cy="1506603"/>
          </a:xfrm>
        </p:spPr>
        <p:txBody>
          <a:bodyPr anchor="b">
            <a:normAutofit/>
          </a:bodyPr>
          <a:lstStyle/>
          <a:p>
            <a:r>
              <a:rPr lang="en-GB"/>
              <a:t>a clip viewing website</a:t>
            </a:r>
            <a:endParaRPr lang="en-GB" dirty="0"/>
          </a:p>
        </p:txBody>
      </p:sp>
      <p:pic>
        <p:nvPicPr>
          <p:cNvPr id="4" name="Picture 3" descr="A blue lines on a black background&#10;&#10;AI-generated content may be incorrect.">
            <a:extLst>
              <a:ext uri="{FF2B5EF4-FFF2-40B4-BE49-F238E27FC236}">
                <a16:creationId xmlns:a16="http://schemas.microsoft.com/office/drawing/2014/main" id="{BC866539-0E9F-F075-96E2-F2E7764183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61" r="14990"/>
          <a:stretch/>
        </p:blipFill>
        <p:spPr>
          <a:xfrm>
            <a:off x="6101169" y="10"/>
            <a:ext cx="6090831" cy="6857990"/>
          </a:xfrm>
          <a:custGeom>
            <a:avLst/>
            <a:gdLst/>
            <a:ahLst/>
            <a:cxnLst/>
            <a:rect l="l" t="t" r="r" b="b"/>
            <a:pathLst>
              <a:path w="6090831" h="6858000">
                <a:moveTo>
                  <a:pt x="677913" y="0"/>
                </a:moveTo>
                <a:lnTo>
                  <a:pt x="6090831" y="0"/>
                </a:lnTo>
                <a:lnTo>
                  <a:pt x="609083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99348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905FB9D-6ED8-2118-A8CC-0A3F65765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lines on a black background&#10;&#10;AI-generated content may be incorrect.">
            <a:extLst>
              <a:ext uri="{FF2B5EF4-FFF2-40B4-BE49-F238E27FC236}">
                <a16:creationId xmlns:a16="http://schemas.microsoft.com/office/drawing/2014/main" id="{5D3A6996-0F7F-4F05-4242-21DDDA9CFD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611"/>
          <a:stretch/>
        </p:blipFill>
        <p:spPr>
          <a:xfrm>
            <a:off x="20" y="-1"/>
            <a:ext cx="12191981" cy="6858001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8186003-468A-23AA-0BF4-10ABE1EC6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76700" cy="6858000"/>
          </a:xfrm>
          <a:custGeom>
            <a:avLst/>
            <a:gdLst>
              <a:gd name="connsiteX0" fmla="*/ 0 w 4076700"/>
              <a:gd name="connsiteY0" fmla="*/ 0 h 6858000"/>
              <a:gd name="connsiteX1" fmla="*/ 3398787 w 4076700"/>
              <a:gd name="connsiteY1" fmla="*/ 0 h 6858000"/>
              <a:gd name="connsiteX2" fmla="*/ 4076700 w 4076700"/>
              <a:gd name="connsiteY2" fmla="*/ 677913 h 6858000"/>
              <a:gd name="connsiteX3" fmla="*/ 4076700 w 4076700"/>
              <a:gd name="connsiteY3" fmla="*/ 6180087 h 6858000"/>
              <a:gd name="connsiteX4" fmla="*/ 3398787 w 4076700"/>
              <a:gd name="connsiteY4" fmla="*/ 6858000 h 6858000"/>
              <a:gd name="connsiteX5" fmla="*/ 0 w 40767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700" h="6858000">
                <a:moveTo>
                  <a:pt x="0" y="0"/>
                </a:moveTo>
                <a:lnTo>
                  <a:pt x="3398787" y="0"/>
                </a:lnTo>
                <a:cubicBezTo>
                  <a:pt x="3773188" y="0"/>
                  <a:pt x="4076700" y="303512"/>
                  <a:pt x="4076700" y="677913"/>
                </a:cubicBezTo>
                <a:lnTo>
                  <a:pt x="4076700" y="6180087"/>
                </a:lnTo>
                <a:cubicBezTo>
                  <a:pt x="4076700" y="6554488"/>
                  <a:pt x="3773188" y="6858000"/>
                  <a:pt x="339878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7124D-FC3F-733C-ECAC-0E448E3E4835}"/>
              </a:ext>
            </a:extLst>
          </p:cNvPr>
          <p:cNvSpPr txBox="1"/>
          <p:nvPr/>
        </p:nvSpPr>
        <p:spPr>
          <a:xfrm>
            <a:off x="0" y="1361440"/>
            <a:ext cx="3972559" cy="49885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A website by gamers, to gamers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9B4825-073E-5786-1F02-E5DA6FA1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71D8EC-8E17-4CE6-99C2-C22488572868}" type="datetime1">
              <a:rPr lang="en-US" smtClean="0"/>
              <a:pPr>
                <a:spcAft>
                  <a:spcPts val="600"/>
                </a:spcAft>
              </a:pPr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88DA6-8416-31C7-3321-4880EF08D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73783" y="79829"/>
            <a:ext cx="40599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kern="1200" cap="all" spc="0" baseline="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Made by: Lilik Levente, Kiss Miklós, Nagy Gergely Attila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5AC55-13A0-C375-931F-9F63EB86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78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9E7E44-B493-25A5-A73A-51750772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92E74-9C6A-6BB2-4776-BB40A5FB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and documentation by: Lilik </a:t>
            </a:r>
            <a:r>
              <a:rPr lang="en-US" dirty="0" err="1"/>
              <a:t>levente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E6624-983F-D3AE-B651-ED58E7933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person in a black suit&#10;&#10;AI-generated content may be incorrect.">
            <a:extLst>
              <a:ext uri="{FF2B5EF4-FFF2-40B4-BE49-F238E27FC236}">
                <a16:creationId xmlns:a16="http://schemas.microsoft.com/office/drawing/2014/main" id="{5202E1B1-4C48-B14F-E669-754B0689A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560" y="209692"/>
            <a:ext cx="4663440" cy="6214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BA73A7-C8B9-A31C-2DAA-D8ED54904E5E}"/>
              </a:ext>
            </a:extLst>
          </p:cNvPr>
          <p:cNvSpPr txBox="1"/>
          <p:nvPr/>
        </p:nvSpPr>
        <p:spPr>
          <a:xfrm>
            <a:off x="180976" y="585093"/>
            <a:ext cx="7280873" cy="2106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High quality video streaming for clips and replays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5B55D3-B44D-19A3-D266-CDA9EC60AFA0}"/>
              </a:ext>
            </a:extLst>
          </p:cNvPr>
          <p:cNvSpPr txBox="1"/>
          <p:nvPr/>
        </p:nvSpPr>
        <p:spPr>
          <a:xfrm>
            <a:off x="180976" y="3607266"/>
            <a:ext cx="478172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Analyse your plays, and become better</a:t>
            </a:r>
          </a:p>
        </p:txBody>
      </p:sp>
    </p:spTree>
    <p:extLst>
      <p:ext uri="{BB962C8B-B14F-4D97-AF65-F5344CB8AC3E}">
        <p14:creationId xmlns:p14="http://schemas.microsoft.com/office/powerpoint/2010/main" val="185952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74E59A-9E95-259B-AF58-B47433E8F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AC4D8-BF7A-D3D8-AF68-F5E0D0C4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634F2-B1A7-5A44-D032-B41376D5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blue lines on a black background&#10;&#10;AI-generated content may be incorrect.">
            <a:extLst>
              <a:ext uri="{FF2B5EF4-FFF2-40B4-BE49-F238E27FC236}">
                <a16:creationId xmlns:a16="http://schemas.microsoft.com/office/drawing/2014/main" id="{C6EF6877-20D1-4EF6-3A38-372032AA91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61" r="14990"/>
          <a:stretch/>
        </p:blipFill>
        <p:spPr>
          <a:xfrm>
            <a:off x="6101169" y="10"/>
            <a:ext cx="6090831" cy="6857990"/>
          </a:xfrm>
          <a:custGeom>
            <a:avLst/>
            <a:gdLst/>
            <a:ahLst/>
            <a:cxnLst/>
            <a:rect l="l" t="t" r="r" b="b"/>
            <a:pathLst>
              <a:path w="6090831" h="6858000">
                <a:moveTo>
                  <a:pt x="677913" y="0"/>
                </a:moveTo>
                <a:lnTo>
                  <a:pt x="6090831" y="0"/>
                </a:lnTo>
                <a:lnTo>
                  <a:pt x="609083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F2DB68A4-A908-19D1-8D9F-7A0C39EB1BB3}"/>
              </a:ext>
            </a:extLst>
          </p:cNvPr>
          <p:cNvSpPr txBox="1">
            <a:spLocks/>
          </p:cNvSpPr>
          <p:nvPr/>
        </p:nvSpPr>
        <p:spPr>
          <a:xfrm>
            <a:off x="8132064" y="198860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0" kern="1200" cap="all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Website by: Kiss </a:t>
            </a:r>
            <a:r>
              <a:rPr lang="en-US" dirty="0" err="1"/>
              <a:t>miklós</a:t>
            </a:r>
            <a:r>
              <a:rPr lang="en-US" dirty="0"/>
              <a:t>, Nagy Gergely Attila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4AEBCF-E94B-26BC-04ED-C3323EA3F940}"/>
              </a:ext>
            </a:extLst>
          </p:cNvPr>
          <p:cNvSpPr txBox="1"/>
          <p:nvPr/>
        </p:nvSpPr>
        <p:spPr>
          <a:xfrm>
            <a:off x="947955" y="1468072"/>
            <a:ext cx="35821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Clean and easy to use design, for your </a:t>
            </a:r>
            <a:r>
              <a:rPr lang="en-GB" sz="4800" dirty="0" err="1"/>
              <a:t>convinience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64039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8DD1AD-78EE-3C11-5ACC-CE927CC38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9C5DC-4998-D93B-FE1D-4A37474D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BA468-786E-CC46-4248-A323D09C1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E73560-8E19-B807-0102-4EF2F88814E4}"/>
              </a:ext>
            </a:extLst>
          </p:cNvPr>
          <p:cNvSpPr txBox="1"/>
          <p:nvPr/>
        </p:nvSpPr>
        <p:spPr>
          <a:xfrm>
            <a:off x="2210962" y="3044279"/>
            <a:ext cx="77700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/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463311699"/>
      </p:ext>
    </p:extLst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Custom 8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87</Words>
  <Application>Microsoft Office PowerPoint</Application>
  <PresentationFormat>Widescreen</PresentationFormat>
  <Paragraphs>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Neue Haas Grotesk Text Pro</vt:lpstr>
      <vt:lpstr>DylanVTI</vt:lpstr>
      <vt:lpstr>Clips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Levente Lilik</dc:creator>
  <cp:lastModifiedBy>Levente Lilik</cp:lastModifiedBy>
  <cp:revision>2</cp:revision>
  <dcterms:created xsi:type="dcterms:W3CDTF">2025-02-27T07:49:00Z</dcterms:created>
  <dcterms:modified xsi:type="dcterms:W3CDTF">2025-02-27T08:21:45Z</dcterms:modified>
</cp:coreProperties>
</file>