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59" r:id="rId4"/>
    <p:sldId id="260" r:id="rId5"/>
    <p:sldId id="257" r:id="rId6"/>
    <p:sldId id="261" r:id="rId7"/>
    <p:sldId id="262" r:id="rId8"/>
    <p:sldId id="263" r:id="rId9"/>
    <p:sldId id="265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9535" cy="3729990"/>
          </a:xfrm>
          <a:custGeom>
            <a:avLst/>
            <a:gdLst/>
            <a:ahLst/>
            <a:cxnLst/>
            <a:rect l="l" t="t" r="r" b="b"/>
            <a:pathLst>
              <a:path w="3899535" h="3729990">
                <a:moveTo>
                  <a:pt x="2131202" y="3194409"/>
                </a:moveTo>
                <a:lnTo>
                  <a:pt x="199181" y="3194409"/>
                </a:lnTo>
                <a:lnTo>
                  <a:pt x="248054" y="3194338"/>
                </a:lnTo>
                <a:lnTo>
                  <a:pt x="296876" y="3193508"/>
                </a:lnTo>
                <a:lnTo>
                  <a:pt x="345636" y="3191923"/>
                </a:lnTo>
                <a:lnTo>
                  <a:pt x="394327" y="3189584"/>
                </a:lnTo>
                <a:lnTo>
                  <a:pt x="442940" y="3186494"/>
                </a:lnTo>
                <a:lnTo>
                  <a:pt x="491467" y="3182655"/>
                </a:lnTo>
                <a:lnTo>
                  <a:pt x="539898" y="3178069"/>
                </a:lnTo>
                <a:lnTo>
                  <a:pt x="588226" y="3172738"/>
                </a:lnTo>
                <a:lnTo>
                  <a:pt x="636441" y="3166666"/>
                </a:lnTo>
                <a:lnTo>
                  <a:pt x="684535" y="3159853"/>
                </a:lnTo>
                <a:lnTo>
                  <a:pt x="732500" y="3152303"/>
                </a:lnTo>
                <a:lnTo>
                  <a:pt x="780327" y="3144017"/>
                </a:lnTo>
                <a:lnTo>
                  <a:pt x="828006" y="3134998"/>
                </a:lnTo>
                <a:lnTo>
                  <a:pt x="875531" y="3125248"/>
                </a:lnTo>
                <a:lnTo>
                  <a:pt x="922892" y="3114769"/>
                </a:lnTo>
                <a:lnTo>
                  <a:pt x="970080" y="3103563"/>
                </a:lnTo>
                <a:lnTo>
                  <a:pt x="1017087" y="3091634"/>
                </a:lnTo>
                <a:lnTo>
                  <a:pt x="1063904" y="3078982"/>
                </a:lnTo>
                <a:lnTo>
                  <a:pt x="1110523" y="3065611"/>
                </a:lnTo>
                <a:lnTo>
                  <a:pt x="1156935" y="3051522"/>
                </a:lnTo>
                <a:lnTo>
                  <a:pt x="1203132" y="3036718"/>
                </a:lnTo>
                <a:lnTo>
                  <a:pt x="1249104" y="3021201"/>
                </a:lnTo>
                <a:lnTo>
                  <a:pt x="1294844" y="3004973"/>
                </a:lnTo>
                <a:lnTo>
                  <a:pt x="1340343" y="2988037"/>
                </a:lnTo>
                <a:lnTo>
                  <a:pt x="1385591" y="2970395"/>
                </a:lnTo>
                <a:lnTo>
                  <a:pt x="1430582" y="2952048"/>
                </a:lnTo>
                <a:lnTo>
                  <a:pt x="1475305" y="2933000"/>
                </a:lnTo>
                <a:lnTo>
                  <a:pt x="1519752" y="2913253"/>
                </a:lnTo>
                <a:lnTo>
                  <a:pt x="1563916" y="2892808"/>
                </a:lnTo>
                <a:lnTo>
                  <a:pt x="1607786" y="2871668"/>
                </a:lnTo>
                <a:lnTo>
                  <a:pt x="1651356" y="2849836"/>
                </a:lnTo>
                <a:lnTo>
                  <a:pt x="1694615" y="2827313"/>
                </a:lnTo>
                <a:lnTo>
                  <a:pt x="1737555" y="2804101"/>
                </a:lnTo>
                <a:lnTo>
                  <a:pt x="1780169" y="2780204"/>
                </a:lnTo>
                <a:lnTo>
                  <a:pt x="1822446" y="2755623"/>
                </a:lnTo>
                <a:lnTo>
                  <a:pt x="1864379" y="2730361"/>
                </a:lnTo>
                <a:lnTo>
                  <a:pt x="1905959" y="2704419"/>
                </a:lnTo>
                <a:lnTo>
                  <a:pt x="1947178" y="2677801"/>
                </a:lnTo>
                <a:lnTo>
                  <a:pt x="1988026" y="2650508"/>
                </a:lnTo>
                <a:lnTo>
                  <a:pt x="2028496" y="2622542"/>
                </a:lnTo>
                <a:lnTo>
                  <a:pt x="2068578" y="2593906"/>
                </a:lnTo>
                <a:lnTo>
                  <a:pt x="2108265" y="2564602"/>
                </a:lnTo>
                <a:lnTo>
                  <a:pt x="2147547" y="2534633"/>
                </a:lnTo>
                <a:lnTo>
                  <a:pt x="2186415" y="2504000"/>
                </a:lnTo>
                <a:lnTo>
                  <a:pt x="2224862" y="2472706"/>
                </a:lnTo>
                <a:lnTo>
                  <a:pt x="2262879" y="2440753"/>
                </a:lnTo>
                <a:lnTo>
                  <a:pt x="2300457" y="2408143"/>
                </a:lnTo>
                <a:lnTo>
                  <a:pt x="2337514" y="2374945"/>
                </a:lnTo>
                <a:lnTo>
                  <a:pt x="2373973" y="2341230"/>
                </a:lnTo>
                <a:lnTo>
                  <a:pt x="2409831" y="2307008"/>
                </a:lnTo>
                <a:lnTo>
                  <a:pt x="2445083" y="2272286"/>
                </a:lnTo>
                <a:lnTo>
                  <a:pt x="2479728" y="2237072"/>
                </a:lnTo>
                <a:lnTo>
                  <a:pt x="2513761" y="2201375"/>
                </a:lnTo>
                <a:lnTo>
                  <a:pt x="2547179" y="2165203"/>
                </a:lnTo>
                <a:lnTo>
                  <a:pt x="2579980" y="2128564"/>
                </a:lnTo>
                <a:lnTo>
                  <a:pt x="2612158" y="2091467"/>
                </a:lnTo>
                <a:lnTo>
                  <a:pt x="2643713" y="2053920"/>
                </a:lnTo>
                <a:lnTo>
                  <a:pt x="2674639" y="2015930"/>
                </a:lnTo>
                <a:lnTo>
                  <a:pt x="2704934" y="1977507"/>
                </a:lnTo>
                <a:lnTo>
                  <a:pt x="2734595" y="1938658"/>
                </a:lnTo>
                <a:lnTo>
                  <a:pt x="2763617" y="1899391"/>
                </a:lnTo>
                <a:lnTo>
                  <a:pt x="2791999" y="1859716"/>
                </a:lnTo>
                <a:lnTo>
                  <a:pt x="2819735" y="1819639"/>
                </a:lnTo>
                <a:lnTo>
                  <a:pt x="2846825" y="1779170"/>
                </a:lnTo>
                <a:lnTo>
                  <a:pt x="2873263" y="1738316"/>
                </a:lnTo>
                <a:lnTo>
                  <a:pt x="2899047" y="1697087"/>
                </a:lnTo>
                <a:lnTo>
                  <a:pt x="2924173" y="1655489"/>
                </a:lnTo>
                <a:lnTo>
                  <a:pt x="2948638" y="1613532"/>
                </a:lnTo>
                <a:lnTo>
                  <a:pt x="2972439" y="1571223"/>
                </a:lnTo>
                <a:lnTo>
                  <a:pt x="2995572" y="1528571"/>
                </a:lnTo>
                <a:lnTo>
                  <a:pt x="3018034" y="1485584"/>
                </a:lnTo>
                <a:lnTo>
                  <a:pt x="3039822" y="1442270"/>
                </a:lnTo>
                <a:lnTo>
                  <a:pt x="3060933" y="1398638"/>
                </a:lnTo>
                <a:lnTo>
                  <a:pt x="3081363" y="1354695"/>
                </a:lnTo>
                <a:lnTo>
                  <a:pt x="3101109" y="1310450"/>
                </a:lnTo>
                <a:lnTo>
                  <a:pt x="3120167" y="1265912"/>
                </a:lnTo>
                <a:lnTo>
                  <a:pt x="3138535" y="1221088"/>
                </a:lnTo>
                <a:lnTo>
                  <a:pt x="3156209" y="1175986"/>
                </a:lnTo>
                <a:lnTo>
                  <a:pt x="3173185" y="1130616"/>
                </a:lnTo>
                <a:lnTo>
                  <a:pt x="3189461" y="1084984"/>
                </a:lnTo>
                <a:lnTo>
                  <a:pt x="3205033" y="1039100"/>
                </a:lnTo>
                <a:lnTo>
                  <a:pt x="3219898" y="992972"/>
                </a:lnTo>
                <a:lnTo>
                  <a:pt x="3234052" y="946607"/>
                </a:lnTo>
                <a:lnTo>
                  <a:pt x="3247493" y="900015"/>
                </a:lnTo>
                <a:lnTo>
                  <a:pt x="3260216" y="853202"/>
                </a:lnTo>
                <a:lnTo>
                  <a:pt x="3272219" y="806179"/>
                </a:lnTo>
                <a:lnTo>
                  <a:pt x="3283499" y="758952"/>
                </a:lnTo>
                <a:lnTo>
                  <a:pt x="3294051" y="711530"/>
                </a:lnTo>
                <a:lnTo>
                  <a:pt x="3303873" y="663921"/>
                </a:lnTo>
                <a:lnTo>
                  <a:pt x="3312962" y="616134"/>
                </a:lnTo>
                <a:lnTo>
                  <a:pt x="3321313" y="568177"/>
                </a:lnTo>
                <a:lnTo>
                  <a:pt x="3328925" y="520058"/>
                </a:lnTo>
                <a:lnTo>
                  <a:pt x="3335792" y="471784"/>
                </a:lnTo>
                <a:lnTo>
                  <a:pt x="3341914" y="423366"/>
                </a:lnTo>
                <a:lnTo>
                  <a:pt x="3347284" y="374810"/>
                </a:lnTo>
                <a:lnTo>
                  <a:pt x="3351902" y="326124"/>
                </a:lnTo>
                <a:lnTo>
                  <a:pt x="3355763" y="277318"/>
                </a:lnTo>
                <a:lnTo>
                  <a:pt x="3358864" y="228400"/>
                </a:lnTo>
                <a:lnTo>
                  <a:pt x="3361201" y="179377"/>
                </a:lnTo>
                <a:lnTo>
                  <a:pt x="3362772" y="130258"/>
                </a:lnTo>
                <a:lnTo>
                  <a:pt x="3363499" y="85600"/>
                </a:lnTo>
                <a:lnTo>
                  <a:pt x="3363601" y="31764"/>
                </a:lnTo>
                <a:lnTo>
                  <a:pt x="3363119" y="0"/>
                </a:lnTo>
                <a:lnTo>
                  <a:pt x="3898923" y="0"/>
                </a:lnTo>
                <a:lnTo>
                  <a:pt x="3899298" y="31764"/>
                </a:lnTo>
                <a:lnTo>
                  <a:pt x="3899266" y="85600"/>
                </a:lnTo>
                <a:lnTo>
                  <a:pt x="3898518" y="134968"/>
                </a:lnTo>
                <a:lnTo>
                  <a:pt x="3897107" y="184263"/>
                </a:lnTo>
                <a:lnTo>
                  <a:pt x="3895037" y="233476"/>
                </a:lnTo>
                <a:lnTo>
                  <a:pt x="3892308" y="282603"/>
                </a:lnTo>
                <a:lnTo>
                  <a:pt x="3888925" y="331637"/>
                </a:lnTo>
                <a:lnTo>
                  <a:pt x="3884889" y="380572"/>
                </a:lnTo>
                <a:lnTo>
                  <a:pt x="3880203" y="429403"/>
                </a:lnTo>
                <a:lnTo>
                  <a:pt x="3874869" y="478122"/>
                </a:lnTo>
                <a:lnTo>
                  <a:pt x="3868889" y="526724"/>
                </a:lnTo>
                <a:lnTo>
                  <a:pt x="3862267" y="575203"/>
                </a:lnTo>
                <a:lnTo>
                  <a:pt x="3855004" y="623553"/>
                </a:lnTo>
                <a:lnTo>
                  <a:pt x="3847103" y="671768"/>
                </a:lnTo>
                <a:lnTo>
                  <a:pt x="3838566" y="719841"/>
                </a:lnTo>
                <a:lnTo>
                  <a:pt x="3829396" y="767767"/>
                </a:lnTo>
                <a:lnTo>
                  <a:pt x="3819595" y="815539"/>
                </a:lnTo>
                <a:lnTo>
                  <a:pt x="3809166" y="863152"/>
                </a:lnTo>
                <a:lnTo>
                  <a:pt x="3798111" y="910599"/>
                </a:lnTo>
                <a:lnTo>
                  <a:pt x="3786433" y="957875"/>
                </a:lnTo>
                <a:lnTo>
                  <a:pt x="3774133" y="1004972"/>
                </a:lnTo>
                <a:lnTo>
                  <a:pt x="3761215" y="1051886"/>
                </a:lnTo>
                <a:lnTo>
                  <a:pt x="3747681" y="1098610"/>
                </a:lnTo>
                <a:lnTo>
                  <a:pt x="3733533" y="1145138"/>
                </a:lnTo>
                <a:lnTo>
                  <a:pt x="3718773" y="1191464"/>
                </a:lnTo>
                <a:lnTo>
                  <a:pt x="3703405" y="1237582"/>
                </a:lnTo>
                <a:lnTo>
                  <a:pt x="3687430" y="1283485"/>
                </a:lnTo>
                <a:lnTo>
                  <a:pt x="3670851" y="1329169"/>
                </a:lnTo>
                <a:lnTo>
                  <a:pt x="3653671" y="1374626"/>
                </a:lnTo>
                <a:lnTo>
                  <a:pt x="3635891" y="1419850"/>
                </a:lnTo>
                <a:lnTo>
                  <a:pt x="3617515" y="1464836"/>
                </a:lnTo>
                <a:lnTo>
                  <a:pt x="3598545" y="1509578"/>
                </a:lnTo>
                <a:lnTo>
                  <a:pt x="3578982" y="1554069"/>
                </a:lnTo>
                <a:lnTo>
                  <a:pt x="3558830" y="1598303"/>
                </a:lnTo>
                <a:lnTo>
                  <a:pt x="3538091" y="1642275"/>
                </a:lnTo>
                <a:lnTo>
                  <a:pt x="3516768" y="1685977"/>
                </a:lnTo>
                <a:lnTo>
                  <a:pt x="3494862" y="1729405"/>
                </a:lnTo>
                <a:lnTo>
                  <a:pt x="3472377" y="1772552"/>
                </a:lnTo>
                <a:lnTo>
                  <a:pt x="3449315" y="1815412"/>
                </a:lnTo>
                <a:lnTo>
                  <a:pt x="3425677" y="1857979"/>
                </a:lnTo>
                <a:lnTo>
                  <a:pt x="3401467" y="1900246"/>
                </a:lnTo>
                <a:lnTo>
                  <a:pt x="3376688" y="1942208"/>
                </a:lnTo>
                <a:lnTo>
                  <a:pt x="3351341" y="1983859"/>
                </a:lnTo>
                <a:lnTo>
                  <a:pt x="3325428" y="2025193"/>
                </a:lnTo>
                <a:lnTo>
                  <a:pt x="3298953" y="2066203"/>
                </a:lnTo>
                <a:lnTo>
                  <a:pt x="3271918" y="2106883"/>
                </a:lnTo>
                <a:lnTo>
                  <a:pt x="3244325" y="2147228"/>
                </a:lnTo>
                <a:lnTo>
                  <a:pt x="3216176" y="2187232"/>
                </a:lnTo>
                <a:lnTo>
                  <a:pt x="3187475" y="2226887"/>
                </a:lnTo>
                <a:lnTo>
                  <a:pt x="3158223" y="2266189"/>
                </a:lnTo>
                <a:lnTo>
                  <a:pt x="3128423" y="2305131"/>
                </a:lnTo>
                <a:lnTo>
                  <a:pt x="3098078" y="2343707"/>
                </a:lnTo>
                <a:lnTo>
                  <a:pt x="3067189" y="2381910"/>
                </a:lnTo>
                <a:lnTo>
                  <a:pt x="3035760" y="2419736"/>
                </a:lnTo>
                <a:lnTo>
                  <a:pt x="3003792" y="2457178"/>
                </a:lnTo>
                <a:lnTo>
                  <a:pt x="2971288" y="2494229"/>
                </a:lnTo>
                <a:lnTo>
                  <a:pt x="2938251" y="2530884"/>
                </a:lnTo>
                <a:lnTo>
                  <a:pt x="2904683" y="2567137"/>
                </a:lnTo>
                <a:lnTo>
                  <a:pt x="2870586" y="2602981"/>
                </a:lnTo>
                <a:lnTo>
                  <a:pt x="2835963" y="2638411"/>
                </a:lnTo>
                <a:lnTo>
                  <a:pt x="2800816" y="2673420"/>
                </a:lnTo>
                <a:lnTo>
                  <a:pt x="2765148" y="2708002"/>
                </a:lnTo>
                <a:lnTo>
                  <a:pt x="2728961" y="2742152"/>
                </a:lnTo>
                <a:lnTo>
                  <a:pt x="2692258" y="2775863"/>
                </a:lnTo>
                <a:lnTo>
                  <a:pt x="2655040" y="2809129"/>
                </a:lnTo>
                <a:lnTo>
                  <a:pt x="2617375" y="2841889"/>
                </a:lnTo>
                <a:lnTo>
                  <a:pt x="2579332" y="2874085"/>
                </a:lnTo>
                <a:lnTo>
                  <a:pt x="2540916" y="2905714"/>
                </a:lnTo>
                <a:lnTo>
                  <a:pt x="2502135" y="2936776"/>
                </a:lnTo>
                <a:lnTo>
                  <a:pt x="2462994" y="2967268"/>
                </a:lnTo>
                <a:lnTo>
                  <a:pt x="2423501" y="2997190"/>
                </a:lnTo>
                <a:lnTo>
                  <a:pt x="2383660" y="3026539"/>
                </a:lnTo>
                <a:lnTo>
                  <a:pt x="2343479" y="3055313"/>
                </a:lnTo>
                <a:lnTo>
                  <a:pt x="2302964" y="3083511"/>
                </a:lnTo>
                <a:lnTo>
                  <a:pt x="2262121" y="3111132"/>
                </a:lnTo>
                <a:lnTo>
                  <a:pt x="2220956" y="3138174"/>
                </a:lnTo>
                <a:lnTo>
                  <a:pt x="2179476" y="3164634"/>
                </a:lnTo>
                <a:lnTo>
                  <a:pt x="2137688" y="3190512"/>
                </a:lnTo>
                <a:lnTo>
                  <a:pt x="2131202" y="3194409"/>
                </a:lnTo>
                <a:close/>
              </a:path>
              <a:path w="3899535" h="3729990">
                <a:moveTo>
                  <a:pt x="236660" y="3729373"/>
                </a:moveTo>
                <a:lnTo>
                  <a:pt x="187622" y="3729281"/>
                </a:lnTo>
                <a:lnTo>
                  <a:pt x="138547" y="3728536"/>
                </a:lnTo>
                <a:lnTo>
                  <a:pt x="89442" y="3727135"/>
                </a:lnTo>
                <a:lnTo>
                  <a:pt x="40314" y="3725076"/>
                </a:lnTo>
                <a:lnTo>
                  <a:pt x="0" y="3722847"/>
                </a:lnTo>
                <a:lnTo>
                  <a:pt x="0" y="3186815"/>
                </a:lnTo>
                <a:lnTo>
                  <a:pt x="3337" y="3187071"/>
                </a:lnTo>
                <a:lnTo>
                  <a:pt x="52333" y="3190054"/>
                </a:lnTo>
                <a:lnTo>
                  <a:pt x="101312" y="3192270"/>
                </a:lnTo>
                <a:lnTo>
                  <a:pt x="150264" y="3193721"/>
                </a:lnTo>
                <a:lnTo>
                  <a:pt x="199181" y="3194409"/>
                </a:lnTo>
                <a:lnTo>
                  <a:pt x="2131202" y="3194409"/>
                </a:lnTo>
                <a:lnTo>
                  <a:pt x="2095597" y="3215805"/>
                </a:lnTo>
                <a:lnTo>
                  <a:pt x="2053210" y="3240513"/>
                </a:lnTo>
                <a:lnTo>
                  <a:pt x="2010533" y="3264633"/>
                </a:lnTo>
                <a:lnTo>
                  <a:pt x="1967573" y="3288164"/>
                </a:lnTo>
                <a:lnTo>
                  <a:pt x="1924336" y="3311103"/>
                </a:lnTo>
                <a:lnTo>
                  <a:pt x="1880828" y="3333450"/>
                </a:lnTo>
                <a:lnTo>
                  <a:pt x="1837055" y="3355203"/>
                </a:lnTo>
                <a:lnTo>
                  <a:pt x="1793025" y="3376360"/>
                </a:lnTo>
                <a:lnTo>
                  <a:pt x="1748742" y="3396920"/>
                </a:lnTo>
                <a:lnTo>
                  <a:pt x="1704214" y="3416880"/>
                </a:lnTo>
                <a:lnTo>
                  <a:pt x="1659447" y="3436239"/>
                </a:lnTo>
                <a:lnTo>
                  <a:pt x="1614447" y="3454996"/>
                </a:lnTo>
                <a:lnTo>
                  <a:pt x="1569221" y="3473148"/>
                </a:lnTo>
                <a:lnTo>
                  <a:pt x="1523775" y="3490695"/>
                </a:lnTo>
                <a:lnTo>
                  <a:pt x="1478114" y="3507634"/>
                </a:lnTo>
                <a:lnTo>
                  <a:pt x="1432247" y="3523964"/>
                </a:lnTo>
                <a:lnTo>
                  <a:pt x="1386178" y="3539683"/>
                </a:lnTo>
                <a:lnTo>
                  <a:pt x="1339914" y="3554790"/>
                </a:lnTo>
                <a:lnTo>
                  <a:pt x="1293462" y="3569282"/>
                </a:lnTo>
                <a:lnTo>
                  <a:pt x="1246828" y="3583159"/>
                </a:lnTo>
                <a:lnTo>
                  <a:pt x="1200018" y="3596418"/>
                </a:lnTo>
                <a:lnTo>
                  <a:pt x="1153039" y="3609058"/>
                </a:lnTo>
                <a:lnTo>
                  <a:pt x="1105897" y="3621077"/>
                </a:lnTo>
                <a:lnTo>
                  <a:pt x="1058597" y="3632474"/>
                </a:lnTo>
                <a:lnTo>
                  <a:pt x="1011148" y="3643246"/>
                </a:lnTo>
                <a:lnTo>
                  <a:pt x="963554" y="3653393"/>
                </a:lnTo>
                <a:lnTo>
                  <a:pt x="915822" y="3662912"/>
                </a:lnTo>
                <a:lnTo>
                  <a:pt x="867959" y="3671803"/>
                </a:lnTo>
                <a:lnTo>
                  <a:pt x="819971" y="3680062"/>
                </a:lnTo>
                <a:lnTo>
                  <a:pt x="771864" y="3687689"/>
                </a:lnTo>
                <a:lnTo>
                  <a:pt x="723645" y="3694682"/>
                </a:lnTo>
                <a:lnTo>
                  <a:pt x="675319" y="3701039"/>
                </a:lnTo>
                <a:lnTo>
                  <a:pt x="626894" y="3706759"/>
                </a:lnTo>
                <a:lnTo>
                  <a:pt x="578375" y="3711840"/>
                </a:lnTo>
                <a:lnTo>
                  <a:pt x="529769" y="3716280"/>
                </a:lnTo>
                <a:lnTo>
                  <a:pt x="481083" y="3720078"/>
                </a:lnTo>
                <a:lnTo>
                  <a:pt x="432322" y="3723231"/>
                </a:lnTo>
                <a:lnTo>
                  <a:pt x="383493" y="3725739"/>
                </a:lnTo>
                <a:lnTo>
                  <a:pt x="334602" y="3727600"/>
                </a:lnTo>
                <a:lnTo>
                  <a:pt x="285655" y="3728812"/>
                </a:lnTo>
                <a:lnTo>
                  <a:pt x="236660" y="3729373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5" y="799500"/>
            <a:ext cx="15459075" cy="8686800"/>
          </a:xfrm>
          <a:custGeom>
            <a:avLst/>
            <a:gdLst/>
            <a:ahLst/>
            <a:cxnLst/>
            <a:rect l="l" t="t" r="r" b="b"/>
            <a:pathLst>
              <a:path w="15459075" h="8686800">
                <a:moveTo>
                  <a:pt x="15459073" y="8686800"/>
                </a:moveTo>
                <a:lnTo>
                  <a:pt x="1448316" y="8686800"/>
                </a:lnTo>
                <a:lnTo>
                  <a:pt x="1398310" y="8685938"/>
                </a:lnTo>
                <a:lnTo>
                  <a:pt x="1348522" y="8683362"/>
                </a:lnTo>
                <a:lnTo>
                  <a:pt x="1298992" y="8679089"/>
                </a:lnTo>
                <a:lnTo>
                  <a:pt x="1249761" y="8673136"/>
                </a:lnTo>
                <a:lnTo>
                  <a:pt x="1200868" y="8665518"/>
                </a:lnTo>
                <a:lnTo>
                  <a:pt x="1152353" y="8656254"/>
                </a:lnTo>
                <a:lnTo>
                  <a:pt x="1104257" y="8645358"/>
                </a:lnTo>
                <a:lnTo>
                  <a:pt x="1056618" y="8632848"/>
                </a:lnTo>
                <a:lnTo>
                  <a:pt x="1009478" y="8618741"/>
                </a:lnTo>
                <a:lnTo>
                  <a:pt x="962876" y="8603052"/>
                </a:lnTo>
                <a:lnTo>
                  <a:pt x="916852" y="8585799"/>
                </a:lnTo>
                <a:lnTo>
                  <a:pt x="871446" y="8566997"/>
                </a:lnTo>
                <a:lnTo>
                  <a:pt x="826698" y="8546664"/>
                </a:lnTo>
                <a:lnTo>
                  <a:pt x="782648" y="8524816"/>
                </a:lnTo>
                <a:lnTo>
                  <a:pt x="739336" y="8501470"/>
                </a:lnTo>
                <a:lnTo>
                  <a:pt x="696802" y="8476642"/>
                </a:lnTo>
                <a:lnTo>
                  <a:pt x="655086" y="8450348"/>
                </a:lnTo>
                <a:lnTo>
                  <a:pt x="614228" y="8422606"/>
                </a:lnTo>
                <a:lnTo>
                  <a:pt x="574267" y="8393431"/>
                </a:lnTo>
                <a:lnTo>
                  <a:pt x="535244" y="8362841"/>
                </a:lnTo>
                <a:lnTo>
                  <a:pt x="497199" y="8330851"/>
                </a:lnTo>
                <a:lnTo>
                  <a:pt x="460172" y="8297479"/>
                </a:lnTo>
                <a:lnTo>
                  <a:pt x="424202" y="8262741"/>
                </a:lnTo>
                <a:lnTo>
                  <a:pt x="389452" y="8226783"/>
                </a:lnTo>
                <a:lnTo>
                  <a:pt x="356068" y="8189768"/>
                </a:lnTo>
                <a:lnTo>
                  <a:pt x="324068" y="8151736"/>
                </a:lnTo>
                <a:lnTo>
                  <a:pt x="293467" y="8112726"/>
                </a:lnTo>
                <a:lnTo>
                  <a:pt x="264283" y="8072779"/>
                </a:lnTo>
                <a:lnTo>
                  <a:pt x="236531" y="8031934"/>
                </a:lnTo>
                <a:lnTo>
                  <a:pt x="210229" y="7990232"/>
                </a:lnTo>
                <a:lnTo>
                  <a:pt x="185392" y="7947712"/>
                </a:lnTo>
                <a:lnTo>
                  <a:pt x="162038" y="7904415"/>
                </a:lnTo>
                <a:lnTo>
                  <a:pt x="140182" y="7860380"/>
                </a:lnTo>
                <a:lnTo>
                  <a:pt x="119842" y="7815647"/>
                </a:lnTo>
                <a:lnTo>
                  <a:pt x="101035" y="7770256"/>
                </a:lnTo>
                <a:lnTo>
                  <a:pt x="83776" y="7724248"/>
                </a:lnTo>
                <a:lnTo>
                  <a:pt x="68082" y="7677661"/>
                </a:lnTo>
                <a:lnTo>
                  <a:pt x="53969" y="7630537"/>
                </a:lnTo>
                <a:lnTo>
                  <a:pt x="41455" y="7582915"/>
                </a:lnTo>
                <a:lnTo>
                  <a:pt x="30556" y="7534834"/>
                </a:lnTo>
                <a:lnTo>
                  <a:pt x="21288" y="7486336"/>
                </a:lnTo>
                <a:lnTo>
                  <a:pt x="13669" y="7437459"/>
                </a:lnTo>
                <a:lnTo>
                  <a:pt x="7713" y="7388245"/>
                </a:lnTo>
                <a:lnTo>
                  <a:pt x="3439" y="7338732"/>
                </a:lnTo>
                <a:lnTo>
                  <a:pt x="862" y="7288960"/>
                </a:lnTo>
                <a:lnTo>
                  <a:pt x="0" y="7238971"/>
                </a:lnTo>
                <a:lnTo>
                  <a:pt x="0" y="0"/>
                </a:lnTo>
                <a:lnTo>
                  <a:pt x="15459073" y="0"/>
                </a:lnTo>
                <a:lnTo>
                  <a:pt x="15459073" y="8686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477" y="7813676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853480" y="1695436"/>
                </a:moveTo>
                <a:lnTo>
                  <a:pt x="0" y="1688679"/>
                </a:lnTo>
                <a:lnTo>
                  <a:pt x="1048" y="1640624"/>
                </a:lnTo>
                <a:lnTo>
                  <a:pt x="3417" y="1592907"/>
                </a:lnTo>
                <a:lnTo>
                  <a:pt x="7087" y="1545544"/>
                </a:lnTo>
                <a:lnTo>
                  <a:pt x="12042" y="1498554"/>
                </a:lnTo>
                <a:lnTo>
                  <a:pt x="18264" y="1451954"/>
                </a:lnTo>
                <a:lnTo>
                  <a:pt x="25734" y="1405762"/>
                </a:lnTo>
                <a:lnTo>
                  <a:pt x="34437" y="1359995"/>
                </a:lnTo>
                <a:lnTo>
                  <a:pt x="44353" y="1314670"/>
                </a:lnTo>
                <a:lnTo>
                  <a:pt x="55465" y="1269805"/>
                </a:lnTo>
                <a:lnTo>
                  <a:pt x="67756" y="1225418"/>
                </a:lnTo>
                <a:lnTo>
                  <a:pt x="81209" y="1181527"/>
                </a:lnTo>
                <a:lnTo>
                  <a:pt x="95804" y="1138147"/>
                </a:lnTo>
                <a:lnTo>
                  <a:pt x="111526" y="1095299"/>
                </a:lnTo>
                <a:lnTo>
                  <a:pt x="128355" y="1052997"/>
                </a:lnTo>
                <a:lnTo>
                  <a:pt x="146275" y="1011262"/>
                </a:lnTo>
                <a:lnTo>
                  <a:pt x="165268" y="970108"/>
                </a:lnTo>
                <a:lnTo>
                  <a:pt x="185316" y="929556"/>
                </a:lnTo>
                <a:lnTo>
                  <a:pt x="206402" y="889621"/>
                </a:lnTo>
                <a:lnTo>
                  <a:pt x="228508" y="850321"/>
                </a:lnTo>
                <a:lnTo>
                  <a:pt x="251617" y="811674"/>
                </a:lnTo>
                <a:lnTo>
                  <a:pt x="275710" y="773698"/>
                </a:lnTo>
                <a:lnTo>
                  <a:pt x="300770" y="736409"/>
                </a:lnTo>
                <a:lnTo>
                  <a:pt x="326780" y="699826"/>
                </a:lnTo>
                <a:lnTo>
                  <a:pt x="353722" y="663966"/>
                </a:lnTo>
                <a:lnTo>
                  <a:pt x="381578" y="628847"/>
                </a:lnTo>
                <a:lnTo>
                  <a:pt x="410331" y="594485"/>
                </a:lnTo>
                <a:lnTo>
                  <a:pt x="439962" y="560899"/>
                </a:lnTo>
                <a:lnTo>
                  <a:pt x="470456" y="528106"/>
                </a:lnTo>
                <a:lnTo>
                  <a:pt x="501793" y="496124"/>
                </a:lnTo>
                <a:lnTo>
                  <a:pt x="533956" y="464970"/>
                </a:lnTo>
                <a:lnTo>
                  <a:pt x="566928" y="434661"/>
                </a:lnTo>
                <a:lnTo>
                  <a:pt x="600691" y="405215"/>
                </a:lnTo>
                <a:lnTo>
                  <a:pt x="635227" y="376650"/>
                </a:lnTo>
                <a:lnTo>
                  <a:pt x="670518" y="348984"/>
                </a:lnTo>
                <a:lnTo>
                  <a:pt x="706548" y="322233"/>
                </a:lnTo>
                <a:lnTo>
                  <a:pt x="743298" y="296415"/>
                </a:lnTo>
                <a:lnTo>
                  <a:pt x="780751" y="271548"/>
                </a:lnTo>
                <a:lnTo>
                  <a:pt x="818890" y="247649"/>
                </a:lnTo>
                <a:lnTo>
                  <a:pt x="857695" y="224737"/>
                </a:lnTo>
                <a:lnTo>
                  <a:pt x="897151" y="202827"/>
                </a:lnTo>
                <a:lnTo>
                  <a:pt x="937239" y="181938"/>
                </a:lnTo>
                <a:lnTo>
                  <a:pt x="977942" y="162088"/>
                </a:lnTo>
                <a:lnTo>
                  <a:pt x="1019242" y="143293"/>
                </a:lnTo>
                <a:lnTo>
                  <a:pt x="1061121" y="125572"/>
                </a:lnTo>
                <a:lnTo>
                  <a:pt x="1103562" y="108942"/>
                </a:lnTo>
                <a:lnTo>
                  <a:pt x="1146547" y="93421"/>
                </a:lnTo>
                <a:lnTo>
                  <a:pt x="1190059" y="79025"/>
                </a:lnTo>
                <a:lnTo>
                  <a:pt x="1234080" y="65773"/>
                </a:lnTo>
                <a:lnTo>
                  <a:pt x="1278592" y="53682"/>
                </a:lnTo>
                <a:lnTo>
                  <a:pt x="1323578" y="42769"/>
                </a:lnTo>
                <a:lnTo>
                  <a:pt x="1369020" y="33053"/>
                </a:lnTo>
                <a:lnTo>
                  <a:pt x="1414900" y="24550"/>
                </a:lnTo>
                <a:lnTo>
                  <a:pt x="1461201" y="17278"/>
                </a:lnTo>
                <a:lnTo>
                  <a:pt x="1507906" y="11255"/>
                </a:lnTo>
                <a:lnTo>
                  <a:pt x="1554996" y="6498"/>
                </a:lnTo>
                <a:lnTo>
                  <a:pt x="1602454" y="3025"/>
                </a:lnTo>
                <a:lnTo>
                  <a:pt x="1650262" y="853"/>
                </a:lnTo>
                <a:lnTo>
                  <a:pt x="1698403" y="0"/>
                </a:lnTo>
                <a:lnTo>
                  <a:pt x="1746549" y="478"/>
                </a:lnTo>
                <a:lnTo>
                  <a:pt x="1794373" y="2278"/>
                </a:lnTo>
                <a:lnTo>
                  <a:pt x="1841857" y="5381"/>
                </a:lnTo>
                <a:lnTo>
                  <a:pt x="1888982" y="9771"/>
                </a:lnTo>
                <a:lnTo>
                  <a:pt x="1935732" y="15430"/>
                </a:lnTo>
                <a:lnTo>
                  <a:pt x="1982089" y="22341"/>
                </a:lnTo>
                <a:lnTo>
                  <a:pt x="2028034" y="30487"/>
                </a:lnTo>
                <a:lnTo>
                  <a:pt x="2073551" y="39849"/>
                </a:lnTo>
                <a:lnTo>
                  <a:pt x="2118621" y="50411"/>
                </a:lnTo>
                <a:lnTo>
                  <a:pt x="2163226" y="62155"/>
                </a:lnTo>
                <a:lnTo>
                  <a:pt x="2207349" y="75064"/>
                </a:lnTo>
                <a:lnTo>
                  <a:pt x="2250972" y="89120"/>
                </a:lnTo>
                <a:lnTo>
                  <a:pt x="2294077" y="104307"/>
                </a:lnTo>
                <a:lnTo>
                  <a:pt x="2336647" y="120606"/>
                </a:lnTo>
                <a:lnTo>
                  <a:pt x="2378663" y="138000"/>
                </a:lnTo>
                <a:lnTo>
                  <a:pt x="2420109" y="156473"/>
                </a:lnTo>
                <a:lnTo>
                  <a:pt x="2460965" y="176005"/>
                </a:lnTo>
                <a:lnTo>
                  <a:pt x="2501215" y="196581"/>
                </a:lnTo>
                <a:lnTo>
                  <a:pt x="2540841" y="218183"/>
                </a:lnTo>
                <a:lnTo>
                  <a:pt x="2579825" y="240793"/>
                </a:lnTo>
                <a:lnTo>
                  <a:pt x="2618148" y="264394"/>
                </a:lnTo>
                <a:lnTo>
                  <a:pt x="2655795" y="288969"/>
                </a:lnTo>
                <a:lnTo>
                  <a:pt x="2692745" y="314499"/>
                </a:lnTo>
                <a:lnTo>
                  <a:pt x="2728983" y="340969"/>
                </a:lnTo>
                <a:lnTo>
                  <a:pt x="2764490" y="368360"/>
                </a:lnTo>
                <a:lnTo>
                  <a:pt x="2799248" y="396655"/>
                </a:lnTo>
                <a:lnTo>
                  <a:pt x="2833240" y="425837"/>
                </a:lnTo>
                <a:lnTo>
                  <a:pt x="2866448" y="455888"/>
                </a:lnTo>
                <a:lnTo>
                  <a:pt x="2898853" y="486791"/>
                </a:lnTo>
                <a:lnTo>
                  <a:pt x="2930439" y="518528"/>
                </a:lnTo>
                <a:lnTo>
                  <a:pt x="2961188" y="551083"/>
                </a:lnTo>
                <a:lnTo>
                  <a:pt x="2991081" y="584437"/>
                </a:lnTo>
                <a:lnTo>
                  <a:pt x="3020102" y="618574"/>
                </a:lnTo>
                <a:lnTo>
                  <a:pt x="3048231" y="653475"/>
                </a:lnTo>
                <a:lnTo>
                  <a:pt x="3075452" y="689124"/>
                </a:lnTo>
                <a:lnTo>
                  <a:pt x="3101747" y="725504"/>
                </a:lnTo>
                <a:lnTo>
                  <a:pt x="3127098" y="762596"/>
                </a:lnTo>
                <a:lnTo>
                  <a:pt x="3151487" y="800383"/>
                </a:lnTo>
                <a:lnTo>
                  <a:pt x="3174897" y="838849"/>
                </a:lnTo>
                <a:lnTo>
                  <a:pt x="3197309" y="877975"/>
                </a:lnTo>
                <a:lnTo>
                  <a:pt x="3218707" y="917745"/>
                </a:lnTo>
                <a:lnTo>
                  <a:pt x="3239071" y="958140"/>
                </a:lnTo>
                <a:lnTo>
                  <a:pt x="3258385" y="999144"/>
                </a:lnTo>
                <a:lnTo>
                  <a:pt x="3276631" y="1040739"/>
                </a:lnTo>
                <a:lnTo>
                  <a:pt x="3293790" y="1082908"/>
                </a:lnTo>
                <a:lnTo>
                  <a:pt x="3309846" y="1125633"/>
                </a:lnTo>
                <a:lnTo>
                  <a:pt x="3324780" y="1168898"/>
                </a:lnTo>
                <a:lnTo>
                  <a:pt x="3338575" y="1212683"/>
                </a:lnTo>
                <a:lnTo>
                  <a:pt x="3351212" y="1256973"/>
                </a:lnTo>
                <a:lnTo>
                  <a:pt x="3362675" y="1301750"/>
                </a:lnTo>
                <a:lnTo>
                  <a:pt x="3372945" y="1346996"/>
                </a:lnTo>
                <a:lnTo>
                  <a:pt x="3382005" y="1392694"/>
                </a:lnTo>
                <a:lnTo>
                  <a:pt x="3389836" y="1438827"/>
                </a:lnTo>
                <a:lnTo>
                  <a:pt x="3396422" y="1485377"/>
                </a:lnTo>
                <a:lnTo>
                  <a:pt x="3401744" y="1532327"/>
                </a:lnTo>
                <a:lnTo>
                  <a:pt x="3405784" y="1579659"/>
                </a:lnTo>
                <a:lnTo>
                  <a:pt x="3408525" y="1627357"/>
                </a:lnTo>
                <a:lnTo>
                  <a:pt x="3409949" y="1675402"/>
                </a:lnTo>
                <a:lnTo>
                  <a:pt x="2556547" y="1688805"/>
                </a:lnTo>
                <a:lnTo>
                  <a:pt x="2554466" y="1640988"/>
                </a:lnTo>
                <a:lnTo>
                  <a:pt x="2549790" y="1593899"/>
                </a:lnTo>
                <a:lnTo>
                  <a:pt x="2542590" y="1547610"/>
                </a:lnTo>
                <a:lnTo>
                  <a:pt x="2532936" y="1502188"/>
                </a:lnTo>
                <a:lnTo>
                  <a:pt x="2520899" y="1457705"/>
                </a:lnTo>
                <a:lnTo>
                  <a:pt x="2506551" y="1414229"/>
                </a:lnTo>
                <a:lnTo>
                  <a:pt x="2489962" y="1371829"/>
                </a:lnTo>
                <a:lnTo>
                  <a:pt x="2471203" y="1330576"/>
                </a:lnTo>
                <a:lnTo>
                  <a:pt x="2450346" y="1290539"/>
                </a:lnTo>
                <a:lnTo>
                  <a:pt x="2427460" y="1251786"/>
                </a:lnTo>
                <a:lnTo>
                  <a:pt x="2402618" y="1214388"/>
                </a:lnTo>
                <a:lnTo>
                  <a:pt x="2375890" y="1178414"/>
                </a:lnTo>
                <a:lnTo>
                  <a:pt x="2347347" y="1143934"/>
                </a:lnTo>
                <a:lnTo>
                  <a:pt x="2317060" y="1111016"/>
                </a:lnTo>
                <a:lnTo>
                  <a:pt x="2285100" y="1079731"/>
                </a:lnTo>
                <a:lnTo>
                  <a:pt x="2251538" y="1050148"/>
                </a:lnTo>
                <a:lnTo>
                  <a:pt x="2216445" y="1022336"/>
                </a:lnTo>
                <a:lnTo>
                  <a:pt x="2179891" y="996365"/>
                </a:lnTo>
                <a:lnTo>
                  <a:pt x="2141949" y="972304"/>
                </a:lnTo>
                <a:lnTo>
                  <a:pt x="2102688" y="950223"/>
                </a:lnTo>
                <a:lnTo>
                  <a:pt x="2062180" y="930192"/>
                </a:lnTo>
                <a:lnTo>
                  <a:pt x="2020496" y="912278"/>
                </a:lnTo>
                <a:lnTo>
                  <a:pt x="1977707" y="896553"/>
                </a:lnTo>
                <a:lnTo>
                  <a:pt x="1933883" y="883086"/>
                </a:lnTo>
                <a:lnTo>
                  <a:pt x="1889095" y="871945"/>
                </a:lnTo>
                <a:lnTo>
                  <a:pt x="1843416" y="863201"/>
                </a:lnTo>
                <a:lnTo>
                  <a:pt x="1796915" y="856923"/>
                </a:lnTo>
                <a:lnTo>
                  <a:pt x="1749663" y="853181"/>
                </a:lnTo>
                <a:lnTo>
                  <a:pt x="1701732" y="852043"/>
                </a:lnTo>
                <a:lnTo>
                  <a:pt x="1653811" y="853554"/>
                </a:lnTo>
                <a:lnTo>
                  <a:pt x="1606589" y="857664"/>
                </a:lnTo>
                <a:lnTo>
                  <a:pt x="1560139" y="864304"/>
                </a:lnTo>
                <a:lnTo>
                  <a:pt x="1514529" y="873404"/>
                </a:lnTo>
                <a:lnTo>
                  <a:pt x="1469830" y="884893"/>
                </a:lnTo>
                <a:lnTo>
                  <a:pt x="1426112" y="898701"/>
                </a:lnTo>
                <a:lnTo>
                  <a:pt x="1383447" y="914759"/>
                </a:lnTo>
                <a:lnTo>
                  <a:pt x="1341904" y="932996"/>
                </a:lnTo>
                <a:lnTo>
                  <a:pt x="1301554" y="953343"/>
                </a:lnTo>
                <a:lnTo>
                  <a:pt x="1262467" y="975729"/>
                </a:lnTo>
                <a:lnTo>
                  <a:pt x="1224714" y="1000085"/>
                </a:lnTo>
                <a:lnTo>
                  <a:pt x="1188364" y="1026339"/>
                </a:lnTo>
                <a:lnTo>
                  <a:pt x="1153490" y="1054424"/>
                </a:lnTo>
                <a:lnTo>
                  <a:pt x="1120160" y="1084267"/>
                </a:lnTo>
                <a:lnTo>
                  <a:pt x="1088445" y="1115800"/>
                </a:lnTo>
                <a:lnTo>
                  <a:pt x="1058416" y="1148953"/>
                </a:lnTo>
                <a:lnTo>
                  <a:pt x="1030143" y="1183654"/>
                </a:lnTo>
                <a:lnTo>
                  <a:pt x="1003697" y="1219835"/>
                </a:lnTo>
                <a:lnTo>
                  <a:pt x="979148" y="1257425"/>
                </a:lnTo>
                <a:lnTo>
                  <a:pt x="956566" y="1296355"/>
                </a:lnTo>
                <a:lnTo>
                  <a:pt x="936022" y="1336554"/>
                </a:lnTo>
                <a:lnTo>
                  <a:pt x="917586" y="1377952"/>
                </a:lnTo>
                <a:lnTo>
                  <a:pt x="901329" y="1420479"/>
                </a:lnTo>
                <a:lnTo>
                  <a:pt x="887321" y="1464066"/>
                </a:lnTo>
                <a:lnTo>
                  <a:pt x="875632" y="1508641"/>
                </a:lnTo>
                <a:lnTo>
                  <a:pt x="866333" y="1554136"/>
                </a:lnTo>
                <a:lnTo>
                  <a:pt x="859495" y="1600481"/>
                </a:lnTo>
                <a:lnTo>
                  <a:pt x="855187" y="1647604"/>
                </a:lnTo>
                <a:lnTo>
                  <a:pt x="853480" y="1695436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0546" y="756581"/>
            <a:ext cx="12866907" cy="699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3009" y="2914938"/>
            <a:ext cx="12181980" cy="2473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998" y="2155725"/>
            <a:ext cx="14362430" cy="298992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-635" algn="ctr">
              <a:lnSpc>
                <a:spcPts val="11480"/>
              </a:lnSpc>
              <a:spcBef>
                <a:spcPts val="315"/>
              </a:spcBef>
            </a:pPr>
            <a:r>
              <a:rPr sz="9600" spc="8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C</a:t>
            </a:r>
            <a:r>
              <a:rPr lang="en-IN" sz="9600" spc="-455" dirty="0" err="1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r</a:t>
            </a:r>
            <a:r>
              <a:rPr lang="en-IN" sz="9600" spc="-100" dirty="0" err="1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eating</a:t>
            </a:r>
            <a:r>
              <a:rPr lang="en-IN" sz="9600" spc="-10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 a Jukebox using Java</a:t>
            </a:r>
            <a:endParaRPr sz="9600" dirty="0">
              <a:solidFill>
                <a:schemeClr val="tx2">
                  <a:lumMod val="75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28CE-6307-D753-CC7E-5053648D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409700"/>
            <a:ext cx="12866907" cy="699769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47A75-1FAA-7369-88A2-69467475EA98}"/>
              </a:ext>
            </a:extLst>
          </p:cNvPr>
          <p:cNvSpPr txBox="1"/>
          <p:nvPr/>
        </p:nvSpPr>
        <p:spPr>
          <a:xfrm>
            <a:off x="2057400" y="2476500"/>
            <a:ext cx="1432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2"/>
                </a:solidFill>
                <a:effectLst/>
                <a:latin typeface="-apple-system"/>
              </a:rPr>
              <a:t>A Jukebox is a mechanical or digital device that plays music selected by users.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2"/>
                </a:solidFill>
                <a:effectLst/>
                <a:latin typeface="-apple-system"/>
              </a:rPr>
              <a:t>Traditionally, Jukeboxes were found in public places like bars or diners, allowing people to select and enjoy their favorite tunes.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2"/>
                </a:solidFill>
                <a:effectLst/>
                <a:latin typeface="-apple-system"/>
              </a:rPr>
              <a:t>In the digital age, Jukeboxes have evolved into software applications that can be run on various devices, including computers and smartphones.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27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10" y="0"/>
            <a:ext cx="1900555" cy="1597025"/>
          </a:xfrm>
          <a:custGeom>
            <a:avLst/>
            <a:gdLst/>
            <a:ahLst/>
            <a:cxnLst/>
            <a:rect l="l" t="t" r="r" b="b"/>
            <a:pathLst>
              <a:path w="1900555" h="1597025">
                <a:moveTo>
                  <a:pt x="1900190" y="1596714"/>
                </a:moveTo>
                <a:lnTo>
                  <a:pt x="1821838" y="1594637"/>
                </a:lnTo>
                <a:lnTo>
                  <a:pt x="1773771" y="1591726"/>
                </a:lnTo>
                <a:lnTo>
                  <a:pt x="1726007" y="1587654"/>
                </a:lnTo>
                <a:lnTo>
                  <a:pt x="1678559" y="1582436"/>
                </a:lnTo>
                <a:lnTo>
                  <a:pt x="1631443" y="1576084"/>
                </a:lnTo>
                <a:lnTo>
                  <a:pt x="1584673" y="1568612"/>
                </a:lnTo>
                <a:lnTo>
                  <a:pt x="1538264" y="1560033"/>
                </a:lnTo>
                <a:lnTo>
                  <a:pt x="1492231" y="1550360"/>
                </a:lnTo>
                <a:lnTo>
                  <a:pt x="1446587" y="1539608"/>
                </a:lnTo>
                <a:lnTo>
                  <a:pt x="1401349" y="1527789"/>
                </a:lnTo>
                <a:lnTo>
                  <a:pt x="1356531" y="1514917"/>
                </a:lnTo>
                <a:lnTo>
                  <a:pt x="1312147" y="1501005"/>
                </a:lnTo>
                <a:lnTo>
                  <a:pt x="1268212" y="1486067"/>
                </a:lnTo>
                <a:lnTo>
                  <a:pt x="1224742" y="1470116"/>
                </a:lnTo>
                <a:lnTo>
                  <a:pt x="1181749" y="1453165"/>
                </a:lnTo>
                <a:lnTo>
                  <a:pt x="1139250" y="1435229"/>
                </a:lnTo>
                <a:lnTo>
                  <a:pt x="1097259" y="1416320"/>
                </a:lnTo>
                <a:lnTo>
                  <a:pt x="1055791" y="1396451"/>
                </a:lnTo>
                <a:lnTo>
                  <a:pt x="1014860" y="1375637"/>
                </a:lnTo>
                <a:lnTo>
                  <a:pt x="974481" y="1353890"/>
                </a:lnTo>
                <a:lnTo>
                  <a:pt x="934668" y="1331224"/>
                </a:lnTo>
                <a:lnTo>
                  <a:pt x="895437" y="1307652"/>
                </a:lnTo>
                <a:lnTo>
                  <a:pt x="856803" y="1283188"/>
                </a:lnTo>
                <a:lnTo>
                  <a:pt x="818682" y="1257777"/>
                </a:lnTo>
                <a:lnTo>
                  <a:pt x="781381" y="1231638"/>
                </a:lnTo>
                <a:lnTo>
                  <a:pt x="744623" y="1204577"/>
                </a:lnTo>
                <a:lnTo>
                  <a:pt x="708520" y="1176679"/>
                </a:lnTo>
                <a:lnTo>
                  <a:pt x="673087" y="1147955"/>
                </a:lnTo>
                <a:lnTo>
                  <a:pt x="638338" y="1118419"/>
                </a:lnTo>
                <a:lnTo>
                  <a:pt x="604289" y="1088085"/>
                </a:lnTo>
                <a:lnTo>
                  <a:pt x="570953" y="1056966"/>
                </a:lnTo>
                <a:lnTo>
                  <a:pt x="538345" y="1025076"/>
                </a:lnTo>
                <a:lnTo>
                  <a:pt x="506481" y="992427"/>
                </a:lnTo>
                <a:lnTo>
                  <a:pt x="475375" y="959033"/>
                </a:lnTo>
                <a:lnTo>
                  <a:pt x="445041" y="924909"/>
                </a:lnTo>
                <a:lnTo>
                  <a:pt x="415495" y="890066"/>
                </a:lnTo>
                <a:lnTo>
                  <a:pt x="386750" y="854519"/>
                </a:lnTo>
                <a:lnTo>
                  <a:pt x="358823" y="818281"/>
                </a:lnTo>
                <a:lnTo>
                  <a:pt x="331727" y="781364"/>
                </a:lnTo>
                <a:lnTo>
                  <a:pt x="305476" y="743784"/>
                </a:lnTo>
                <a:lnTo>
                  <a:pt x="280087" y="705553"/>
                </a:lnTo>
                <a:lnTo>
                  <a:pt x="255574" y="666684"/>
                </a:lnTo>
                <a:lnTo>
                  <a:pt x="231950" y="627192"/>
                </a:lnTo>
                <a:lnTo>
                  <a:pt x="209232" y="587088"/>
                </a:lnTo>
                <a:lnTo>
                  <a:pt x="187433" y="546388"/>
                </a:lnTo>
                <a:lnTo>
                  <a:pt x="166568" y="505103"/>
                </a:lnTo>
                <a:lnTo>
                  <a:pt x="146653" y="463248"/>
                </a:lnTo>
                <a:lnTo>
                  <a:pt x="127701" y="420836"/>
                </a:lnTo>
                <a:lnTo>
                  <a:pt x="109728" y="377881"/>
                </a:lnTo>
                <a:lnTo>
                  <a:pt x="92747" y="334395"/>
                </a:lnTo>
                <a:lnTo>
                  <a:pt x="76775" y="290393"/>
                </a:lnTo>
                <a:lnTo>
                  <a:pt x="61825" y="245887"/>
                </a:lnTo>
                <a:lnTo>
                  <a:pt x="47913" y="200891"/>
                </a:lnTo>
                <a:lnTo>
                  <a:pt x="35052" y="155419"/>
                </a:lnTo>
                <a:lnTo>
                  <a:pt x="23259" y="109483"/>
                </a:lnTo>
                <a:lnTo>
                  <a:pt x="12546" y="63098"/>
                </a:lnTo>
                <a:lnTo>
                  <a:pt x="2930" y="16276"/>
                </a:lnTo>
                <a:lnTo>
                  <a:pt x="0" y="0"/>
                </a:lnTo>
                <a:lnTo>
                  <a:pt x="310994" y="0"/>
                </a:lnTo>
                <a:lnTo>
                  <a:pt x="319022" y="35287"/>
                </a:lnTo>
                <a:lnTo>
                  <a:pt x="330947" y="81465"/>
                </a:lnTo>
                <a:lnTo>
                  <a:pt x="344148" y="127085"/>
                </a:lnTo>
                <a:lnTo>
                  <a:pt x="358605" y="172128"/>
                </a:lnTo>
                <a:lnTo>
                  <a:pt x="374296" y="216574"/>
                </a:lnTo>
                <a:lnTo>
                  <a:pt x="391201" y="260405"/>
                </a:lnTo>
                <a:lnTo>
                  <a:pt x="409299" y="303601"/>
                </a:lnTo>
                <a:lnTo>
                  <a:pt x="428567" y="346144"/>
                </a:lnTo>
                <a:lnTo>
                  <a:pt x="448987" y="388014"/>
                </a:lnTo>
                <a:lnTo>
                  <a:pt x="470535" y="429191"/>
                </a:lnTo>
                <a:lnTo>
                  <a:pt x="493192" y="469657"/>
                </a:lnTo>
                <a:lnTo>
                  <a:pt x="516936" y="509393"/>
                </a:lnTo>
                <a:lnTo>
                  <a:pt x="541747" y="548379"/>
                </a:lnTo>
                <a:lnTo>
                  <a:pt x="567602" y="586596"/>
                </a:lnTo>
                <a:lnTo>
                  <a:pt x="594482" y="624025"/>
                </a:lnTo>
                <a:lnTo>
                  <a:pt x="622366" y="660647"/>
                </a:lnTo>
                <a:lnTo>
                  <a:pt x="651231" y="696442"/>
                </a:lnTo>
                <a:lnTo>
                  <a:pt x="681058" y="731393"/>
                </a:lnTo>
                <a:lnTo>
                  <a:pt x="711824" y="765478"/>
                </a:lnTo>
                <a:lnTo>
                  <a:pt x="743510" y="798679"/>
                </a:lnTo>
                <a:lnTo>
                  <a:pt x="776094" y="830978"/>
                </a:lnTo>
                <a:lnTo>
                  <a:pt x="809555" y="862354"/>
                </a:lnTo>
                <a:lnTo>
                  <a:pt x="843872" y="892789"/>
                </a:lnTo>
                <a:lnTo>
                  <a:pt x="879024" y="922263"/>
                </a:lnTo>
                <a:lnTo>
                  <a:pt x="914990" y="950757"/>
                </a:lnTo>
                <a:lnTo>
                  <a:pt x="951750" y="978253"/>
                </a:lnTo>
                <a:lnTo>
                  <a:pt x="989281" y="1004730"/>
                </a:lnTo>
                <a:lnTo>
                  <a:pt x="1027563" y="1030170"/>
                </a:lnTo>
                <a:lnTo>
                  <a:pt x="1066574" y="1054554"/>
                </a:lnTo>
                <a:lnTo>
                  <a:pt x="1106295" y="1077862"/>
                </a:lnTo>
                <a:lnTo>
                  <a:pt x="1146704" y="1100075"/>
                </a:lnTo>
                <a:lnTo>
                  <a:pt x="1187779" y="1121175"/>
                </a:lnTo>
                <a:lnTo>
                  <a:pt x="1229501" y="1141141"/>
                </a:lnTo>
                <a:lnTo>
                  <a:pt x="1271847" y="1159955"/>
                </a:lnTo>
                <a:lnTo>
                  <a:pt x="1314796" y="1177597"/>
                </a:lnTo>
                <a:lnTo>
                  <a:pt x="1358329" y="1194049"/>
                </a:lnTo>
                <a:lnTo>
                  <a:pt x="1402423" y="1209291"/>
                </a:lnTo>
                <a:lnTo>
                  <a:pt x="1447058" y="1223304"/>
                </a:lnTo>
                <a:lnTo>
                  <a:pt x="1492213" y="1236069"/>
                </a:lnTo>
                <a:lnTo>
                  <a:pt x="1537866" y="1247566"/>
                </a:lnTo>
                <a:lnTo>
                  <a:pt x="1583997" y="1257777"/>
                </a:lnTo>
                <a:lnTo>
                  <a:pt x="1630584" y="1266683"/>
                </a:lnTo>
                <a:lnTo>
                  <a:pt x="1677607" y="1274263"/>
                </a:lnTo>
                <a:lnTo>
                  <a:pt x="1725045" y="1280499"/>
                </a:lnTo>
                <a:lnTo>
                  <a:pt x="1772876" y="1285372"/>
                </a:lnTo>
                <a:lnTo>
                  <a:pt x="1821079" y="1288863"/>
                </a:lnTo>
                <a:lnTo>
                  <a:pt x="1869634" y="1290952"/>
                </a:lnTo>
                <a:lnTo>
                  <a:pt x="1900190" y="1291370"/>
                </a:lnTo>
                <a:lnTo>
                  <a:pt x="1900190" y="1596714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1"/>
            <a:ext cx="1918335" cy="2249805"/>
          </a:xfrm>
          <a:custGeom>
            <a:avLst/>
            <a:gdLst/>
            <a:ahLst/>
            <a:cxnLst/>
            <a:rect l="l" t="t" r="r" b="b"/>
            <a:pathLst>
              <a:path w="1918335" h="2249804">
                <a:moveTo>
                  <a:pt x="1918049" y="2249759"/>
                </a:moveTo>
                <a:lnTo>
                  <a:pt x="1478141" y="2249759"/>
                </a:lnTo>
                <a:lnTo>
                  <a:pt x="1475636" y="2204880"/>
                </a:lnTo>
                <a:lnTo>
                  <a:pt x="1471721" y="2156435"/>
                </a:lnTo>
                <a:lnTo>
                  <a:pt x="1466624" y="2108304"/>
                </a:lnTo>
                <a:lnTo>
                  <a:pt x="1460358" y="2060502"/>
                </a:lnTo>
                <a:lnTo>
                  <a:pt x="1452938" y="2013045"/>
                </a:lnTo>
                <a:lnTo>
                  <a:pt x="1444376" y="1965949"/>
                </a:lnTo>
                <a:lnTo>
                  <a:pt x="1434687" y="1919230"/>
                </a:lnTo>
                <a:lnTo>
                  <a:pt x="1423884" y="1872904"/>
                </a:lnTo>
                <a:lnTo>
                  <a:pt x="1411981" y="1826985"/>
                </a:lnTo>
                <a:lnTo>
                  <a:pt x="1398991" y="1781491"/>
                </a:lnTo>
                <a:lnTo>
                  <a:pt x="1384928" y="1736438"/>
                </a:lnTo>
                <a:lnTo>
                  <a:pt x="1369805" y="1691839"/>
                </a:lnTo>
                <a:lnTo>
                  <a:pt x="1353636" y="1647713"/>
                </a:lnTo>
                <a:lnTo>
                  <a:pt x="1336435" y="1604074"/>
                </a:lnTo>
                <a:lnTo>
                  <a:pt x="1318216" y="1560939"/>
                </a:lnTo>
                <a:lnTo>
                  <a:pt x="1298991" y="1518322"/>
                </a:lnTo>
                <a:lnTo>
                  <a:pt x="1278775" y="1476240"/>
                </a:lnTo>
                <a:lnTo>
                  <a:pt x="1257580" y="1434710"/>
                </a:lnTo>
                <a:lnTo>
                  <a:pt x="1235422" y="1393746"/>
                </a:lnTo>
                <a:lnTo>
                  <a:pt x="1212312" y="1353364"/>
                </a:lnTo>
                <a:lnTo>
                  <a:pt x="1188266" y="1313580"/>
                </a:lnTo>
                <a:lnTo>
                  <a:pt x="1163296" y="1274411"/>
                </a:lnTo>
                <a:lnTo>
                  <a:pt x="1137416" y="1235871"/>
                </a:lnTo>
                <a:lnTo>
                  <a:pt x="1110640" y="1197977"/>
                </a:lnTo>
                <a:lnTo>
                  <a:pt x="1082981" y="1160744"/>
                </a:lnTo>
                <a:lnTo>
                  <a:pt x="1054453" y="1124189"/>
                </a:lnTo>
                <a:lnTo>
                  <a:pt x="1025069" y="1088327"/>
                </a:lnTo>
                <a:lnTo>
                  <a:pt x="994844" y="1053174"/>
                </a:lnTo>
                <a:lnTo>
                  <a:pt x="963790" y="1018745"/>
                </a:lnTo>
                <a:lnTo>
                  <a:pt x="931921" y="985057"/>
                </a:lnTo>
                <a:lnTo>
                  <a:pt x="899251" y="952126"/>
                </a:lnTo>
                <a:lnTo>
                  <a:pt x="865794" y="919967"/>
                </a:lnTo>
                <a:lnTo>
                  <a:pt x="831563" y="888595"/>
                </a:lnTo>
                <a:lnTo>
                  <a:pt x="796572" y="858028"/>
                </a:lnTo>
                <a:lnTo>
                  <a:pt x="760833" y="828280"/>
                </a:lnTo>
                <a:lnTo>
                  <a:pt x="724362" y="799368"/>
                </a:lnTo>
                <a:lnTo>
                  <a:pt x="687171" y="771307"/>
                </a:lnTo>
                <a:lnTo>
                  <a:pt x="649275" y="744113"/>
                </a:lnTo>
                <a:lnTo>
                  <a:pt x="610686" y="717802"/>
                </a:lnTo>
                <a:lnTo>
                  <a:pt x="571418" y="692390"/>
                </a:lnTo>
                <a:lnTo>
                  <a:pt x="531485" y="667893"/>
                </a:lnTo>
                <a:lnTo>
                  <a:pt x="490901" y="644326"/>
                </a:lnTo>
                <a:lnTo>
                  <a:pt x="449678" y="621705"/>
                </a:lnTo>
                <a:lnTo>
                  <a:pt x="407832" y="600046"/>
                </a:lnTo>
                <a:lnTo>
                  <a:pt x="365375" y="579365"/>
                </a:lnTo>
                <a:lnTo>
                  <a:pt x="322320" y="559677"/>
                </a:lnTo>
                <a:lnTo>
                  <a:pt x="278682" y="540999"/>
                </a:lnTo>
                <a:lnTo>
                  <a:pt x="234392" y="523316"/>
                </a:lnTo>
                <a:lnTo>
                  <a:pt x="189710" y="506735"/>
                </a:lnTo>
                <a:lnTo>
                  <a:pt x="144403" y="491181"/>
                </a:lnTo>
                <a:lnTo>
                  <a:pt x="98568" y="476699"/>
                </a:lnTo>
                <a:lnTo>
                  <a:pt x="52216" y="463306"/>
                </a:lnTo>
                <a:lnTo>
                  <a:pt x="5363" y="451017"/>
                </a:lnTo>
                <a:lnTo>
                  <a:pt x="0" y="449751"/>
                </a:lnTo>
                <a:lnTo>
                  <a:pt x="0" y="0"/>
                </a:lnTo>
                <a:lnTo>
                  <a:pt x="79680" y="17148"/>
                </a:lnTo>
                <a:lnTo>
                  <a:pt x="126764" y="28689"/>
                </a:lnTo>
                <a:lnTo>
                  <a:pt x="173448" y="41137"/>
                </a:lnTo>
                <a:lnTo>
                  <a:pt x="219723" y="54482"/>
                </a:lnTo>
                <a:lnTo>
                  <a:pt x="265581" y="68713"/>
                </a:lnTo>
                <a:lnTo>
                  <a:pt x="311012" y="83819"/>
                </a:lnTo>
                <a:lnTo>
                  <a:pt x="356007" y="99792"/>
                </a:lnTo>
                <a:lnTo>
                  <a:pt x="400558" y="116618"/>
                </a:lnTo>
                <a:lnTo>
                  <a:pt x="444654" y="134290"/>
                </a:lnTo>
                <a:lnTo>
                  <a:pt x="488288" y="152795"/>
                </a:lnTo>
                <a:lnTo>
                  <a:pt x="531451" y="172123"/>
                </a:lnTo>
                <a:lnTo>
                  <a:pt x="574132" y="192265"/>
                </a:lnTo>
                <a:lnTo>
                  <a:pt x="616324" y="213208"/>
                </a:lnTo>
                <a:lnTo>
                  <a:pt x="658017" y="234944"/>
                </a:lnTo>
                <a:lnTo>
                  <a:pt x="699203" y="257462"/>
                </a:lnTo>
                <a:lnTo>
                  <a:pt x="739871" y="280750"/>
                </a:lnTo>
                <a:lnTo>
                  <a:pt x="780014" y="304799"/>
                </a:lnTo>
                <a:lnTo>
                  <a:pt x="819623" y="329598"/>
                </a:lnTo>
                <a:lnTo>
                  <a:pt x="858687" y="355137"/>
                </a:lnTo>
                <a:lnTo>
                  <a:pt x="897199" y="381405"/>
                </a:lnTo>
                <a:lnTo>
                  <a:pt x="935149" y="408392"/>
                </a:lnTo>
                <a:lnTo>
                  <a:pt x="972528" y="436087"/>
                </a:lnTo>
                <a:lnTo>
                  <a:pt x="1009328" y="464479"/>
                </a:lnTo>
                <a:lnTo>
                  <a:pt x="1045538" y="493559"/>
                </a:lnTo>
                <a:lnTo>
                  <a:pt x="1081187" y="523347"/>
                </a:lnTo>
                <a:lnTo>
                  <a:pt x="1116158" y="553739"/>
                </a:lnTo>
                <a:lnTo>
                  <a:pt x="1150548" y="584818"/>
                </a:lnTo>
                <a:lnTo>
                  <a:pt x="1184314" y="616543"/>
                </a:lnTo>
                <a:lnTo>
                  <a:pt x="1217446" y="648903"/>
                </a:lnTo>
                <a:lnTo>
                  <a:pt x="1249936" y="681887"/>
                </a:lnTo>
                <a:lnTo>
                  <a:pt x="1281773" y="715485"/>
                </a:lnTo>
                <a:lnTo>
                  <a:pt x="1312950" y="749686"/>
                </a:lnTo>
                <a:lnTo>
                  <a:pt x="1343457" y="784481"/>
                </a:lnTo>
                <a:lnTo>
                  <a:pt x="1373286" y="819858"/>
                </a:lnTo>
                <a:lnTo>
                  <a:pt x="1402426" y="855808"/>
                </a:lnTo>
                <a:lnTo>
                  <a:pt x="1430870" y="892319"/>
                </a:lnTo>
                <a:lnTo>
                  <a:pt x="1458608" y="929381"/>
                </a:lnTo>
                <a:lnTo>
                  <a:pt x="1485632" y="966984"/>
                </a:lnTo>
                <a:lnTo>
                  <a:pt x="1511931" y="1005118"/>
                </a:lnTo>
                <a:lnTo>
                  <a:pt x="1537498" y="1043771"/>
                </a:lnTo>
                <a:lnTo>
                  <a:pt x="1562323" y="1082933"/>
                </a:lnTo>
                <a:lnTo>
                  <a:pt x="1586398" y="1122595"/>
                </a:lnTo>
                <a:lnTo>
                  <a:pt x="1609712" y="1162745"/>
                </a:lnTo>
                <a:lnTo>
                  <a:pt x="1632258" y="1203372"/>
                </a:lnTo>
                <a:lnTo>
                  <a:pt x="1654026" y="1244468"/>
                </a:lnTo>
                <a:lnTo>
                  <a:pt x="1675007" y="1286020"/>
                </a:lnTo>
                <a:lnTo>
                  <a:pt x="1695193" y="1328019"/>
                </a:lnTo>
                <a:lnTo>
                  <a:pt x="1714574" y="1370453"/>
                </a:lnTo>
                <a:lnTo>
                  <a:pt x="1733141" y="1413314"/>
                </a:lnTo>
                <a:lnTo>
                  <a:pt x="1750885" y="1456589"/>
                </a:lnTo>
                <a:lnTo>
                  <a:pt x="1767797" y="1500270"/>
                </a:lnTo>
                <a:lnTo>
                  <a:pt x="1783869" y="1544344"/>
                </a:lnTo>
                <a:lnTo>
                  <a:pt x="1799091" y="1588802"/>
                </a:lnTo>
                <a:lnTo>
                  <a:pt x="1813454" y="1633633"/>
                </a:lnTo>
                <a:lnTo>
                  <a:pt x="1826950" y="1678827"/>
                </a:lnTo>
                <a:lnTo>
                  <a:pt x="1839568" y="1724374"/>
                </a:lnTo>
                <a:lnTo>
                  <a:pt x="1851301" y="1770262"/>
                </a:lnTo>
                <a:lnTo>
                  <a:pt x="1862139" y="1816482"/>
                </a:lnTo>
                <a:lnTo>
                  <a:pt x="1872074" y="1863022"/>
                </a:lnTo>
                <a:lnTo>
                  <a:pt x="1881095" y="1909873"/>
                </a:lnTo>
                <a:lnTo>
                  <a:pt x="1889195" y="1957024"/>
                </a:lnTo>
                <a:lnTo>
                  <a:pt x="1896364" y="2004465"/>
                </a:lnTo>
                <a:lnTo>
                  <a:pt x="1902593" y="2052184"/>
                </a:lnTo>
                <a:lnTo>
                  <a:pt x="1907873" y="2100172"/>
                </a:lnTo>
                <a:lnTo>
                  <a:pt x="1912196" y="2148419"/>
                </a:lnTo>
                <a:lnTo>
                  <a:pt x="1915552" y="2196912"/>
                </a:lnTo>
                <a:lnTo>
                  <a:pt x="1917932" y="2245643"/>
                </a:lnTo>
                <a:lnTo>
                  <a:pt x="1918049" y="2249759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8" y="800100"/>
            <a:ext cx="12847072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4800" spc="50" dirty="0">
                <a:solidFill>
                  <a:srgbClr val="26316F"/>
                </a:solidFill>
              </a:rPr>
              <a:t>Key Features of Jukebox</a:t>
            </a:r>
            <a:endParaRPr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BF65B-2659-C544-E1F3-24DD16842C5B}"/>
              </a:ext>
            </a:extLst>
          </p:cNvPr>
          <p:cNvSpPr txBox="1"/>
          <p:nvPr/>
        </p:nvSpPr>
        <p:spPr>
          <a:xfrm>
            <a:off x="1918335" y="2171700"/>
            <a:ext cx="149218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2"/>
                </a:solidFill>
                <a:effectLst/>
                <a:latin typeface="-apple-system"/>
              </a:rPr>
              <a:t>Music library management: Organizing and storing a collection of songs.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2"/>
                </a:solidFill>
                <a:effectLst/>
                <a:latin typeface="-apple-system"/>
              </a:rPr>
              <a:t>Song selection: Allowing users to choose their favorite songs from the library.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2"/>
                </a:solidFill>
                <a:effectLst/>
                <a:latin typeface="-apple-system"/>
              </a:rPr>
              <a:t>Playback control: Offering functionalities like play, pause, skip, and volume control.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2"/>
                </a:solidFill>
                <a:effectLst/>
                <a:latin typeface="-apple-system"/>
              </a:rPr>
              <a:t>User-friendly interface: Designing an intuitive and visually appealing interface for a seamless user experience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0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28" y="1746194"/>
            <a:ext cx="4668520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3050" spc="70" dirty="0">
                <a:solidFill>
                  <a:srgbClr val="FABC00"/>
                </a:solidFill>
              </a:rPr>
              <a:t>Technology Used</a:t>
            </a:r>
            <a:endParaRPr sz="3050" dirty="0"/>
          </a:p>
        </p:txBody>
      </p:sp>
      <p:sp>
        <p:nvSpPr>
          <p:cNvPr id="6" name="object 6"/>
          <p:cNvSpPr txBox="1"/>
          <p:nvPr/>
        </p:nvSpPr>
        <p:spPr>
          <a:xfrm>
            <a:off x="10374229" y="2988026"/>
            <a:ext cx="6167120" cy="3000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IN" sz="3150" dirty="0">
                <a:solidFill>
                  <a:schemeClr val="tx2"/>
                </a:solidFill>
                <a:latin typeface="Verdana"/>
                <a:cs typeface="Verdana"/>
              </a:rPr>
              <a:t>Key technologies used here are:</a:t>
            </a:r>
          </a:p>
          <a:p>
            <a:pPr marL="469900" marR="5080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3150" dirty="0">
                <a:solidFill>
                  <a:schemeClr val="tx2"/>
                </a:solidFill>
                <a:latin typeface="Verdana"/>
                <a:cs typeface="Verdana"/>
              </a:rPr>
              <a:t>IntelliJ IDE Community Edition</a:t>
            </a:r>
          </a:p>
          <a:p>
            <a:pPr marL="469900" marR="5080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3150" dirty="0">
                <a:solidFill>
                  <a:schemeClr val="tx2"/>
                </a:solidFill>
                <a:latin typeface="Verdana"/>
                <a:cs typeface="Verdana"/>
              </a:rPr>
              <a:t>MySQL workbench</a:t>
            </a:r>
            <a:endParaRPr sz="315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10" y="0"/>
            <a:ext cx="1900555" cy="1597025"/>
          </a:xfrm>
          <a:custGeom>
            <a:avLst/>
            <a:gdLst/>
            <a:ahLst/>
            <a:cxnLst/>
            <a:rect l="l" t="t" r="r" b="b"/>
            <a:pathLst>
              <a:path w="1900555" h="1597025">
                <a:moveTo>
                  <a:pt x="1900190" y="1596714"/>
                </a:moveTo>
                <a:lnTo>
                  <a:pt x="1821838" y="1594637"/>
                </a:lnTo>
                <a:lnTo>
                  <a:pt x="1773771" y="1591726"/>
                </a:lnTo>
                <a:lnTo>
                  <a:pt x="1726007" y="1587654"/>
                </a:lnTo>
                <a:lnTo>
                  <a:pt x="1678559" y="1582436"/>
                </a:lnTo>
                <a:lnTo>
                  <a:pt x="1631443" y="1576084"/>
                </a:lnTo>
                <a:lnTo>
                  <a:pt x="1584673" y="1568612"/>
                </a:lnTo>
                <a:lnTo>
                  <a:pt x="1538264" y="1560033"/>
                </a:lnTo>
                <a:lnTo>
                  <a:pt x="1492231" y="1550360"/>
                </a:lnTo>
                <a:lnTo>
                  <a:pt x="1446587" y="1539608"/>
                </a:lnTo>
                <a:lnTo>
                  <a:pt x="1401349" y="1527789"/>
                </a:lnTo>
                <a:lnTo>
                  <a:pt x="1356531" y="1514917"/>
                </a:lnTo>
                <a:lnTo>
                  <a:pt x="1312147" y="1501005"/>
                </a:lnTo>
                <a:lnTo>
                  <a:pt x="1268212" y="1486067"/>
                </a:lnTo>
                <a:lnTo>
                  <a:pt x="1224742" y="1470116"/>
                </a:lnTo>
                <a:lnTo>
                  <a:pt x="1181749" y="1453165"/>
                </a:lnTo>
                <a:lnTo>
                  <a:pt x="1139250" y="1435229"/>
                </a:lnTo>
                <a:lnTo>
                  <a:pt x="1097259" y="1416320"/>
                </a:lnTo>
                <a:lnTo>
                  <a:pt x="1055791" y="1396451"/>
                </a:lnTo>
                <a:lnTo>
                  <a:pt x="1014860" y="1375637"/>
                </a:lnTo>
                <a:lnTo>
                  <a:pt x="974481" y="1353890"/>
                </a:lnTo>
                <a:lnTo>
                  <a:pt x="934668" y="1331224"/>
                </a:lnTo>
                <a:lnTo>
                  <a:pt x="895437" y="1307652"/>
                </a:lnTo>
                <a:lnTo>
                  <a:pt x="856803" y="1283188"/>
                </a:lnTo>
                <a:lnTo>
                  <a:pt x="818682" y="1257777"/>
                </a:lnTo>
                <a:lnTo>
                  <a:pt x="781381" y="1231638"/>
                </a:lnTo>
                <a:lnTo>
                  <a:pt x="744623" y="1204577"/>
                </a:lnTo>
                <a:lnTo>
                  <a:pt x="708520" y="1176679"/>
                </a:lnTo>
                <a:lnTo>
                  <a:pt x="673087" y="1147955"/>
                </a:lnTo>
                <a:lnTo>
                  <a:pt x="638338" y="1118419"/>
                </a:lnTo>
                <a:lnTo>
                  <a:pt x="604289" y="1088085"/>
                </a:lnTo>
                <a:lnTo>
                  <a:pt x="570953" y="1056966"/>
                </a:lnTo>
                <a:lnTo>
                  <a:pt x="538345" y="1025076"/>
                </a:lnTo>
                <a:lnTo>
                  <a:pt x="506481" y="992427"/>
                </a:lnTo>
                <a:lnTo>
                  <a:pt x="475375" y="959033"/>
                </a:lnTo>
                <a:lnTo>
                  <a:pt x="445041" y="924909"/>
                </a:lnTo>
                <a:lnTo>
                  <a:pt x="415495" y="890066"/>
                </a:lnTo>
                <a:lnTo>
                  <a:pt x="386750" y="854519"/>
                </a:lnTo>
                <a:lnTo>
                  <a:pt x="358823" y="818281"/>
                </a:lnTo>
                <a:lnTo>
                  <a:pt x="331727" y="781364"/>
                </a:lnTo>
                <a:lnTo>
                  <a:pt x="305476" y="743784"/>
                </a:lnTo>
                <a:lnTo>
                  <a:pt x="280087" y="705553"/>
                </a:lnTo>
                <a:lnTo>
                  <a:pt x="255574" y="666684"/>
                </a:lnTo>
                <a:lnTo>
                  <a:pt x="231950" y="627192"/>
                </a:lnTo>
                <a:lnTo>
                  <a:pt x="209232" y="587088"/>
                </a:lnTo>
                <a:lnTo>
                  <a:pt x="187433" y="546388"/>
                </a:lnTo>
                <a:lnTo>
                  <a:pt x="166568" y="505103"/>
                </a:lnTo>
                <a:lnTo>
                  <a:pt x="146653" y="463248"/>
                </a:lnTo>
                <a:lnTo>
                  <a:pt x="127701" y="420836"/>
                </a:lnTo>
                <a:lnTo>
                  <a:pt x="109728" y="377881"/>
                </a:lnTo>
                <a:lnTo>
                  <a:pt x="92747" y="334395"/>
                </a:lnTo>
                <a:lnTo>
                  <a:pt x="76775" y="290393"/>
                </a:lnTo>
                <a:lnTo>
                  <a:pt x="61825" y="245887"/>
                </a:lnTo>
                <a:lnTo>
                  <a:pt x="47913" y="200891"/>
                </a:lnTo>
                <a:lnTo>
                  <a:pt x="35052" y="155419"/>
                </a:lnTo>
                <a:lnTo>
                  <a:pt x="23259" y="109483"/>
                </a:lnTo>
                <a:lnTo>
                  <a:pt x="12546" y="63098"/>
                </a:lnTo>
                <a:lnTo>
                  <a:pt x="2930" y="16276"/>
                </a:lnTo>
                <a:lnTo>
                  <a:pt x="0" y="0"/>
                </a:lnTo>
                <a:lnTo>
                  <a:pt x="310994" y="0"/>
                </a:lnTo>
                <a:lnTo>
                  <a:pt x="319022" y="35287"/>
                </a:lnTo>
                <a:lnTo>
                  <a:pt x="330947" y="81465"/>
                </a:lnTo>
                <a:lnTo>
                  <a:pt x="344148" y="127085"/>
                </a:lnTo>
                <a:lnTo>
                  <a:pt x="358605" y="172128"/>
                </a:lnTo>
                <a:lnTo>
                  <a:pt x="374296" y="216574"/>
                </a:lnTo>
                <a:lnTo>
                  <a:pt x="391201" y="260405"/>
                </a:lnTo>
                <a:lnTo>
                  <a:pt x="409299" y="303601"/>
                </a:lnTo>
                <a:lnTo>
                  <a:pt x="428567" y="346144"/>
                </a:lnTo>
                <a:lnTo>
                  <a:pt x="448987" y="388014"/>
                </a:lnTo>
                <a:lnTo>
                  <a:pt x="470535" y="429191"/>
                </a:lnTo>
                <a:lnTo>
                  <a:pt x="493192" y="469657"/>
                </a:lnTo>
                <a:lnTo>
                  <a:pt x="516936" y="509393"/>
                </a:lnTo>
                <a:lnTo>
                  <a:pt x="541747" y="548379"/>
                </a:lnTo>
                <a:lnTo>
                  <a:pt x="567602" y="586596"/>
                </a:lnTo>
                <a:lnTo>
                  <a:pt x="594482" y="624025"/>
                </a:lnTo>
                <a:lnTo>
                  <a:pt x="622366" y="660647"/>
                </a:lnTo>
                <a:lnTo>
                  <a:pt x="651231" y="696442"/>
                </a:lnTo>
                <a:lnTo>
                  <a:pt x="681058" y="731393"/>
                </a:lnTo>
                <a:lnTo>
                  <a:pt x="711824" y="765478"/>
                </a:lnTo>
                <a:lnTo>
                  <a:pt x="743510" y="798679"/>
                </a:lnTo>
                <a:lnTo>
                  <a:pt x="776094" y="830978"/>
                </a:lnTo>
                <a:lnTo>
                  <a:pt x="809555" y="862354"/>
                </a:lnTo>
                <a:lnTo>
                  <a:pt x="843872" y="892789"/>
                </a:lnTo>
                <a:lnTo>
                  <a:pt x="879024" y="922263"/>
                </a:lnTo>
                <a:lnTo>
                  <a:pt x="914990" y="950757"/>
                </a:lnTo>
                <a:lnTo>
                  <a:pt x="951750" y="978253"/>
                </a:lnTo>
                <a:lnTo>
                  <a:pt x="989281" y="1004730"/>
                </a:lnTo>
                <a:lnTo>
                  <a:pt x="1027563" y="1030170"/>
                </a:lnTo>
                <a:lnTo>
                  <a:pt x="1066574" y="1054554"/>
                </a:lnTo>
                <a:lnTo>
                  <a:pt x="1106295" y="1077862"/>
                </a:lnTo>
                <a:lnTo>
                  <a:pt x="1146704" y="1100075"/>
                </a:lnTo>
                <a:lnTo>
                  <a:pt x="1187779" y="1121175"/>
                </a:lnTo>
                <a:lnTo>
                  <a:pt x="1229501" y="1141141"/>
                </a:lnTo>
                <a:lnTo>
                  <a:pt x="1271847" y="1159955"/>
                </a:lnTo>
                <a:lnTo>
                  <a:pt x="1314796" y="1177597"/>
                </a:lnTo>
                <a:lnTo>
                  <a:pt x="1358329" y="1194049"/>
                </a:lnTo>
                <a:lnTo>
                  <a:pt x="1402423" y="1209291"/>
                </a:lnTo>
                <a:lnTo>
                  <a:pt x="1447058" y="1223304"/>
                </a:lnTo>
                <a:lnTo>
                  <a:pt x="1492213" y="1236069"/>
                </a:lnTo>
                <a:lnTo>
                  <a:pt x="1537866" y="1247566"/>
                </a:lnTo>
                <a:lnTo>
                  <a:pt x="1583997" y="1257777"/>
                </a:lnTo>
                <a:lnTo>
                  <a:pt x="1630584" y="1266683"/>
                </a:lnTo>
                <a:lnTo>
                  <a:pt x="1677607" y="1274263"/>
                </a:lnTo>
                <a:lnTo>
                  <a:pt x="1725045" y="1280499"/>
                </a:lnTo>
                <a:lnTo>
                  <a:pt x="1772876" y="1285372"/>
                </a:lnTo>
                <a:lnTo>
                  <a:pt x="1821079" y="1288863"/>
                </a:lnTo>
                <a:lnTo>
                  <a:pt x="1869634" y="1290952"/>
                </a:lnTo>
                <a:lnTo>
                  <a:pt x="1900190" y="1291370"/>
                </a:lnTo>
                <a:lnTo>
                  <a:pt x="1900190" y="1596714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1"/>
            <a:ext cx="1918335" cy="2249805"/>
          </a:xfrm>
          <a:custGeom>
            <a:avLst/>
            <a:gdLst/>
            <a:ahLst/>
            <a:cxnLst/>
            <a:rect l="l" t="t" r="r" b="b"/>
            <a:pathLst>
              <a:path w="1918335" h="2249804">
                <a:moveTo>
                  <a:pt x="1918049" y="2249759"/>
                </a:moveTo>
                <a:lnTo>
                  <a:pt x="1478141" y="2249759"/>
                </a:lnTo>
                <a:lnTo>
                  <a:pt x="1475636" y="2204880"/>
                </a:lnTo>
                <a:lnTo>
                  <a:pt x="1471721" y="2156435"/>
                </a:lnTo>
                <a:lnTo>
                  <a:pt x="1466624" y="2108304"/>
                </a:lnTo>
                <a:lnTo>
                  <a:pt x="1460358" y="2060502"/>
                </a:lnTo>
                <a:lnTo>
                  <a:pt x="1452938" y="2013045"/>
                </a:lnTo>
                <a:lnTo>
                  <a:pt x="1444376" y="1965949"/>
                </a:lnTo>
                <a:lnTo>
                  <a:pt x="1434687" y="1919230"/>
                </a:lnTo>
                <a:lnTo>
                  <a:pt x="1423884" y="1872904"/>
                </a:lnTo>
                <a:lnTo>
                  <a:pt x="1411981" y="1826985"/>
                </a:lnTo>
                <a:lnTo>
                  <a:pt x="1398991" y="1781491"/>
                </a:lnTo>
                <a:lnTo>
                  <a:pt x="1384928" y="1736438"/>
                </a:lnTo>
                <a:lnTo>
                  <a:pt x="1369805" y="1691839"/>
                </a:lnTo>
                <a:lnTo>
                  <a:pt x="1353636" y="1647713"/>
                </a:lnTo>
                <a:lnTo>
                  <a:pt x="1336435" y="1604074"/>
                </a:lnTo>
                <a:lnTo>
                  <a:pt x="1318216" y="1560939"/>
                </a:lnTo>
                <a:lnTo>
                  <a:pt x="1298991" y="1518322"/>
                </a:lnTo>
                <a:lnTo>
                  <a:pt x="1278775" y="1476240"/>
                </a:lnTo>
                <a:lnTo>
                  <a:pt x="1257580" y="1434710"/>
                </a:lnTo>
                <a:lnTo>
                  <a:pt x="1235422" y="1393746"/>
                </a:lnTo>
                <a:lnTo>
                  <a:pt x="1212312" y="1353364"/>
                </a:lnTo>
                <a:lnTo>
                  <a:pt x="1188266" y="1313580"/>
                </a:lnTo>
                <a:lnTo>
                  <a:pt x="1163296" y="1274411"/>
                </a:lnTo>
                <a:lnTo>
                  <a:pt x="1137416" y="1235871"/>
                </a:lnTo>
                <a:lnTo>
                  <a:pt x="1110640" y="1197977"/>
                </a:lnTo>
                <a:lnTo>
                  <a:pt x="1082981" y="1160744"/>
                </a:lnTo>
                <a:lnTo>
                  <a:pt x="1054453" y="1124189"/>
                </a:lnTo>
                <a:lnTo>
                  <a:pt x="1025069" y="1088327"/>
                </a:lnTo>
                <a:lnTo>
                  <a:pt x="994844" y="1053174"/>
                </a:lnTo>
                <a:lnTo>
                  <a:pt x="963790" y="1018745"/>
                </a:lnTo>
                <a:lnTo>
                  <a:pt x="931921" y="985057"/>
                </a:lnTo>
                <a:lnTo>
                  <a:pt x="899251" y="952126"/>
                </a:lnTo>
                <a:lnTo>
                  <a:pt x="865794" y="919967"/>
                </a:lnTo>
                <a:lnTo>
                  <a:pt x="831563" y="888595"/>
                </a:lnTo>
                <a:lnTo>
                  <a:pt x="796572" y="858028"/>
                </a:lnTo>
                <a:lnTo>
                  <a:pt x="760833" y="828280"/>
                </a:lnTo>
                <a:lnTo>
                  <a:pt x="724362" y="799368"/>
                </a:lnTo>
                <a:lnTo>
                  <a:pt x="687171" y="771307"/>
                </a:lnTo>
                <a:lnTo>
                  <a:pt x="649275" y="744113"/>
                </a:lnTo>
                <a:lnTo>
                  <a:pt x="610686" y="717802"/>
                </a:lnTo>
                <a:lnTo>
                  <a:pt x="571418" y="692390"/>
                </a:lnTo>
                <a:lnTo>
                  <a:pt x="531485" y="667893"/>
                </a:lnTo>
                <a:lnTo>
                  <a:pt x="490901" y="644326"/>
                </a:lnTo>
                <a:lnTo>
                  <a:pt x="449678" y="621705"/>
                </a:lnTo>
                <a:lnTo>
                  <a:pt x="407832" y="600046"/>
                </a:lnTo>
                <a:lnTo>
                  <a:pt x="365375" y="579365"/>
                </a:lnTo>
                <a:lnTo>
                  <a:pt x="322320" y="559677"/>
                </a:lnTo>
                <a:lnTo>
                  <a:pt x="278682" y="540999"/>
                </a:lnTo>
                <a:lnTo>
                  <a:pt x="234392" y="523316"/>
                </a:lnTo>
                <a:lnTo>
                  <a:pt x="189710" y="506735"/>
                </a:lnTo>
                <a:lnTo>
                  <a:pt x="144403" y="491181"/>
                </a:lnTo>
                <a:lnTo>
                  <a:pt x="98568" y="476699"/>
                </a:lnTo>
                <a:lnTo>
                  <a:pt x="52216" y="463306"/>
                </a:lnTo>
                <a:lnTo>
                  <a:pt x="5363" y="451017"/>
                </a:lnTo>
                <a:lnTo>
                  <a:pt x="0" y="449751"/>
                </a:lnTo>
                <a:lnTo>
                  <a:pt x="0" y="0"/>
                </a:lnTo>
                <a:lnTo>
                  <a:pt x="79680" y="17148"/>
                </a:lnTo>
                <a:lnTo>
                  <a:pt x="126764" y="28689"/>
                </a:lnTo>
                <a:lnTo>
                  <a:pt x="173448" y="41137"/>
                </a:lnTo>
                <a:lnTo>
                  <a:pt x="219723" y="54482"/>
                </a:lnTo>
                <a:lnTo>
                  <a:pt x="265581" y="68713"/>
                </a:lnTo>
                <a:lnTo>
                  <a:pt x="311012" y="83819"/>
                </a:lnTo>
                <a:lnTo>
                  <a:pt x="356007" y="99792"/>
                </a:lnTo>
                <a:lnTo>
                  <a:pt x="400558" y="116618"/>
                </a:lnTo>
                <a:lnTo>
                  <a:pt x="444654" y="134290"/>
                </a:lnTo>
                <a:lnTo>
                  <a:pt x="488288" y="152795"/>
                </a:lnTo>
                <a:lnTo>
                  <a:pt x="531451" y="172123"/>
                </a:lnTo>
                <a:lnTo>
                  <a:pt x="574132" y="192265"/>
                </a:lnTo>
                <a:lnTo>
                  <a:pt x="616324" y="213208"/>
                </a:lnTo>
                <a:lnTo>
                  <a:pt x="658017" y="234944"/>
                </a:lnTo>
                <a:lnTo>
                  <a:pt x="699203" y="257462"/>
                </a:lnTo>
                <a:lnTo>
                  <a:pt x="739871" y="280750"/>
                </a:lnTo>
                <a:lnTo>
                  <a:pt x="780014" y="304799"/>
                </a:lnTo>
                <a:lnTo>
                  <a:pt x="819623" y="329598"/>
                </a:lnTo>
                <a:lnTo>
                  <a:pt x="858687" y="355137"/>
                </a:lnTo>
                <a:lnTo>
                  <a:pt x="897199" y="381405"/>
                </a:lnTo>
                <a:lnTo>
                  <a:pt x="935149" y="408392"/>
                </a:lnTo>
                <a:lnTo>
                  <a:pt x="972528" y="436087"/>
                </a:lnTo>
                <a:lnTo>
                  <a:pt x="1009328" y="464479"/>
                </a:lnTo>
                <a:lnTo>
                  <a:pt x="1045538" y="493559"/>
                </a:lnTo>
                <a:lnTo>
                  <a:pt x="1081187" y="523347"/>
                </a:lnTo>
                <a:lnTo>
                  <a:pt x="1116158" y="553739"/>
                </a:lnTo>
                <a:lnTo>
                  <a:pt x="1150548" y="584818"/>
                </a:lnTo>
                <a:lnTo>
                  <a:pt x="1184314" y="616543"/>
                </a:lnTo>
                <a:lnTo>
                  <a:pt x="1217446" y="648903"/>
                </a:lnTo>
                <a:lnTo>
                  <a:pt x="1249936" y="681887"/>
                </a:lnTo>
                <a:lnTo>
                  <a:pt x="1281773" y="715485"/>
                </a:lnTo>
                <a:lnTo>
                  <a:pt x="1312950" y="749686"/>
                </a:lnTo>
                <a:lnTo>
                  <a:pt x="1343457" y="784481"/>
                </a:lnTo>
                <a:lnTo>
                  <a:pt x="1373286" y="819858"/>
                </a:lnTo>
                <a:lnTo>
                  <a:pt x="1402426" y="855808"/>
                </a:lnTo>
                <a:lnTo>
                  <a:pt x="1430870" y="892319"/>
                </a:lnTo>
                <a:lnTo>
                  <a:pt x="1458608" y="929381"/>
                </a:lnTo>
                <a:lnTo>
                  <a:pt x="1485632" y="966984"/>
                </a:lnTo>
                <a:lnTo>
                  <a:pt x="1511931" y="1005118"/>
                </a:lnTo>
                <a:lnTo>
                  <a:pt x="1537498" y="1043771"/>
                </a:lnTo>
                <a:lnTo>
                  <a:pt x="1562323" y="1082933"/>
                </a:lnTo>
                <a:lnTo>
                  <a:pt x="1586398" y="1122595"/>
                </a:lnTo>
                <a:lnTo>
                  <a:pt x="1609712" y="1162745"/>
                </a:lnTo>
                <a:lnTo>
                  <a:pt x="1632258" y="1203372"/>
                </a:lnTo>
                <a:lnTo>
                  <a:pt x="1654026" y="1244468"/>
                </a:lnTo>
                <a:lnTo>
                  <a:pt x="1675007" y="1286020"/>
                </a:lnTo>
                <a:lnTo>
                  <a:pt x="1695193" y="1328019"/>
                </a:lnTo>
                <a:lnTo>
                  <a:pt x="1714574" y="1370453"/>
                </a:lnTo>
                <a:lnTo>
                  <a:pt x="1733141" y="1413314"/>
                </a:lnTo>
                <a:lnTo>
                  <a:pt x="1750885" y="1456589"/>
                </a:lnTo>
                <a:lnTo>
                  <a:pt x="1767797" y="1500270"/>
                </a:lnTo>
                <a:lnTo>
                  <a:pt x="1783869" y="1544344"/>
                </a:lnTo>
                <a:lnTo>
                  <a:pt x="1799091" y="1588802"/>
                </a:lnTo>
                <a:lnTo>
                  <a:pt x="1813454" y="1633633"/>
                </a:lnTo>
                <a:lnTo>
                  <a:pt x="1826950" y="1678827"/>
                </a:lnTo>
                <a:lnTo>
                  <a:pt x="1839568" y="1724374"/>
                </a:lnTo>
                <a:lnTo>
                  <a:pt x="1851301" y="1770262"/>
                </a:lnTo>
                <a:lnTo>
                  <a:pt x="1862139" y="1816482"/>
                </a:lnTo>
                <a:lnTo>
                  <a:pt x="1872074" y="1863022"/>
                </a:lnTo>
                <a:lnTo>
                  <a:pt x="1881095" y="1909873"/>
                </a:lnTo>
                <a:lnTo>
                  <a:pt x="1889195" y="1957024"/>
                </a:lnTo>
                <a:lnTo>
                  <a:pt x="1896364" y="2004465"/>
                </a:lnTo>
                <a:lnTo>
                  <a:pt x="1902593" y="2052184"/>
                </a:lnTo>
                <a:lnTo>
                  <a:pt x="1907873" y="2100172"/>
                </a:lnTo>
                <a:lnTo>
                  <a:pt x="1912196" y="2148419"/>
                </a:lnTo>
                <a:lnTo>
                  <a:pt x="1915552" y="2196912"/>
                </a:lnTo>
                <a:lnTo>
                  <a:pt x="1917932" y="2245643"/>
                </a:lnTo>
                <a:lnTo>
                  <a:pt x="1918049" y="2249759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29400" y="-114300"/>
            <a:ext cx="4676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spc="60" dirty="0">
                <a:solidFill>
                  <a:srgbClr val="26316F"/>
                </a:solidFill>
              </a:rPr>
              <a:t>Flow Diagram</a:t>
            </a:r>
            <a:endParaRPr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F587FE-5962-72EF-8C3D-A23DEBFC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6" y="798512"/>
            <a:ext cx="18187504" cy="89931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01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72113" y="766106"/>
            <a:ext cx="634619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150" spc="105" dirty="0"/>
              <a:t>Snapshots</a:t>
            </a:r>
            <a:endParaRPr sz="3150" dirty="0"/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16288" y="3001485"/>
            <a:ext cx="6431280" cy="551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endParaRPr sz="3150" dirty="0">
              <a:latin typeface="Verdana"/>
              <a:cs typeface="Verdan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22AD52-FA17-23CD-10D9-C3A2571E7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" y="-42864"/>
            <a:ext cx="8679932" cy="3787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762DD9-4FD3-C4F2-8AF4-FF45705C9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662" y="2297676"/>
            <a:ext cx="8978454" cy="6396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2803FB-F5D6-9A24-ED28-6534B21E9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9" y="4358125"/>
            <a:ext cx="8893311" cy="59288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10" y="0"/>
            <a:ext cx="1900555" cy="1597025"/>
          </a:xfrm>
          <a:custGeom>
            <a:avLst/>
            <a:gdLst/>
            <a:ahLst/>
            <a:cxnLst/>
            <a:rect l="l" t="t" r="r" b="b"/>
            <a:pathLst>
              <a:path w="1900555" h="1597025">
                <a:moveTo>
                  <a:pt x="1900190" y="1596714"/>
                </a:moveTo>
                <a:lnTo>
                  <a:pt x="1821838" y="1594637"/>
                </a:lnTo>
                <a:lnTo>
                  <a:pt x="1773771" y="1591726"/>
                </a:lnTo>
                <a:lnTo>
                  <a:pt x="1726007" y="1587654"/>
                </a:lnTo>
                <a:lnTo>
                  <a:pt x="1678559" y="1582436"/>
                </a:lnTo>
                <a:lnTo>
                  <a:pt x="1631443" y="1576084"/>
                </a:lnTo>
                <a:lnTo>
                  <a:pt x="1584673" y="1568612"/>
                </a:lnTo>
                <a:lnTo>
                  <a:pt x="1538264" y="1560033"/>
                </a:lnTo>
                <a:lnTo>
                  <a:pt x="1492231" y="1550360"/>
                </a:lnTo>
                <a:lnTo>
                  <a:pt x="1446587" y="1539608"/>
                </a:lnTo>
                <a:lnTo>
                  <a:pt x="1401349" y="1527789"/>
                </a:lnTo>
                <a:lnTo>
                  <a:pt x="1356531" y="1514917"/>
                </a:lnTo>
                <a:lnTo>
                  <a:pt x="1312147" y="1501005"/>
                </a:lnTo>
                <a:lnTo>
                  <a:pt x="1268212" y="1486067"/>
                </a:lnTo>
                <a:lnTo>
                  <a:pt x="1224742" y="1470116"/>
                </a:lnTo>
                <a:lnTo>
                  <a:pt x="1181749" y="1453165"/>
                </a:lnTo>
                <a:lnTo>
                  <a:pt x="1139250" y="1435229"/>
                </a:lnTo>
                <a:lnTo>
                  <a:pt x="1097259" y="1416320"/>
                </a:lnTo>
                <a:lnTo>
                  <a:pt x="1055791" y="1396451"/>
                </a:lnTo>
                <a:lnTo>
                  <a:pt x="1014860" y="1375637"/>
                </a:lnTo>
                <a:lnTo>
                  <a:pt x="974481" y="1353890"/>
                </a:lnTo>
                <a:lnTo>
                  <a:pt x="934668" y="1331224"/>
                </a:lnTo>
                <a:lnTo>
                  <a:pt x="895437" y="1307652"/>
                </a:lnTo>
                <a:lnTo>
                  <a:pt x="856803" y="1283188"/>
                </a:lnTo>
                <a:lnTo>
                  <a:pt x="818682" y="1257777"/>
                </a:lnTo>
                <a:lnTo>
                  <a:pt x="781381" y="1231638"/>
                </a:lnTo>
                <a:lnTo>
                  <a:pt x="744623" y="1204577"/>
                </a:lnTo>
                <a:lnTo>
                  <a:pt x="708520" y="1176679"/>
                </a:lnTo>
                <a:lnTo>
                  <a:pt x="673087" y="1147955"/>
                </a:lnTo>
                <a:lnTo>
                  <a:pt x="638338" y="1118419"/>
                </a:lnTo>
                <a:lnTo>
                  <a:pt x="604289" y="1088085"/>
                </a:lnTo>
                <a:lnTo>
                  <a:pt x="570953" y="1056966"/>
                </a:lnTo>
                <a:lnTo>
                  <a:pt x="538345" y="1025076"/>
                </a:lnTo>
                <a:lnTo>
                  <a:pt x="506481" y="992427"/>
                </a:lnTo>
                <a:lnTo>
                  <a:pt x="475375" y="959033"/>
                </a:lnTo>
                <a:lnTo>
                  <a:pt x="445041" y="924909"/>
                </a:lnTo>
                <a:lnTo>
                  <a:pt x="415495" y="890066"/>
                </a:lnTo>
                <a:lnTo>
                  <a:pt x="386750" y="854519"/>
                </a:lnTo>
                <a:lnTo>
                  <a:pt x="358823" y="818281"/>
                </a:lnTo>
                <a:lnTo>
                  <a:pt x="331727" y="781364"/>
                </a:lnTo>
                <a:lnTo>
                  <a:pt x="305476" y="743784"/>
                </a:lnTo>
                <a:lnTo>
                  <a:pt x="280087" y="705553"/>
                </a:lnTo>
                <a:lnTo>
                  <a:pt x="255574" y="666684"/>
                </a:lnTo>
                <a:lnTo>
                  <a:pt x="231950" y="627192"/>
                </a:lnTo>
                <a:lnTo>
                  <a:pt x="209232" y="587088"/>
                </a:lnTo>
                <a:lnTo>
                  <a:pt x="187433" y="546388"/>
                </a:lnTo>
                <a:lnTo>
                  <a:pt x="166568" y="505103"/>
                </a:lnTo>
                <a:lnTo>
                  <a:pt x="146653" y="463248"/>
                </a:lnTo>
                <a:lnTo>
                  <a:pt x="127701" y="420836"/>
                </a:lnTo>
                <a:lnTo>
                  <a:pt x="109728" y="377881"/>
                </a:lnTo>
                <a:lnTo>
                  <a:pt x="92747" y="334395"/>
                </a:lnTo>
                <a:lnTo>
                  <a:pt x="76775" y="290393"/>
                </a:lnTo>
                <a:lnTo>
                  <a:pt x="61825" y="245887"/>
                </a:lnTo>
                <a:lnTo>
                  <a:pt x="47913" y="200891"/>
                </a:lnTo>
                <a:lnTo>
                  <a:pt x="35052" y="155419"/>
                </a:lnTo>
                <a:lnTo>
                  <a:pt x="23259" y="109483"/>
                </a:lnTo>
                <a:lnTo>
                  <a:pt x="12546" y="63098"/>
                </a:lnTo>
                <a:lnTo>
                  <a:pt x="2930" y="16276"/>
                </a:lnTo>
                <a:lnTo>
                  <a:pt x="0" y="0"/>
                </a:lnTo>
                <a:lnTo>
                  <a:pt x="310994" y="0"/>
                </a:lnTo>
                <a:lnTo>
                  <a:pt x="319022" y="35287"/>
                </a:lnTo>
                <a:lnTo>
                  <a:pt x="330947" y="81465"/>
                </a:lnTo>
                <a:lnTo>
                  <a:pt x="344148" y="127085"/>
                </a:lnTo>
                <a:lnTo>
                  <a:pt x="358605" y="172128"/>
                </a:lnTo>
                <a:lnTo>
                  <a:pt x="374296" y="216574"/>
                </a:lnTo>
                <a:lnTo>
                  <a:pt x="391201" y="260405"/>
                </a:lnTo>
                <a:lnTo>
                  <a:pt x="409299" y="303601"/>
                </a:lnTo>
                <a:lnTo>
                  <a:pt x="428567" y="346144"/>
                </a:lnTo>
                <a:lnTo>
                  <a:pt x="448987" y="388014"/>
                </a:lnTo>
                <a:lnTo>
                  <a:pt x="470535" y="429191"/>
                </a:lnTo>
                <a:lnTo>
                  <a:pt x="493192" y="469657"/>
                </a:lnTo>
                <a:lnTo>
                  <a:pt x="516936" y="509393"/>
                </a:lnTo>
                <a:lnTo>
                  <a:pt x="541747" y="548379"/>
                </a:lnTo>
                <a:lnTo>
                  <a:pt x="567602" y="586596"/>
                </a:lnTo>
                <a:lnTo>
                  <a:pt x="594482" y="624025"/>
                </a:lnTo>
                <a:lnTo>
                  <a:pt x="622366" y="660647"/>
                </a:lnTo>
                <a:lnTo>
                  <a:pt x="651231" y="696442"/>
                </a:lnTo>
                <a:lnTo>
                  <a:pt x="681058" y="731393"/>
                </a:lnTo>
                <a:lnTo>
                  <a:pt x="711824" y="765478"/>
                </a:lnTo>
                <a:lnTo>
                  <a:pt x="743510" y="798679"/>
                </a:lnTo>
                <a:lnTo>
                  <a:pt x="776094" y="830978"/>
                </a:lnTo>
                <a:lnTo>
                  <a:pt x="809555" y="862354"/>
                </a:lnTo>
                <a:lnTo>
                  <a:pt x="843872" y="892789"/>
                </a:lnTo>
                <a:lnTo>
                  <a:pt x="879024" y="922263"/>
                </a:lnTo>
                <a:lnTo>
                  <a:pt x="914990" y="950757"/>
                </a:lnTo>
                <a:lnTo>
                  <a:pt x="951750" y="978253"/>
                </a:lnTo>
                <a:lnTo>
                  <a:pt x="989281" y="1004730"/>
                </a:lnTo>
                <a:lnTo>
                  <a:pt x="1027563" y="1030170"/>
                </a:lnTo>
                <a:lnTo>
                  <a:pt x="1066574" y="1054554"/>
                </a:lnTo>
                <a:lnTo>
                  <a:pt x="1106295" y="1077862"/>
                </a:lnTo>
                <a:lnTo>
                  <a:pt x="1146704" y="1100075"/>
                </a:lnTo>
                <a:lnTo>
                  <a:pt x="1187779" y="1121175"/>
                </a:lnTo>
                <a:lnTo>
                  <a:pt x="1229501" y="1141141"/>
                </a:lnTo>
                <a:lnTo>
                  <a:pt x="1271847" y="1159955"/>
                </a:lnTo>
                <a:lnTo>
                  <a:pt x="1314796" y="1177597"/>
                </a:lnTo>
                <a:lnTo>
                  <a:pt x="1358329" y="1194049"/>
                </a:lnTo>
                <a:lnTo>
                  <a:pt x="1402423" y="1209291"/>
                </a:lnTo>
                <a:lnTo>
                  <a:pt x="1447058" y="1223304"/>
                </a:lnTo>
                <a:lnTo>
                  <a:pt x="1492213" y="1236069"/>
                </a:lnTo>
                <a:lnTo>
                  <a:pt x="1537866" y="1247566"/>
                </a:lnTo>
                <a:lnTo>
                  <a:pt x="1583997" y="1257777"/>
                </a:lnTo>
                <a:lnTo>
                  <a:pt x="1630584" y="1266683"/>
                </a:lnTo>
                <a:lnTo>
                  <a:pt x="1677607" y="1274263"/>
                </a:lnTo>
                <a:lnTo>
                  <a:pt x="1725045" y="1280499"/>
                </a:lnTo>
                <a:lnTo>
                  <a:pt x="1772876" y="1285372"/>
                </a:lnTo>
                <a:lnTo>
                  <a:pt x="1821079" y="1288863"/>
                </a:lnTo>
                <a:lnTo>
                  <a:pt x="1869634" y="1290952"/>
                </a:lnTo>
                <a:lnTo>
                  <a:pt x="1900190" y="1291370"/>
                </a:lnTo>
                <a:lnTo>
                  <a:pt x="1900190" y="1596714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1"/>
            <a:ext cx="1918335" cy="2249805"/>
          </a:xfrm>
          <a:custGeom>
            <a:avLst/>
            <a:gdLst/>
            <a:ahLst/>
            <a:cxnLst/>
            <a:rect l="l" t="t" r="r" b="b"/>
            <a:pathLst>
              <a:path w="1918335" h="2249804">
                <a:moveTo>
                  <a:pt x="1918049" y="2249759"/>
                </a:moveTo>
                <a:lnTo>
                  <a:pt x="1478141" y="2249759"/>
                </a:lnTo>
                <a:lnTo>
                  <a:pt x="1475636" y="2204880"/>
                </a:lnTo>
                <a:lnTo>
                  <a:pt x="1471721" y="2156435"/>
                </a:lnTo>
                <a:lnTo>
                  <a:pt x="1466624" y="2108304"/>
                </a:lnTo>
                <a:lnTo>
                  <a:pt x="1460358" y="2060502"/>
                </a:lnTo>
                <a:lnTo>
                  <a:pt x="1452938" y="2013045"/>
                </a:lnTo>
                <a:lnTo>
                  <a:pt x="1444376" y="1965949"/>
                </a:lnTo>
                <a:lnTo>
                  <a:pt x="1434687" y="1919230"/>
                </a:lnTo>
                <a:lnTo>
                  <a:pt x="1423884" y="1872904"/>
                </a:lnTo>
                <a:lnTo>
                  <a:pt x="1411981" y="1826985"/>
                </a:lnTo>
                <a:lnTo>
                  <a:pt x="1398991" y="1781491"/>
                </a:lnTo>
                <a:lnTo>
                  <a:pt x="1384928" y="1736438"/>
                </a:lnTo>
                <a:lnTo>
                  <a:pt x="1369805" y="1691839"/>
                </a:lnTo>
                <a:lnTo>
                  <a:pt x="1353636" y="1647713"/>
                </a:lnTo>
                <a:lnTo>
                  <a:pt x="1336435" y="1604074"/>
                </a:lnTo>
                <a:lnTo>
                  <a:pt x="1318216" y="1560939"/>
                </a:lnTo>
                <a:lnTo>
                  <a:pt x="1298991" y="1518322"/>
                </a:lnTo>
                <a:lnTo>
                  <a:pt x="1278775" y="1476240"/>
                </a:lnTo>
                <a:lnTo>
                  <a:pt x="1257580" y="1434710"/>
                </a:lnTo>
                <a:lnTo>
                  <a:pt x="1235422" y="1393746"/>
                </a:lnTo>
                <a:lnTo>
                  <a:pt x="1212312" y="1353364"/>
                </a:lnTo>
                <a:lnTo>
                  <a:pt x="1188266" y="1313580"/>
                </a:lnTo>
                <a:lnTo>
                  <a:pt x="1163296" y="1274411"/>
                </a:lnTo>
                <a:lnTo>
                  <a:pt x="1137416" y="1235871"/>
                </a:lnTo>
                <a:lnTo>
                  <a:pt x="1110640" y="1197977"/>
                </a:lnTo>
                <a:lnTo>
                  <a:pt x="1082981" y="1160744"/>
                </a:lnTo>
                <a:lnTo>
                  <a:pt x="1054453" y="1124189"/>
                </a:lnTo>
                <a:lnTo>
                  <a:pt x="1025069" y="1088327"/>
                </a:lnTo>
                <a:lnTo>
                  <a:pt x="994844" y="1053174"/>
                </a:lnTo>
                <a:lnTo>
                  <a:pt x="963790" y="1018745"/>
                </a:lnTo>
                <a:lnTo>
                  <a:pt x="931921" y="985057"/>
                </a:lnTo>
                <a:lnTo>
                  <a:pt x="899251" y="952126"/>
                </a:lnTo>
                <a:lnTo>
                  <a:pt x="865794" y="919967"/>
                </a:lnTo>
                <a:lnTo>
                  <a:pt x="831563" y="888595"/>
                </a:lnTo>
                <a:lnTo>
                  <a:pt x="796572" y="858028"/>
                </a:lnTo>
                <a:lnTo>
                  <a:pt x="760833" y="828280"/>
                </a:lnTo>
                <a:lnTo>
                  <a:pt x="724362" y="799368"/>
                </a:lnTo>
                <a:lnTo>
                  <a:pt x="687171" y="771307"/>
                </a:lnTo>
                <a:lnTo>
                  <a:pt x="649275" y="744113"/>
                </a:lnTo>
                <a:lnTo>
                  <a:pt x="610686" y="717802"/>
                </a:lnTo>
                <a:lnTo>
                  <a:pt x="571418" y="692390"/>
                </a:lnTo>
                <a:lnTo>
                  <a:pt x="531485" y="667893"/>
                </a:lnTo>
                <a:lnTo>
                  <a:pt x="490901" y="644326"/>
                </a:lnTo>
                <a:lnTo>
                  <a:pt x="449678" y="621705"/>
                </a:lnTo>
                <a:lnTo>
                  <a:pt x="407832" y="600046"/>
                </a:lnTo>
                <a:lnTo>
                  <a:pt x="365375" y="579365"/>
                </a:lnTo>
                <a:lnTo>
                  <a:pt x="322320" y="559677"/>
                </a:lnTo>
                <a:lnTo>
                  <a:pt x="278682" y="540999"/>
                </a:lnTo>
                <a:lnTo>
                  <a:pt x="234392" y="523316"/>
                </a:lnTo>
                <a:lnTo>
                  <a:pt x="189710" y="506735"/>
                </a:lnTo>
                <a:lnTo>
                  <a:pt x="144403" y="491181"/>
                </a:lnTo>
                <a:lnTo>
                  <a:pt x="98568" y="476699"/>
                </a:lnTo>
                <a:lnTo>
                  <a:pt x="52216" y="463306"/>
                </a:lnTo>
                <a:lnTo>
                  <a:pt x="5363" y="451017"/>
                </a:lnTo>
                <a:lnTo>
                  <a:pt x="0" y="449751"/>
                </a:lnTo>
                <a:lnTo>
                  <a:pt x="0" y="0"/>
                </a:lnTo>
                <a:lnTo>
                  <a:pt x="79680" y="17148"/>
                </a:lnTo>
                <a:lnTo>
                  <a:pt x="126764" y="28689"/>
                </a:lnTo>
                <a:lnTo>
                  <a:pt x="173448" y="41137"/>
                </a:lnTo>
                <a:lnTo>
                  <a:pt x="219723" y="54482"/>
                </a:lnTo>
                <a:lnTo>
                  <a:pt x="265581" y="68713"/>
                </a:lnTo>
                <a:lnTo>
                  <a:pt x="311012" y="83819"/>
                </a:lnTo>
                <a:lnTo>
                  <a:pt x="356007" y="99792"/>
                </a:lnTo>
                <a:lnTo>
                  <a:pt x="400558" y="116618"/>
                </a:lnTo>
                <a:lnTo>
                  <a:pt x="444654" y="134290"/>
                </a:lnTo>
                <a:lnTo>
                  <a:pt x="488288" y="152795"/>
                </a:lnTo>
                <a:lnTo>
                  <a:pt x="531451" y="172123"/>
                </a:lnTo>
                <a:lnTo>
                  <a:pt x="574132" y="192265"/>
                </a:lnTo>
                <a:lnTo>
                  <a:pt x="616324" y="213208"/>
                </a:lnTo>
                <a:lnTo>
                  <a:pt x="658017" y="234944"/>
                </a:lnTo>
                <a:lnTo>
                  <a:pt x="699203" y="257462"/>
                </a:lnTo>
                <a:lnTo>
                  <a:pt x="739871" y="280750"/>
                </a:lnTo>
                <a:lnTo>
                  <a:pt x="780014" y="304799"/>
                </a:lnTo>
                <a:lnTo>
                  <a:pt x="819623" y="329598"/>
                </a:lnTo>
                <a:lnTo>
                  <a:pt x="858687" y="355137"/>
                </a:lnTo>
                <a:lnTo>
                  <a:pt x="897199" y="381405"/>
                </a:lnTo>
                <a:lnTo>
                  <a:pt x="935149" y="408392"/>
                </a:lnTo>
                <a:lnTo>
                  <a:pt x="972528" y="436087"/>
                </a:lnTo>
                <a:lnTo>
                  <a:pt x="1009328" y="464479"/>
                </a:lnTo>
                <a:lnTo>
                  <a:pt x="1045538" y="493559"/>
                </a:lnTo>
                <a:lnTo>
                  <a:pt x="1081187" y="523347"/>
                </a:lnTo>
                <a:lnTo>
                  <a:pt x="1116158" y="553739"/>
                </a:lnTo>
                <a:lnTo>
                  <a:pt x="1150548" y="584818"/>
                </a:lnTo>
                <a:lnTo>
                  <a:pt x="1184314" y="616543"/>
                </a:lnTo>
                <a:lnTo>
                  <a:pt x="1217446" y="648903"/>
                </a:lnTo>
                <a:lnTo>
                  <a:pt x="1249936" y="681887"/>
                </a:lnTo>
                <a:lnTo>
                  <a:pt x="1281773" y="715485"/>
                </a:lnTo>
                <a:lnTo>
                  <a:pt x="1312950" y="749686"/>
                </a:lnTo>
                <a:lnTo>
                  <a:pt x="1343457" y="784481"/>
                </a:lnTo>
                <a:lnTo>
                  <a:pt x="1373286" y="819858"/>
                </a:lnTo>
                <a:lnTo>
                  <a:pt x="1402426" y="855808"/>
                </a:lnTo>
                <a:lnTo>
                  <a:pt x="1430870" y="892319"/>
                </a:lnTo>
                <a:lnTo>
                  <a:pt x="1458608" y="929381"/>
                </a:lnTo>
                <a:lnTo>
                  <a:pt x="1485632" y="966984"/>
                </a:lnTo>
                <a:lnTo>
                  <a:pt x="1511931" y="1005118"/>
                </a:lnTo>
                <a:lnTo>
                  <a:pt x="1537498" y="1043771"/>
                </a:lnTo>
                <a:lnTo>
                  <a:pt x="1562323" y="1082933"/>
                </a:lnTo>
                <a:lnTo>
                  <a:pt x="1586398" y="1122595"/>
                </a:lnTo>
                <a:lnTo>
                  <a:pt x="1609712" y="1162745"/>
                </a:lnTo>
                <a:lnTo>
                  <a:pt x="1632258" y="1203372"/>
                </a:lnTo>
                <a:lnTo>
                  <a:pt x="1654026" y="1244468"/>
                </a:lnTo>
                <a:lnTo>
                  <a:pt x="1675007" y="1286020"/>
                </a:lnTo>
                <a:lnTo>
                  <a:pt x="1695193" y="1328019"/>
                </a:lnTo>
                <a:lnTo>
                  <a:pt x="1714574" y="1370453"/>
                </a:lnTo>
                <a:lnTo>
                  <a:pt x="1733141" y="1413314"/>
                </a:lnTo>
                <a:lnTo>
                  <a:pt x="1750885" y="1456589"/>
                </a:lnTo>
                <a:lnTo>
                  <a:pt x="1767797" y="1500270"/>
                </a:lnTo>
                <a:lnTo>
                  <a:pt x="1783869" y="1544344"/>
                </a:lnTo>
                <a:lnTo>
                  <a:pt x="1799091" y="1588802"/>
                </a:lnTo>
                <a:lnTo>
                  <a:pt x="1813454" y="1633633"/>
                </a:lnTo>
                <a:lnTo>
                  <a:pt x="1826950" y="1678827"/>
                </a:lnTo>
                <a:lnTo>
                  <a:pt x="1839568" y="1724374"/>
                </a:lnTo>
                <a:lnTo>
                  <a:pt x="1851301" y="1770262"/>
                </a:lnTo>
                <a:lnTo>
                  <a:pt x="1862139" y="1816482"/>
                </a:lnTo>
                <a:lnTo>
                  <a:pt x="1872074" y="1863022"/>
                </a:lnTo>
                <a:lnTo>
                  <a:pt x="1881095" y="1909873"/>
                </a:lnTo>
                <a:lnTo>
                  <a:pt x="1889195" y="1957024"/>
                </a:lnTo>
                <a:lnTo>
                  <a:pt x="1896364" y="2004465"/>
                </a:lnTo>
                <a:lnTo>
                  <a:pt x="1902593" y="2052184"/>
                </a:lnTo>
                <a:lnTo>
                  <a:pt x="1907873" y="2100172"/>
                </a:lnTo>
                <a:lnTo>
                  <a:pt x="1912196" y="2148419"/>
                </a:lnTo>
                <a:lnTo>
                  <a:pt x="1915552" y="2196912"/>
                </a:lnTo>
                <a:lnTo>
                  <a:pt x="1917932" y="2245643"/>
                </a:lnTo>
                <a:lnTo>
                  <a:pt x="1918049" y="2249759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3454" y="419100"/>
            <a:ext cx="6450330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4800" spc="80" dirty="0">
                <a:solidFill>
                  <a:srgbClr val="26316F"/>
                </a:solidFill>
              </a:rPr>
              <a:t>Future Scope</a:t>
            </a:r>
            <a:endParaRPr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3E236-B34E-8C48-7EE4-76491A96BCB0}"/>
              </a:ext>
            </a:extLst>
          </p:cNvPr>
          <p:cNvSpPr txBox="1"/>
          <p:nvPr/>
        </p:nvSpPr>
        <p:spPr>
          <a:xfrm>
            <a:off x="838200" y="1481600"/>
            <a:ext cx="166116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dirty="0">
                <a:solidFill>
                  <a:schemeClr val="tx2"/>
                </a:solidFill>
                <a:effectLst/>
                <a:latin typeface="-apple-system"/>
              </a:rPr>
              <a:t>As we look ahead, there are several exciting avenues for future development and enhancements for our Jukebox application. Some of these include: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chemeClr val="tx2"/>
                </a:solidFill>
                <a:effectLst/>
                <a:latin typeface="-apple-system"/>
              </a:rPr>
              <a:t>Integration with online music services: Explore opportunities to integrate the Jukebox with popular streaming platforms, allowing users to access a vast library of songs.</a:t>
            </a:r>
          </a:p>
          <a:p>
            <a:pPr algn="l">
              <a:buFont typeface="+mj-lt"/>
              <a:buAutoNum type="arabicPeriod"/>
            </a:pPr>
            <a:endParaRPr lang="en-US" sz="32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chemeClr val="tx2"/>
                </a:solidFill>
                <a:effectLst/>
                <a:latin typeface="-apple-system"/>
              </a:rPr>
              <a:t>Customization options: Allow users to customize the Jukebox interface, such as themes, wallpapers, or personalized playlists.</a:t>
            </a:r>
          </a:p>
          <a:p>
            <a:pPr algn="l">
              <a:buFont typeface="+mj-lt"/>
              <a:buAutoNum type="arabicPeriod"/>
            </a:pPr>
            <a:endParaRPr lang="en-US" sz="32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chemeClr val="tx2"/>
                </a:solidFill>
                <a:effectLst/>
                <a:latin typeface="-apple-system"/>
              </a:rPr>
              <a:t>Social sharing features: Enable users to share their favorite songs or playlists on social media platforms, fostering a sense of community and musical discovery.</a:t>
            </a:r>
          </a:p>
          <a:p>
            <a:pPr algn="l">
              <a:buFont typeface="+mj-lt"/>
              <a:buAutoNum type="arabicPeriod"/>
            </a:pPr>
            <a:endParaRPr lang="en-US" sz="32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chemeClr val="tx2"/>
                </a:solidFill>
                <a:effectLst/>
                <a:latin typeface="-apple-system"/>
              </a:rPr>
              <a:t>Smart recommendations: Implement algorithms to suggest songs based on user preferences and listening history, providing a more personalized music experience.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chemeClr val="tx2"/>
                </a:solidFill>
                <a:effectLst/>
                <a:latin typeface="-apple-system"/>
              </a:rPr>
              <a:t>Mobile application development: Extend the Jukebox to mobile platforms, enabling users to enjoy their favorite music on the go.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72800" y="1714500"/>
            <a:ext cx="6355672" cy="124713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8000" dirty="0">
                <a:solidFill>
                  <a:srgbClr val="FABC00"/>
                </a:solidFill>
              </a:rPr>
              <a:t>Questions</a:t>
            </a:r>
            <a:endParaRPr sz="8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FAFB-D2E0-C66D-14DA-35D33264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3771900"/>
            <a:ext cx="8534400" cy="3539430"/>
          </a:xfrm>
        </p:spPr>
        <p:txBody>
          <a:bodyPr/>
          <a:lstStyle/>
          <a:p>
            <a:r>
              <a:rPr lang="en-IN" sz="11500" dirty="0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5B290-FFE8-6A97-A49B-9CBC6BA61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09700"/>
            <a:ext cx="6218459" cy="72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1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298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Tahoma</vt:lpstr>
      <vt:lpstr>Verdana</vt:lpstr>
      <vt:lpstr>Office Theme</vt:lpstr>
      <vt:lpstr>Creating a Jukebox using Java</vt:lpstr>
      <vt:lpstr>Introduction</vt:lpstr>
      <vt:lpstr>Key Features of Jukebox</vt:lpstr>
      <vt:lpstr>Technology Used</vt:lpstr>
      <vt:lpstr>Flow Diagram</vt:lpstr>
      <vt:lpstr>Snapshots</vt:lpstr>
      <vt:lpstr>Future Scope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Jukebox using Java</dc:title>
  <cp:lastModifiedBy>Loga Sai Aadithya</cp:lastModifiedBy>
  <cp:revision>14</cp:revision>
  <dcterms:created xsi:type="dcterms:W3CDTF">2023-09-24T17:15:54Z</dcterms:created>
  <dcterms:modified xsi:type="dcterms:W3CDTF">2023-11-21T10:03:39Z</dcterms:modified>
</cp:coreProperties>
</file>