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12"/>
  </p:notesMasterIdLst>
  <p:sldIdLst>
    <p:sldId id="256" r:id="rId3"/>
    <p:sldId id="291" r:id="rId4"/>
    <p:sldId id="257" r:id="rId5"/>
    <p:sldId id="258" r:id="rId6"/>
    <p:sldId id="284" r:id="rId7"/>
    <p:sldId id="274" r:id="rId8"/>
    <p:sldId id="273" r:id="rId9"/>
    <p:sldId id="277" r:id="rId10"/>
    <p:sldId id="292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12EE8-B88D-45F0-86CB-9340EF787FD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B45FB-FB98-4689-8D67-6FEB7FCBB9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45FB-FB98-4689-8D67-6FEB7FCBB95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52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570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1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696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293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073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02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1888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862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27A1-B4F0-4D5E-9CC4-22351775D01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1E88-EF4C-4459-841D-A8B5EB88A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13359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Black" pitchFamily="34" charset="0"/>
                <a:cs typeface="Times New Roman" pitchFamily="18" charset="0"/>
              </a:rPr>
              <a:t>AIR </a:t>
            </a:r>
            <a:r>
              <a:rPr lang="en-US" sz="3200" dirty="0" smtClean="0">
                <a:latin typeface="Arial Black" pitchFamily="34" charset="0"/>
                <a:cs typeface="Times New Roman" pitchFamily="18" charset="0"/>
              </a:rPr>
              <a:t>QUALITY</a:t>
            </a:r>
            <a:r>
              <a:rPr lang="en-US" sz="3200" dirty="0" smtClean="0">
                <a:latin typeface="Arial Black" pitchFamily="34" charset="0"/>
                <a:cs typeface="Times New Roman" pitchFamily="18" charset="0"/>
              </a:rPr>
              <a:t> MONITORING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By,</a:t>
            </a:r>
          </a:p>
          <a:p>
            <a:r>
              <a:rPr lang="en-US" sz="1800" dirty="0" err="1" smtClean="0"/>
              <a:t>K.Loga</a:t>
            </a:r>
            <a:r>
              <a:rPr lang="en-US" sz="1800" dirty="0" smtClean="0"/>
              <a:t> </a:t>
            </a:r>
            <a:r>
              <a:rPr lang="en-US" sz="1800" dirty="0" err="1" smtClean="0"/>
              <a:t>sakthi</a:t>
            </a:r>
            <a:endParaRPr lang="en-US" sz="1800" dirty="0" smtClean="0"/>
          </a:p>
          <a:p>
            <a:r>
              <a:rPr lang="en-US" sz="1800" dirty="0" smtClean="0"/>
              <a:t>U.S . </a:t>
            </a:r>
            <a:r>
              <a:rPr lang="en-US" sz="1800" dirty="0" err="1" smtClean="0"/>
              <a:t>Muthu</a:t>
            </a:r>
            <a:r>
              <a:rPr lang="en-US" sz="1800" dirty="0" smtClean="0"/>
              <a:t> </a:t>
            </a:r>
            <a:r>
              <a:rPr lang="en-US" sz="1800" dirty="0" err="1" smtClean="0"/>
              <a:t>chithra</a:t>
            </a:r>
            <a:endParaRPr lang="en-US" sz="1800" dirty="0" smtClean="0"/>
          </a:p>
          <a:p>
            <a:r>
              <a:rPr lang="en-US" sz="1800" dirty="0" err="1" smtClean="0"/>
              <a:t>M.Siva</a:t>
            </a:r>
            <a:r>
              <a:rPr lang="en-US" sz="1800" dirty="0" smtClean="0"/>
              <a:t> </a:t>
            </a:r>
            <a:r>
              <a:rPr lang="en-US" sz="1800" dirty="0" err="1" smtClean="0"/>
              <a:t>jothi</a:t>
            </a:r>
            <a:endParaRPr lang="en-US" sz="1800" dirty="0" smtClean="0"/>
          </a:p>
          <a:p>
            <a:r>
              <a:rPr lang="en-US" sz="1800" dirty="0" err="1" smtClean="0"/>
              <a:t>K.Genga</a:t>
            </a:r>
            <a:r>
              <a:rPr lang="en-US" sz="1800" dirty="0" smtClean="0"/>
              <a:t> </a:t>
            </a:r>
            <a:r>
              <a:rPr lang="en-US" sz="1800" dirty="0" err="1" smtClean="0"/>
              <a:t>Parameswari</a:t>
            </a: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Air </a:t>
            </a:r>
            <a:r>
              <a:rPr lang="en-US" dirty="0" smtClean="0"/>
              <a:t>Quality monitoring</a:t>
            </a:r>
            <a:endParaRPr lang="en-US" dirty="0" smtClean="0"/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Op Amp</a:t>
            </a:r>
          </a:p>
          <a:p>
            <a:r>
              <a:rPr lang="en-US" dirty="0" smtClean="0"/>
              <a:t>ARM Processor</a:t>
            </a:r>
          </a:p>
          <a:p>
            <a:r>
              <a:rPr lang="en-US" dirty="0" err="1" smtClean="0"/>
              <a:t>zigbee</a:t>
            </a:r>
            <a:endParaRPr lang="en-US" dirty="0" smtClean="0"/>
          </a:p>
          <a:p>
            <a:r>
              <a:rPr lang="en-US" dirty="0" smtClean="0"/>
              <a:t>Threshold values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With fast development of industrialisation and urbanization pollution become more common.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Air pollution is presence of contaminants or pollutant substances that effect human health.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If we know the quantity of pollutant, then proper precautions can be taken to minimize the pollution levels in air.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major application of wireless sensor network.</a:t>
            </a:r>
          </a:p>
          <a:p>
            <a:endParaRPr lang="en-US" dirty="0" smtClean="0"/>
          </a:p>
          <a:p>
            <a:r>
              <a:rPr lang="en-US" dirty="0" smtClean="0"/>
              <a:t>It is used for understanding the status of air pollution on the remote place.</a:t>
            </a:r>
          </a:p>
          <a:p>
            <a:endParaRPr lang="en-US" dirty="0" smtClean="0"/>
          </a:p>
          <a:p>
            <a:r>
              <a:rPr lang="en-US" dirty="0" smtClean="0"/>
              <a:t>It supports sensor data abstraction.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 </a:t>
            </a:r>
            <a:r>
              <a:rPr lang="en-US" dirty="0" smtClean="0"/>
              <a:t>QUALITY </a:t>
            </a:r>
            <a:r>
              <a:rPr lang="en-US" dirty="0" smtClean="0"/>
              <a:t>MONITORING </a:t>
            </a:r>
            <a:r>
              <a:rPr lang="en-US" dirty="0" smtClean="0"/>
              <a:t>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00200"/>
            <a:ext cx="6283385" cy="381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1905001"/>
            <a:ext cx="112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CO2</a:t>
            </a:r>
          </a:p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3048000"/>
            <a:ext cx="97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</a:t>
            </a:r>
          </a:p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2438400"/>
            <a:ext cx="77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</a:p>
          <a:p>
            <a:r>
              <a:rPr lang="en-US" dirty="0" smtClean="0"/>
              <a:t>Amp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2057400"/>
            <a:ext cx="93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ARM</a:t>
            </a:r>
            <a:br>
              <a:rPr lang="en-US" dirty="0" smtClean="0"/>
            </a:br>
            <a:r>
              <a:rPr lang="en-US" dirty="0" smtClean="0"/>
              <a:t>7</a:t>
            </a:r>
          </a:p>
          <a:p>
            <a:r>
              <a:rPr lang="en-US" dirty="0" smtClean="0"/>
              <a:t>LPC</a:t>
            </a:r>
          </a:p>
          <a:p>
            <a:r>
              <a:rPr lang="en-US" dirty="0" smtClean="0"/>
              <a:t> 2148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4114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Zigbee</a:t>
            </a:r>
          </a:p>
          <a:p>
            <a:r>
              <a:rPr lang="en-US" dirty="0" smtClean="0"/>
              <a:t>Transmitter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81200" y="4876800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562894" y="5295106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5715000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10694" y="5295106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810000" y="53340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67200" y="48768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67200" y="57912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4800600" y="53340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5029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Zigbee</a:t>
            </a:r>
          </a:p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95800" y="51816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90599"/>
          </a:xfrm>
        </p:spPr>
        <p:txBody>
          <a:bodyPr/>
          <a:lstStyle/>
          <a:p>
            <a:pPr algn="l"/>
            <a:r>
              <a:rPr lang="en-US" dirty="0" smtClean="0"/>
              <a:t>CO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76400"/>
            <a:ext cx="6781800" cy="41148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   Detects the presence of carbon      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monoxide in the air.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    MQ-7 can detect CO gas from 20 to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2000 ppm.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D:\Users\MYPC\Downloads\rajani\mq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143000"/>
            <a:ext cx="2747963" cy="2133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6857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SENSOR</a:t>
            </a:r>
            <a:endParaRPr lang="en-US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7239000" cy="4343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Instrument used to measure carbon                                                            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dioxide gas.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Principles are infrared gas sensor                  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(NDIR) and chemical gas sensor.  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 descr="D:\Users\MYPC\Downloads\rajani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371600"/>
            <a:ext cx="21336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990600"/>
          </a:xfrm>
        </p:spPr>
        <p:txBody>
          <a:bodyPr/>
          <a:lstStyle/>
          <a:p>
            <a:pPr algn="l"/>
            <a:r>
              <a:rPr lang="en-US" dirty="0" smtClean="0"/>
              <a:t>OP 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315200" cy="3962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ST OP Amps TSU10 series nano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amplifier ,TV711,TS731 high precision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op amps are used.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Their low supply voltage and ultra low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power consumption make them a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perfect for safety detectors operating in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toxic  enironments.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110155"/>
            <a:ext cx="7886700" cy="1500187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839370"/>
            <a:ext cx="7945367" cy="15001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074225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1FA4A1B-AA89-4961-A90E-CB718C8A70EB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8202918"/>
  <p:tag name="ISPRING_RESOURCE_PATHS_HASH_PRESENTER" val="c8b3597ff6baf2974505c888f2d867df6b37b8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664</TotalTime>
  <Words>247</Words>
  <Application>Microsoft Office PowerPoint</Application>
  <PresentationFormat>On-screen Show (4:3)</PresentationFormat>
  <Paragraphs>88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Concourse</vt:lpstr>
      <vt:lpstr>TruncatedFinalSlide</vt:lpstr>
      <vt:lpstr>AIR QUALITY MONITORING </vt:lpstr>
      <vt:lpstr>CONTENTS</vt:lpstr>
      <vt:lpstr>INTRODUCTION</vt:lpstr>
      <vt:lpstr>AIR QUALITY MONITORING SYSTEM</vt:lpstr>
      <vt:lpstr>BLOCK DIAGRAM</vt:lpstr>
      <vt:lpstr>CO SENSOR</vt:lpstr>
      <vt:lpstr>CO2 SENSOR</vt:lpstr>
      <vt:lpstr>OP AMP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8202918</dc:title>
  <dc:creator>MYPC</dc:creator>
  <cp:lastModifiedBy>Windows User</cp:lastModifiedBy>
  <cp:revision>77</cp:revision>
  <dcterms:created xsi:type="dcterms:W3CDTF">2015-08-16T15:50:26Z</dcterms:created>
  <dcterms:modified xsi:type="dcterms:W3CDTF">2023-09-30T09:53:57Z</dcterms:modified>
</cp:coreProperties>
</file>