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ath\OneDrive\Desktop\employee_data%20(1).csv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400" i="1" u="sng" dirty="0"/>
              <a:t>Employee performance analysis </a:t>
            </a:r>
          </a:p>
        </c:rich>
      </c:tx>
      <c:layout>
        <c:manualLayout>
          <c:xMode val="edge"/>
          <c:yMode val="edge"/>
          <c:x val="0.11304851599432424"/>
          <c:y val="0.00555776188491275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646313792"/>
        <c:axId val="1639839664"/>
      </c:barChart>
      <c:catAx>
        <c:axId val="1646313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839664"/>
        <c:crosses val="autoZero"/>
        <c:auto val="1"/>
        <c:lblAlgn val="ctr"/>
        <c:lblOffset val="100"/>
        <c:noMultiLvlLbl val="0"/>
      </c:catAx>
      <c:valAx>
        <c:axId val="163983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3137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80.0</c:v>
                </c:pt>
                <c:pt idx="1">
                  <c:v>89.0</c:v>
                </c:pt>
                <c:pt idx="2">
                  <c:v>78.0</c:v>
                </c:pt>
                <c:pt idx="3">
                  <c:v>76.0</c:v>
                </c:pt>
                <c:pt idx="4">
                  <c:v>73.0</c:v>
                </c:pt>
                <c:pt idx="5">
                  <c:v>68.0</c:v>
                </c:pt>
                <c:pt idx="6">
                  <c:v>85.0</c:v>
                </c:pt>
                <c:pt idx="7">
                  <c:v>78.0</c:v>
                </c:pt>
                <c:pt idx="8">
                  <c:v>75.0</c:v>
                </c:pt>
                <c:pt idx="9">
                  <c:v>79.0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189.0</c:v>
                </c:pt>
                <c:pt idx="1">
                  <c:v>186.0</c:v>
                </c:pt>
                <c:pt idx="2">
                  <c:v>201.0</c:v>
                </c:pt>
                <c:pt idx="3">
                  <c:v>192.0</c:v>
                </c:pt>
                <c:pt idx="4">
                  <c:v>208.0</c:v>
                </c:pt>
                <c:pt idx="5">
                  <c:v>201.0</c:v>
                </c:pt>
                <c:pt idx="6">
                  <c:v>190.0</c:v>
                </c:pt>
                <c:pt idx="7">
                  <c:v>196.0</c:v>
                </c:pt>
                <c:pt idx="8">
                  <c:v>198.0</c:v>
                </c:pt>
                <c:pt idx="9">
                  <c:v>188.0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8013212398513"/>
          <c:y val="0.17549454344522725"/>
          <c:w val="0.1252223813314929"/>
          <c:h val="0.6056338352442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615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800" lang="en-US"/>
              <a:t>STUDENT NAME: </a:t>
            </a:r>
            <a:r>
              <a:rPr dirty="0" sz="1800" lang="en-US"/>
              <a:t>R</a:t>
            </a:r>
            <a:r>
              <a:rPr dirty="0" sz="1800" lang="en-US"/>
              <a:t>.</a:t>
            </a:r>
            <a:r>
              <a:rPr dirty="0" sz="1800" lang="en-US"/>
              <a:t>L</a:t>
            </a:r>
            <a:r>
              <a:rPr dirty="0" sz="1800" lang="en-US"/>
              <a:t>O</a:t>
            </a:r>
            <a:r>
              <a:rPr dirty="0" sz="1800" lang="en-US"/>
              <a:t>G</a:t>
            </a:r>
            <a:r>
              <a:rPr dirty="0" sz="1800" lang="en-US"/>
              <a:t>A</a:t>
            </a:r>
            <a:r>
              <a:rPr dirty="0" sz="1800" lang="en-US"/>
              <a:t>S</a:t>
            </a:r>
            <a:r>
              <a:rPr dirty="0" sz="1800" lang="en-US"/>
              <a:t>A</a:t>
            </a:r>
            <a:r>
              <a:rPr dirty="0" sz="1800" lang="en-US"/>
              <a:t>R</a:t>
            </a:r>
            <a:r>
              <a:rPr dirty="0" sz="1800" lang="en-US"/>
              <a:t>A</a:t>
            </a:r>
            <a:r>
              <a:rPr dirty="0" sz="1800" lang="en-US"/>
              <a:t>V</a:t>
            </a:r>
            <a:r>
              <a:rPr dirty="0" sz="1800" lang="en-US"/>
              <a:t>A</a:t>
            </a:r>
            <a:r>
              <a:rPr dirty="0" sz="1800" lang="en-US"/>
              <a:t>N</a:t>
            </a:r>
            <a:r>
              <a:rPr dirty="0" sz="1800" lang="en-US"/>
              <a:t>A</a:t>
            </a:r>
            <a:r>
              <a:rPr dirty="0" sz="1800" lang="en-US"/>
              <a:t>N</a:t>
            </a:r>
            <a:endParaRPr altLang="en-US" sz="1600" lang="zh-CN"/>
          </a:p>
          <a:p>
            <a:r>
              <a:rPr dirty="0" sz="1800" lang="en-US"/>
              <a:t>REGISTER NO: </a:t>
            </a:r>
            <a:r>
              <a:rPr dirty="0" sz="1800" lang="en-US"/>
              <a:t>3</a:t>
            </a:r>
            <a:r>
              <a:rPr dirty="0" sz="1800" lang="en-US"/>
              <a:t>1</a:t>
            </a:r>
            <a:r>
              <a:rPr dirty="0" sz="1800" lang="en-US"/>
              <a:t>2</a:t>
            </a:r>
            <a:r>
              <a:rPr dirty="0" sz="1800" lang="en-US"/>
              <a:t>2</a:t>
            </a:r>
            <a:r>
              <a:rPr dirty="0" sz="1800" lang="en-US"/>
              <a:t>1</a:t>
            </a:r>
            <a:r>
              <a:rPr dirty="0" sz="1800" lang="en-US"/>
              <a:t>9</a:t>
            </a:r>
            <a:r>
              <a:rPr dirty="0" sz="1800" lang="en-US"/>
              <a:t>8</a:t>
            </a:r>
            <a:r>
              <a:rPr dirty="0" sz="1800" lang="en-US"/>
              <a:t>4</a:t>
            </a:r>
            <a:r>
              <a:rPr dirty="0" sz="1800" lang="en-US"/>
              <a:t>5</a:t>
            </a:r>
            <a:endParaRPr sz="1600"/>
          </a:p>
          <a:p>
            <a:r>
              <a:rPr dirty="0" sz="1800" lang="en-US"/>
              <a:t>DEPARTMENT: BACHELOR OF COMMERCE</a:t>
            </a:r>
            <a:endParaRPr sz="1600"/>
          </a:p>
          <a:p>
            <a:r>
              <a:rPr dirty="0" sz="1800" lang="en-US"/>
              <a:t>COLLEGE: PERI COLLEGE OF ARTS AND SCIENCE</a:t>
            </a:r>
            <a:endParaRPr sz="1600"/>
          </a:p>
          <a:p>
            <a:r>
              <a:rPr dirty="0" sz="1800" lang="en-US"/>
              <a:t>  NM ID </a:t>
            </a:r>
            <a:r>
              <a:rPr dirty="0" sz="1800" lang="en-US"/>
              <a:t>:</a:t>
            </a:r>
            <a:r>
              <a:rPr dirty="0" sz="1800" lang="en-US"/>
              <a:t> C0FEE3421D6601CA2E24F91A3313E3B7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2"/>
          <p:cNvSpPr txBox="1"/>
          <p:nvPr/>
        </p:nvSpPr>
        <p:spPr>
          <a:xfrm>
            <a:off x="707118" y="1630755"/>
            <a:ext cx="8694964" cy="32918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039450"/>
          <a:ext cx="7829550" cy="553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/>
              <a:t>RESULT 2 PIE CHART </a:t>
            </a:r>
            <a:endParaRPr dirty="0" lang="en-IN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-2362200" y="4114800"/>
            <a:ext cx="76200" cy="266700"/>
          </a:xfrm>
        </p:spPr>
        <p:txBody>
          <a:bodyPr/>
          <a:p>
            <a:endParaRPr dirty="0" lang="en-IN"/>
          </a:p>
        </p:txBody>
      </p:sp>
      <p:graphicFrame>
        <p:nvGraphicFramePr>
          <p:cNvPr id="4194305" name="Chart 3"/>
          <p:cNvGraphicFramePr>
            <a:graphicFrameLocks/>
          </p:cNvGraphicFramePr>
          <p:nvPr/>
        </p:nvGraphicFramePr>
        <p:xfrm>
          <a:off x="576943" y="1739537"/>
          <a:ext cx="754897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3"/>
          <p:cNvSpPr txBox="1"/>
          <p:nvPr/>
        </p:nvSpPr>
        <p:spPr>
          <a:xfrm>
            <a:off x="914400" y="1295400"/>
            <a:ext cx="7924800" cy="5273040"/>
          </a:xfrm>
          <a:prstGeom prst="rect"/>
          <a:noFill/>
        </p:spPr>
        <p:txBody>
          <a:bodyPr wrap="square">
            <a:spAutoFit/>
          </a:bodyPr>
          <a:p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Develop summary tables to aggregate data by projects and departments. This helps in understanding overall performance trends and making comparisons.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000" i="1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dirty="0" sz="20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381000" y="2019300"/>
            <a:ext cx="8534400" cy="33680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553811" y="2019300"/>
            <a:ext cx="8475889" cy="4320539"/>
          </a:xfrm>
          <a:prstGeom prst="rect"/>
          <a:noFill/>
        </p:spPr>
        <p:txBody>
          <a:bodyPr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a project overview for data analytics using MS Excel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8"/>
          <p:cNvSpPr txBox="1"/>
          <p:nvPr/>
        </p:nvSpPr>
        <p:spPr>
          <a:xfrm>
            <a:off x="1427388" y="1986643"/>
            <a:ext cx="4657726" cy="22758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Employer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Organization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3200" i="1" lang="en-US">
                <a:latin typeface="Trebuchet MS" panose="020B0603020202020204" pitchFamily="34" charset="0"/>
              </a:rPr>
              <a:t>Firm</a:t>
            </a:r>
            <a:endParaRPr dirty="0" sz="32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9"/>
          <p:cNvSpPr txBox="1"/>
          <p:nvPr/>
        </p:nvSpPr>
        <p:spPr>
          <a:xfrm>
            <a:off x="2514599" y="1695450"/>
            <a:ext cx="6838951" cy="50698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 Excel allows you to selectively display and analyze specific subsets of data based on criteria, enabling focused insights and streamlined data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Groups in Excel help organize and manage data by allowing users to collapse or expand sections of related rows or columns, facilitating better data navigation and analysis.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en-US" b="1"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Pivot Table in Excel is a powerful tool that summarizes, analyzes, and presents large datasets by organizing data into rows, columns, and values for dynamic and interactive reporting</a:t>
            </a:r>
            <a:r>
              <a:rPr altLang="en-US" b="1" dirty="0" sz="2400"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381000" y="1110977"/>
            <a:ext cx="9144000" cy="57810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dirty="0" sz="2400" lang="en-US"/>
              <a:t>effectively.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1348740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b="1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  <a:endParaRPr b="1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919363182651</cp:lastModifiedBy>
  <dcterms:created xsi:type="dcterms:W3CDTF">2024-03-27T19:07:22Z</dcterms:created>
  <dcterms:modified xsi:type="dcterms:W3CDTF">2024-09-12T08:27:54Z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0092bb11316f413091011dec29e4566f</vt:lpwstr>
  </property>
</Properties>
</file>