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29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054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73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5972" y="3987"/>
            <a:ext cx="4746624" cy="685545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11629"/>
                </a:moveTo>
                <a:lnTo>
                  <a:pt x="21585" y="11616"/>
                </a:lnTo>
                <a:lnTo>
                  <a:pt x="12831" y="15658"/>
                </a:lnTo>
                <a:lnTo>
                  <a:pt x="8810" y="0"/>
                </a:lnTo>
                <a:lnTo>
                  <a:pt x="8767" y="5"/>
                </a:lnTo>
                <a:lnTo>
                  <a:pt x="12791" y="15676"/>
                </a:lnTo>
                <a:lnTo>
                  <a:pt x="0" y="21582"/>
                </a:lnTo>
                <a:lnTo>
                  <a:pt x="12" y="21595"/>
                </a:lnTo>
                <a:lnTo>
                  <a:pt x="51" y="21595"/>
                </a:lnTo>
                <a:lnTo>
                  <a:pt x="12800" y="15709"/>
                </a:lnTo>
                <a:lnTo>
                  <a:pt x="14312" y="21598"/>
                </a:lnTo>
                <a:lnTo>
                  <a:pt x="14354" y="21592"/>
                </a:lnTo>
                <a:lnTo>
                  <a:pt x="12839" y="15690"/>
                </a:lnTo>
                <a:lnTo>
                  <a:pt x="21597" y="11647"/>
                </a:lnTo>
                <a:lnTo>
                  <a:pt x="21597" y="11629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4671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6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600"/>
                </a:moveTo>
                <a:lnTo>
                  <a:pt x="10083" y="21600"/>
                </a:lnTo>
                <a:lnTo>
                  <a:pt x="0" y="0"/>
                </a:lnTo>
                <a:lnTo>
                  <a:pt x="21596" y="0"/>
                </a:lnTo>
                <a:lnTo>
                  <a:pt x="21596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600"/>
                </a:moveTo>
                <a:lnTo>
                  <a:pt x="18691" y="21600"/>
                </a:lnTo>
                <a:lnTo>
                  <a:pt x="0" y="0"/>
                </a:lnTo>
                <a:lnTo>
                  <a:pt x="21598" y="0"/>
                </a:lnTo>
                <a:lnTo>
                  <a:pt x="21598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048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9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600"/>
                </a:moveTo>
                <a:lnTo>
                  <a:pt x="19166" y="21600"/>
                </a:lnTo>
                <a:lnTo>
                  <a:pt x="0" y="0"/>
                </a:lnTo>
                <a:lnTo>
                  <a:pt x="21595" y="0"/>
                </a:lnTo>
                <a:lnTo>
                  <a:pt x="21595" y="2160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2949" y="1381124"/>
            <a:ext cx="1228724" cy="10572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4" y="21600"/>
                </a:moveTo>
                <a:lnTo>
                  <a:pt x="4646" y="21600"/>
                </a:lnTo>
                <a:lnTo>
                  <a:pt x="0" y="10801"/>
                </a:lnTo>
                <a:lnTo>
                  <a:pt x="4646" y="0"/>
                </a:lnTo>
                <a:lnTo>
                  <a:pt x="16954" y="0"/>
                </a:lnTo>
                <a:lnTo>
                  <a:pt x="21600" y="10801"/>
                </a:lnTo>
                <a:lnTo>
                  <a:pt x="16954" y="21600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838325" y="1104900"/>
            <a:ext cx="647700" cy="56197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5" y="21600"/>
                </a:moveTo>
                <a:lnTo>
                  <a:pt x="4684" y="21600"/>
                </a:lnTo>
                <a:lnTo>
                  <a:pt x="0" y="10797"/>
                </a:lnTo>
                <a:lnTo>
                  <a:pt x="4684" y="0"/>
                </a:lnTo>
                <a:lnTo>
                  <a:pt x="16915" y="0"/>
                </a:lnTo>
                <a:lnTo>
                  <a:pt x="21600" y="10797"/>
                </a:lnTo>
                <a:lnTo>
                  <a:pt x="16915" y="2160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3752849" y="1190625"/>
            <a:ext cx="1666875" cy="14382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21600"/>
                </a:moveTo>
                <a:lnTo>
                  <a:pt x="4659" y="21600"/>
                </a:lnTo>
                <a:lnTo>
                  <a:pt x="0" y="10799"/>
                </a:lnTo>
                <a:lnTo>
                  <a:pt x="4659" y="0"/>
                </a:lnTo>
                <a:lnTo>
                  <a:pt x="16940" y="0"/>
                </a:lnTo>
                <a:lnTo>
                  <a:pt x="21600" y="10799"/>
                </a:lnTo>
                <a:lnTo>
                  <a:pt x="16940" y="21600"/>
                </a:lnTo>
                <a:close/>
              </a:path>
            </a:pathLst>
          </a:custGeom>
          <a:solidFill xmlns:a="http://schemas.openxmlformats.org/drawingml/2006/main">
            <a:srgbClr val="42D0A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3800474" y="5229225"/>
            <a:ext cx="723900" cy="6191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21600"/>
                </a:moveTo>
                <a:lnTo>
                  <a:pt x="4619" y="21600"/>
                </a:lnTo>
                <a:lnTo>
                  <a:pt x="0" y="10802"/>
                </a:lnTo>
                <a:lnTo>
                  <a:pt x="4619" y="0"/>
                </a:lnTo>
                <a:lnTo>
                  <a:pt x="16980" y="0"/>
                </a:lnTo>
                <a:lnTo>
                  <a:pt x="21600" y="10802"/>
                </a:lnTo>
                <a:lnTo>
                  <a:pt x="16980" y="2160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881500" y="2054605"/>
            <a:ext cx="4428997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0477"/>
            <a:ext cx="149859" cy="188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5"/>
              </a:spcBef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1885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5972" y="3987"/>
            <a:ext cx="4746624" cy="685545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11629"/>
                </a:moveTo>
                <a:lnTo>
                  <a:pt x="21585" y="11616"/>
                </a:lnTo>
                <a:lnTo>
                  <a:pt x="12831" y="15658"/>
                </a:lnTo>
                <a:lnTo>
                  <a:pt x="8810" y="0"/>
                </a:lnTo>
                <a:lnTo>
                  <a:pt x="8767" y="5"/>
                </a:lnTo>
                <a:lnTo>
                  <a:pt x="12791" y="15676"/>
                </a:lnTo>
                <a:lnTo>
                  <a:pt x="0" y="21582"/>
                </a:lnTo>
                <a:lnTo>
                  <a:pt x="12" y="21595"/>
                </a:lnTo>
                <a:lnTo>
                  <a:pt x="51" y="21595"/>
                </a:lnTo>
                <a:lnTo>
                  <a:pt x="12800" y="15709"/>
                </a:lnTo>
                <a:lnTo>
                  <a:pt x="14312" y="21598"/>
                </a:lnTo>
                <a:lnTo>
                  <a:pt x="14354" y="21592"/>
                </a:lnTo>
                <a:lnTo>
                  <a:pt x="12839" y="15690"/>
                </a:lnTo>
                <a:lnTo>
                  <a:pt x="21597" y="11647"/>
                </a:lnTo>
                <a:lnTo>
                  <a:pt x="21597" y="11629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4671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6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600"/>
                </a:moveTo>
                <a:lnTo>
                  <a:pt x="10083" y="21600"/>
                </a:lnTo>
                <a:lnTo>
                  <a:pt x="0" y="0"/>
                </a:lnTo>
                <a:lnTo>
                  <a:pt x="21596" y="0"/>
                </a:lnTo>
                <a:lnTo>
                  <a:pt x="21596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600"/>
                </a:moveTo>
                <a:lnTo>
                  <a:pt x="18691" y="21600"/>
                </a:lnTo>
                <a:lnTo>
                  <a:pt x="0" y="0"/>
                </a:lnTo>
                <a:lnTo>
                  <a:pt x="21598" y="0"/>
                </a:lnTo>
                <a:lnTo>
                  <a:pt x="21598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048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9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600"/>
                </a:moveTo>
                <a:lnTo>
                  <a:pt x="19166" y="21600"/>
                </a:lnTo>
                <a:lnTo>
                  <a:pt x="0" y="0"/>
                </a:lnTo>
                <a:lnTo>
                  <a:pt x="21595" y="0"/>
                </a:lnTo>
                <a:lnTo>
                  <a:pt x="21595" y="2160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0477"/>
            <a:ext cx="149859" cy="188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5"/>
              </a:spcBef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68212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5972" y="3987"/>
            <a:ext cx="4746624" cy="685545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11629"/>
                </a:moveTo>
                <a:lnTo>
                  <a:pt x="21585" y="11616"/>
                </a:lnTo>
                <a:lnTo>
                  <a:pt x="12831" y="15658"/>
                </a:lnTo>
                <a:lnTo>
                  <a:pt x="8810" y="0"/>
                </a:lnTo>
                <a:lnTo>
                  <a:pt x="8767" y="5"/>
                </a:lnTo>
                <a:lnTo>
                  <a:pt x="12791" y="15676"/>
                </a:lnTo>
                <a:lnTo>
                  <a:pt x="0" y="21582"/>
                </a:lnTo>
                <a:lnTo>
                  <a:pt x="12" y="21595"/>
                </a:lnTo>
                <a:lnTo>
                  <a:pt x="51" y="21595"/>
                </a:lnTo>
                <a:lnTo>
                  <a:pt x="12800" y="15709"/>
                </a:lnTo>
                <a:lnTo>
                  <a:pt x="14312" y="21598"/>
                </a:lnTo>
                <a:lnTo>
                  <a:pt x="14354" y="21592"/>
                </a:lnTo>
                <a:lnTo>
                  <a:pt x="12839" y="15690"/>
                </a:lnTo>
                <a:lnTo>
                  <a:pt x="21597" y="11647"/>
                </a:lnTo>
                <a:lnTo>
                  <a:pt x="21597" y="11629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4671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6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600"/>
                </a:moveTo>
                <a:lnTo>
                  <a:pt x="10083" y="21600"/>
                </a:lnTo>
                <a:lnTo>
                  <a:pt x="0" y="0"/>
                </a:lnTo>
                <a:lnTo>
                  <a:pt x="21596" y="0"/>
                </a:lnTo>
                <a:lnTo>
                  <a:pt x="21596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600"/>
                </a:moveTo>
                <a:lnTo>
                  <a:pt x="18691" y="21600"/>
                </a:lnTo>
                <a:lnTo>
                  <a:pt x="0" y="0"/>
                </a:lnTo>
                <a:lnTo>
                  <a:pt x="21598" y="0"/>
                </a:lnTo>
                <a:lnTo>
                  <a:pt x="21598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048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9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600"/>
                </a:moveTo>
                <a:lnTo>
                  <a:pt x="19166" y="21600"/>
                </a:lnTo>
                <a:lnTo>
                  <a:pt x="0" y="0"/>
                </a:lnTo>
                <a:lnTo>
                  <a:pt x="21595" y="0"/>
                </a:lnTo>
                <a:lnTo>
                  <a:pt x="21595" y="2160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61315"/>
            <a:ext cx="10681335" cy="7569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2517139" y="2230120"/>
            <a:ext cx="7157719" cy="30429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7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0477"/>
            <a:ext cx="149859" cy="188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5"/>
              </a:spcBef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161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5972" y="3987"/>
            <a:ext cx="4746624" cy="685545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11629"/>
                </a:moveTo>
                <a:lnTo>
                  <a:pt x="21585" y="11616"/>
                </a:lnTo>
                <a:lnTo>
                  <a:pt x="12831" y="15658"/>
                </a:lnTo>
                <a:lnTo>
                  <a:pt x="8810" y="0"/>
                </a:lnTo>
                <a:lnTo>
                  <a:pt x="8767" y="5"/>
                </a:lnTo>
                <a:lnTo>
                  <a:pt x="12791" y="15676"/>
                </a:lnTo>
                <a:lnTo>
                  <a:pt x="0" y="21582"/>
                </a:lnTo>
                <a:lnTo>
                  <a:pt x="12" y="21595"/>
                </a:lnTo>
                <a:lnTo>
                  <a:pt x="51" y="21595"/>
                </a:lnTo>
                <a:lnTo>
                  <a:pt x="12800" y="15709"/>
                </a:lnTo>
                <a:lnTo>
                  <a:pt x="14312" y="21598"/>
                </a:lnTo>
                <a:lnTo>
                  <a:pt x="14354" y="21592"/>
                </a:lnTo>
                <a:lnTo>
                  <a:pt x="12839" y="15690"/>
                </a:lnTo>
                <a:lnTo>
                  <a:pt x="21597" y="11647"/>
                </a:lnTo>
                <a:lnTo>
                  <a:pt x="21597" y="11629"/>
                </a:lnTo>
                <a:close/>
              </a:path>
            </a:pathLst>
          </a:custGeom>
          <a:solidFill xmlns:a="http://schemas.openxmlformats.org/drawingml/2006/main">
            <a:srgbClr val="5FC9ED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4671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6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600"/>
                </a:moveTo>
                <a:lnTo>
                  <a:pt x="10083" y="21600"/>
                </a:lnTo>
                <a:lnTo>
                  <a:pt x="0" y="0"/>
                </a:lnTo>
                <a:lnTo>
                  <a:pt x="21596" y="0"/>
                </a:lnTo>
                <a:lnTo>
                  <a:pt x="21596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29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600"/>
                </a:moveTo>
                <a:lnTo>
                  <a:pt x="18691" y="21600"/>
                </a:lnTo>
                <a:lnTo>
                  <a:pt x="0" y="0"/>
                </a:lnTo>
                <a:lnTo>
                  <a:pt x="21598" y="0"/>
                </a:lnTo>
                <a:lnTo>
                  <a:pt x="21598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048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9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600"/>
                </a:moveTo>
                <a:lnTo>
                  <a:pt x="19166" y="21600"/>
                </a:lnTo>
                <a:lnTo>
                  <a:pt x="0" y="0"/>
                </a:lnTo>
                <a:lnTo>
                  <a:pt x="21595" y="0"/>
                </a:lnTo>
                <a:lnTo>
                  <a:pt x="21595" y="2160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16AEE2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7255" y="6467855"/>
            <a:ext cx="76200" cy="1783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61315"/>
            <a:ext cx="10681335" cy="7569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0477"/>
            <a:ext cx="149859" cy="1885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35"/>
              </a:spcBef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0145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768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3693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3301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43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0609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617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5388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8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45972" y="3987"/>
            <a:ext cx="4746624" cy="68554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11629"/>
                </a:moveTo>
                <a:lnTo>
                  <a:pt x="21585" y="11616"/>
                </a:lnTo>
                <a:lnTo>
                  <a:pt x="12831" y="15658"/>
                </a:lnTo>
                <a:lnTo>
                  <a:pt x="8810" y="0"/>
                </a:lnTo>
                <a:lnTo>
                  <a:pt x="8767" y="5"/>
                </a:lnTo>
                <a:lnTo>
                  <a:pt x="12791" y="15676"/>
                </a:lnTo>
                <a:lnTo>
                  <a:pt x="0" y="21582"/>
                </a:lnTo>
                <a:lnTo>
                  <a:pt x="12" y="21595"/>
                </a:lnTo>
                <a:lnTo>
                  <a:pt x="51" y="21595"/>
                </a:lnTo>
                <a:lnTo>
                  <a:pt x="12800" y="15709"/>
                </a:lnTo>
                <a:lnTo>
                  <a:pt x="14312" y="21598"/>
                </a:lnTo>
                <a:lnTo>
                  <a:pt x="14354" y="21592"/>
                </a:lnTo>
                <a:lnTo>
                  <a:pt x="12839" y="15690"/>
                </a:lnTo>
                <a:lnTo>
                  <a:pt x="21597" y="11647"/>
                </a:lnTo>
                <a:lnTo>
                  <a:pt x="21597" y="11629"/>
                </a:lnTo>
                <a:close/>
              </a:path>
            </a:pathLst>
          </a:custGeom>
          <a:solidFill>
            <a:srgbClr val="5FC9ED"/>
          </a:solidFill>
          <a:ln cmpd="sng" cap="flat">
            <a:noFill/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4671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2876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600"/>
                </a:moveTo>
                <a:lnTo>
                  <a:pt x="10083" y="21600"/>
                </a:lnTo>
                <a:lnTo>
                  <a:pt x="0" y="0"/>
                </a:lnTo>
                <a:lnTo>
                  <a:pt x="21596" y="0"/>
                </a:lnTo>
                <a:lnTo>
                  <a:pt x="21596" y="2160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7929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600"/>
                </a:moveTo>
                <a:lnTo>
                  <a:pt x="18691" y="21600"/>
                </a:lnTo>
                <a:lnTo>
                  <a:pt x="0" y="0"/>
                </a:lnTo>
                <a:lnTo>
                  <a:pt x="21598" y="0"/>
                </a:lnTo>
                <a:lnTo>
                  <a:pt x="21598" y="21600"/>
                </a:lnTo>
                <a:close/>
              </a:path>
            </a:pathLst>
          </a:custGeom>
          <a:solidFill>
            <a:srgbClr val="16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17048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6249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600"/>
                </a:moveTo>
                <a:lnTo>
                  <a:pt x="19166" y="21600"/>
                </a:lnTo>
                <a:lnTo>
                  <a:pt x="0" y="0"/>
                </a:lnTo>
                <a:lnTo>
                  <a:pt x="21595" y="0"/>
                </a:lnTo>
                <a:lnTo>
                  <a:pt x="21595" y="2160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6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55332" y="361315"/>
            <a:ext cx="10681335" cy="756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2517139" y="2230120"/>
            <a:ext cx="7157719" cy="3042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885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35"/>
              </a:spcBef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image" Target="../media/8.png"/><Relationship Id="rId7" Type="http://schemas.openxmlformats.org/officeDocument/2006/relationships/image" Target="../media/9.png"/><Relationship Id="rId8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9.png"/><Relationship Id="rId3" Type="http://schemas.openxmlformats.org/officeDocument/2006/relationships/image" Target="../media/11.jpg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5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3759254" y="3176046"/>
            <a:ext cx="6118220" cy="499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25273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LOGESH 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6423497" y="4044241"/>
            <a:ext cx="2390439" cy="374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</a:t>
            </a:r>
            <a:r>
              <a:rPr lang="en-US" altLang="zh-CN" sz="2400" b="1" i="0" u="none" strike="noStrike" kern="1200" cap="none" spc="1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2400" b="1" i="0" u="none" strike="noStrike" kern="1200" cap="none" spc="-15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2400" b="1" i="0" u="none" strike="noStrike" kern="1200" cap="none" spc="-1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2400" b="1" i="0" u="none" strike="noStrike" kern="1200" cap="none" spc="-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2400" b="1" i="0" u="none" strike="noStrike" kern="1200" cap="none" spc="-1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</a:t>
            </a:r>
            <a:r>
              <a:rPr lang="en-US" altLang="zh-CN" sz="2400" b="1" i="0" u="none" strike="noStrike" kern="1200" cap="none" spc="-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ec</a:t>
            </a:r>
            <a:r>
              <a:rPr lang="en-US" altLang="zh-CN" sz="2400" b="1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7078" y="6467855"/>
            <a:ext cx="76186" cy="19964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387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47800" y="381000"/>
            <a:ext cx="7264908" cy="59573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1611468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61315"/>
            <a:ext cx="2432685" cy="7569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302618" y="6461912"/>
            <a:ext cx="173355" cy="19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5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r>
            <a:r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7344" y="1426463"/>
            <a:ext cx="8034528" cy="374599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7103310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47800" y="1143000"/>
            <a:ext cx="7703819" cy="43875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138602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59" name="组合"/>
          <p:cNvGrpSpPr>
            <a:grpSpLocks/>
          </p:cNvGrpSpPr>
          <p:nvPr/>
        </p:nvGrpSpPr>
        <p:grpSpPr>
          <a:xfrm>
            <a:off x="7445972" y="0"/>
            <a:ext cx="4746624" cy="6859446"/>
            <a:chOff x="7445972" y="0"/>
            <a:chExt cx="4746624" cy="6859446"/>
          </a:xfrm>
        </p:grpSpPr>
        <p:sp>
          <p:nvSpPr>
            <p:cNvPr id="51" name="曲线"/>
            <p:cNvSpPr>
              <a:spLocks/>
            </p:cNvSpPr>
            <p:nvPr/>
          </p:nvSpPr>
          <p:spPr>
            <a:xfrm rot="0">
              <a:off x="7445972" y="3987"/>
              <a:ext cx="4746624" cy="685545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11629"/>
                  </a:moveTo>
                  <a:lnTo>
                    <a:pt x="21585" y="11616"/>
                  </a:lnTo>
                  <a:lnTo>
                    <a:pt x="12831" y="15658"/>
                  </a:lnTo>
                  <a:lnTo>
                    <a:pt x="8810" y="0"/>
                  </a:lnTo>
                  <a:lnTo>
                    <a:pt x="8767" y="5"/>
                  </a:lnTo>
                  <a:lnTo>
                    <a:pt x="12791" y="15676"/>
                  </a:lnTo>
                  <a:lnTo>
                    <a:pt x="0" y="21582"/>
                  </a:lnTo>
                  <a:lnTo>
                    <a:pt x="12" y="21595"/>
                  </a:lnTo>
                  <a:lnTo>
                    <a:pt x="51" y="21595"/>
                  </a:lnTo>
                  <a:lnTo>
                    <a:pt x="12800" y="15709"/>
                  </a:lnTo>
                  <a:lnTo>
                    <a:pt x="14312" y="21598"/>
                  </a:lnTo>
                  <a:lnTo>
                    <a:pt x="14354" y="21592"/>
                  </a:lnTo>
                  <a:lnTo>
                    <a:pt x="12839" y="15690"/>
                  </a:lnTo>
                  <a:lnTo>
                    <a:pt x="21597" y="11647"/>
                  </a:lnTo>
                  <a:lnTo>
                    <a:pt x="21597" y="11629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14671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602876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600"/>
                  </a:moveTo>
                  <a:lnTo>
                    <a:pt x="10083" y="21600"/>
                  </a:lnTo>
                  <a:lnTo>
                    <a:pt x="0" y="0"/>
                  </a:lnTo>
                  <a:lnTo>
                    <a:pt x="21596" y="0"/>
                  </a:lnTo>
                  <a:lnTo>
                    <a:pt x="21596" y="2160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37929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18691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16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17048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10936249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600"/>
                  </a:moveTo>
                  <a:lnTo>
                    <a:pt x="19166" y="21600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60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039225" y="14478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2498" y="880465"/>
            <a:ext cx="4882463" cy="46603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907772" y="880465"/>
            <a:ext cx="1756918" cy="46730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31863" y="1528165"/>
            <a:ext cx="6895413" cy="4952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40118" y="2175865"/>
            <a:ext cx="6998283" cy="46730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8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1863" y="2823565"/>
            <a:ext cx="2684094" cy="467308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71" name="组合"/>
          <p:cNvGrpSpPr>
            <a:grpSpLocks/>
          </p:cNvGrpSpPr>
          <p:nvPr/>
        </p:nvGrpSpPr>
        <p:grpSpPr>
          <a:xfrm>
            <a:off x="466344" y="6409944"/>
            <a:ext cx="3704843" cy="295655"/>
            <a:chOff x="466344" y="6409944"/>
            <a:chExt cx="3704843" cy="295655"/>
          </a:xfrm>
        </p:grpSpPr>
        <p:pic>
          <p:nvPicPr>
            <p:cNvPr id="69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676656" y="6467856"/>
              <a:ext cx="2142744" cy="19964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0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466344" y="6409944"/>
              <a:ext cx="3704843" cy="29565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36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5972" y="0"/>
            <a:ext cx="4746624" cy="6859446"/>
            <a:chOff x="7445972" y="0"/>
            <a:chExt cx="4746624" cy="685944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7445972" y="3987"/>
              <a:ext cx="4746624" cy="685545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11629"/>
                  </a:moveTo>
                  <a:lnTo>
                    <a:pt x="21585" y="11616"/>
                  </a:lnTo>
                  <a:lnTo>
                    <a:pt x="12831" y="15658"/>
                  </a:lnTo>
                  <a:lnTo>
                    <a:pt x="8810" y="0"/>
                  </a:lnTo>
                  <a:lnTo>
                    <a:pt x="8767" y="5"/>
                  </a:lnTo>
                  <a:lnTo>
                    <a:pt x="12791" y="15676"/>
                  </a:lnTo>
                  <a:lnTo>
                    <a:pt x="0" y="21582"/>
                  </a:lnTo>
                  <a:lnTo>
                    <a:pt x="12" y="21595"/>
                  </a:lnTo>
                  <a:lnTo>
                    <a:pt x="51" y="21595"/>
                  </a:lnTo>
                  <a:lnTo>
                    <a:pt x="12800" y="15709"/>
                  </a:lnTo>
                  <a:lnTo>
                    <a:pt x="14312" y="21598"/>
                  </a:lnTo>
                  <a:lnTo>
                    <a:pt x="14354" y="21592"/>
                  </a:lnTo>
                  <a:lnTo>
                    <a:pt x="12839" y="15690"/>
                  </a:lnTo>
                  <a:lnTo>
                    <a:pt x="21597" y="11647"/>
                  </a:lnTo>
                  <a:lnTo>
                    <a:pt x="21597" y="11629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14671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6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600"/>
                  </a:moveTo>
                  <a:lnTo>
                    <a:pt x="10083" y="21600"/>
                  </a:lnTo>
                  <a:lnTo>
                    <a:pt x="0" y="0"/>
                  </a:lnTo>
                  <a:lnTo>
                    <a:pt x="21596" y="0"/>
                  </a:lnTo>
                  <a:lnTo>
                    <a:pt x="21596" y="2160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29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18691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16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17048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9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600"/>
                  </a:moveTo>
                  <a:lnTo>
                    <a:pt x="19166" y="21600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60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6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4447"/>
            <a:ext cx="1756410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 </a:t>
            </a:r>
            <a:r>
              <a:rPr lang="en-US" altLang="zh-CN" sz="1100" b="0" i="0" u="none" strike="noStrike" kern="1200" cap="none" spc="13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4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1100" b="1" i="0" u="none" strike="noStrike" kern="1200" cap="none" spc="-1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-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8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21600"/>
                </a:moveTo>
                <a:lnTo>
                  <a:pt x="7929" y="21214"/>
                </a:lnTo>
                <a:lnTo>
                  <a:pt x="5349" y="20125"/>
                </a:lnTo>
                <a:lnTo>
                  <a:pt x="3163" y="18436"/>
                </a:lnTo>
                <a:lnTo>
                  <a:pt x="1474" y="16250"/>
                </a:lnTo>
                <a:lnTo>
                  <a:pt x="385" y="13670"/>
                </a:lnTo>
                <a:lnTo>
                  <a:pt x="0" y="10800"/>
                </a:lnTo>
                <a:lnTo>
                  <a:pt x="385" y="7929"/>
                </a:lnTo>
                <a:lnTo>
                  <a:pt x="1474" y="5349"/>
                </a:lnTo>
                <a:lnTo>
                  <a:pt x="3163" y="3163"/>
                </a:lnTo>
                <a:lnTo>
                  <a:pt x="5349" y="1474"/>
                </a:lnTo>
                <a:lnTo>
                  <a:pt x="7929" y="385"/>
                </a:lnTo>
                <a:lnTo>
                  <a:pt x="10800" y="0"/>
                </a:lnTo>
                <a:lnTo>
                  <a:pt x="13670" y="385"/>
                </a:lnTo>
                <a:lnTo>
                  <a:pt x="16250" y="1474"/>
                </a:lnTo>
                <a:lnTo>
                  <a:pt x="18436" y="3163"/>
                </a:lnTo>
                <a:lnTo>
                  <a:pt x="20125" y="5349"/>
                </a:lnTo>
                <a:lnTo>
                  <a:pt x="21214" y="7929"/>
                </a:lnTo>
                <a:lnTo>
                  <a:pt x="21600" y="10800"/>
                </a:lnTo>
                <a:lnTo>
                  <a:pt x="21214" y="13670"/>
                </a:lnTo>
                <a:lnTo>
                  <a:pt x="20125" y="16250"/>
                </a:lnTo>
                <a:lnTo>
                  <a:pt x="18436" y="18436"/>
                </a:lnTo>
                <a:lnTo>
                  <a:pt x="16250" y="20125"/>
                </a:lnTo>
                <a:lnTo>
                  <a:pt x="13670" y="21214"/>
                </a:lnTo>
                <a:lnTo>
                  <a:pt x="10800" y="2160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21600"/>
                </a:moveTo>
                <a:lnTo>
                  <a:pt x="9204" y="21482"/>
                </a:lnTo>
                <a:lnTo>
                  <a:pt x="7681" y="21142"/>
                </a:lnTo>
                <a:lnTo>
                  <a:pt x="6247" y="20596"/>
                </a:lnTo>
                <a:lnTo>
                  <a:pt x="4919" y="19860"/>
                </a:lnTo>
                <a:lnTo>
                  <a:pt x="3714" y="18950"/>
                </a:lnTo>
                <a:lnTo>
                  <a:pt x="2649" y="17885"/>
                </a:lnTo>
                <a:lnTo>
                  <a:pt x="1740" y="16680"/>
                </a:lnTo>
                <a:lnTo>
                  <a:pt x="1004" y="15352"/>
                </a:lnTo>
                <a:lnTo>
                  <a:pt x="457" y="13919"/>
                </a:lnTo>
                <a:lnTo>
                  <a:pt x="117" y="12395"/>
                </a:lnTo>
                <a:lnTo>
                  <a:pt x="0" y="10800"/>
                </a:lnTo>
                <a:lnTo>
                  <a:pt x="117" y="9204"/>
                </a:lnTo>
                <a:lnTo>
                  <a:pt x="457" y="7680"/>
                </a:lnTo>
                <a:lnTo>
                  <a:pt x="1004" y="6247"/>
                </a:lnTo>
                <a:lnTo>
                  <a:pt x="1740" y="4919"/>
                </a:lnTo>
                <a:lnTo>
                  <a:pt x="2649" y="3714"/>
                </a:lnTo>
                <a:lnTo>
                  <a:pt x="3714" y="2649"/>
                </a:lnTo>
                <a:lnTo>
                  <a:pt x="4919" y="1739"/>
                </a:lnTo>
                <a:lnTo>
                  <a:pt x="6247" y="1003"/>
                </a:lnTo>
                <a:lnTo>
                  <a:pt x="7681" y="457"/>
                </a:lnTo>
                <a:lnTo>
                  <a:pt x="9204" y="116"/>
                </a:lnTo>
                <a:lnTo>
                  <a:pt x="10800" y="0"/>
                </a:lnTo>
                <a:lnTo>
                  <a:pt x="12395" y="116"/>
                </a:lnTo>
                <a:lnTo>
                  <a:pt x="13918" y="457"/>
                </a:lnTo>
                <a:lnTo>
                  <a:pt x="15352" y="1003"/>
                </a:lnTo>
                <a:lnTo>
                  <a:pt x="16680" y="1739"/>
                </a:lnTo>
                <a:lnTo>
                  <a:pt x="17885" y="2649"/>
                </a:lnTo>
                <a:lnTo>
                  <a:pt x="18950" y="3714"/>
                </a:lnTo>
                <a:lnTo>
                  <a:pt x="19859" y="4919"/>
                </a:lnTo>
                <a:lnTo>
                  <a:pt x="20595" y="6247"/>
                </a:lnTo>
                <a:lnTo>
                  <a:pt x="21142" y="7680"/>
                </a:lnTo>
                <a:lnTo>
                  <a:pt x="21482" y="9204"/>
                </a:lnTo>
                <a:lnTo>
                  <a:pt x="21600" y="10800"/>
                </a:lnTo>
                <a:lnTo>
                  <a:pt x="21482" y="12395"/>
                </a:lnTo>
                <a:lnTo>
                  <a:pt x="21142" y="13919"/>
                </a:lnTo>
                <a:lnTo>
                  <a:pt x="20595" y="15352"/>
                </a:lnTo>
                <a:lnTo>
                  <a:pt x="19859" y="16680"/>
                </a:lnTo>
                <a:lnTo>
                  <a:pt x="18950" y="17885"/>
                </a:lnTo>
                <a:lnTo>
                  <a:pt x="17885" y="18950"/>
                </a:lnTo>
                <a:lnTo>
                  <a:pt x="16680" y="19860"/>
                </a:lnTo>
                <a:lnTo>
                  <a:pt x="15352" y="20596"/>
                </a:lnTo>
                <a:lnTo>
                  <a:pt x="13918" y="21142"/>
                </a:lnTo>
                <a:lnTo>
                  <a:pt x="12395" y="21482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811" y="6134100"/>
            <a:ext cx="248411" cy="24841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244" y="3819144"/>
            <a:ext cx="4123943" cy="3009899"/>
            <a:chOff x="47244" y="3819144"/>
            <a:chExt cx="4123943" cy="3009899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344" y="6409944"/>
              <a:ext cx="3704843" cy="29565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244" y="3819144"/>
              <a:ext cx="1734312" cy="30098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21259"/>
            <a:ext cx="2352675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755139" y="2093595"/>
            <a:ext cx="4589145" cy="187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98450" indent="-2857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-2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-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YOUR SOLUTIONAND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ITS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</a:t>
            </a:r>
            <a:r>
              <a:rPr lang="en-US" altLang="zh-CN" sz="1800" b="0" i="0" u="none" strike="noStrike" kern="1200" cap="none" spc="-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984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98450" algn="l"/>
              </a:tabLst>
            </a:pP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319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11" name="组合"/>
          <p:cNvGrpSpPr>
            <a:grpSpLocks/>
          </p:cNvGrpSpPr>
          <p:nvPr/>
        </p:nvGrpSpPr>
        <p:grpSpPr>
          <a:xfrm>
            <a:off x="7991856" y="2933700"/>
            <a:ext cx="2763011" cy="3258312"/>
            <a:chOff x="7991856" y="2933700"/>
            <a:chExt cx="2763011" cy="3258312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856" y="2933700"/>
              <a:ext cx="2763011" cy="325831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4071" y="557276"/>
            <a:ext cx="5629910" cy="66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2727325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	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7078" y="6467855"/>
            <a:ext cx="76186" cy="19964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1064260" y="1952625"/>
            <a:ext cx="5487035" cy="3746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"Inefficient </a:t>
            </a:r>
            <a:r>
              <a:rPr lang="en-US" altLang="zh-CN" sz="1800" b="0" i="1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1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1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persists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due </a:t>
            </a:r>
            <a:r>
              <a:rPr lang="en-US" altLang="zh-CN" sz="1800" b="0" i="1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1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scarcity </a:t>
            </a:r>
            <a:r>
              <a:rPr lang="en-US" altLang="zh-CN" sz="1800" b="0" i="1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1" u="none" strike="noStrike" kern="1200" cap="none" spc="1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diverse datasets </a:t>
            </a:r>
            <a:r>
              <a:rPr lang="en-US" altLang="zh-CN" sz="1800" b="0" i="1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the </a:t>
            </a:r>
            <a:r>
              <a:rPr lang="en-US" altLang="zh-CN" sz="1800" b="0" i="1" u="none" strike="noStrike" kern="1200" cap="none" spc="1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complexity </a:t>
            </a:r>
            <a:r>
              <a:rPr lang="en-US" altLang="zh-CN" sz="1800" b="0" i="1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1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individual </a:t>
            </a:r>
            <a:r>
              <a:rPr lang="en-US" altLang="zh-CN" sz="1800" b="0" i="1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writing styles. </a:t>
            </a:r>
            <a:r>
              <a:rPr lang="en-US" altLang="zh-CN" sz="1800" b="0" i="1" u="none" strike="noStrike" kern="120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1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</a:t>
            </a:r>
            <a:r>
              <a:rPr lang="en-US" altLang="zh-CN" sz="1800" b="0" i="1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this, </a:t>
            </a:r>
            <a:r>
              <a:rPr lang="en-US" altLang="zh-CN" sz="1800" b="0" i="1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leveraging </a:t>
            </a:r>
            <a:r>
              <a:rPr lang="en-US" altLang="zh-CN" sz="1800" b="0" i="1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1800" b="0" i="1" u="none" strike="noStrike" kern="120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rsar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 </a:t>
            </a:r>
            <a:r>
              <a:rPr lang="en-US" altLang="zh-CN" sz="1800" b="0" i="1" u="none" strike="noStrike" kern="120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1" u="none" strike="noStrike" kern="1200" cap="none" spc="1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1" u="none" strike="noStrike" kern="1200" cap="none" spc="1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1800" b="0" i="1" u="none" strike="noStrike" kern="120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800" b="0" i="1" u="none" strike="noStrike" kern="1200" cap="none" spc="-2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GANs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 </a:t>
            </a:r>
            <a:r>
              <a:rPr lang="en-US" altLang="zh-CN" sz="1800" b="0" i="1" u="none" strike="noStrike" kern="120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lang="en-US" altLang="zh-CN" sz="1800" b="0" i="1" u="none" strike="noStrike" kern="1200" cap="none" spc="1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1" u="none" strike="noStrike" kern="1200" cap="none" spc="1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1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</a:t>
            </a:r>
            <a:r>
              <a:rPr lang="en-US" altLang="zh-CN" sz="1800" b="0" i="1" u="none" strike="noStrike" kern="120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promising avenue. </a:t>
            </a:r>
            <a:r>
              <a:rPr lang="en-US" altLang="zh-CN" sz="1800" b="0" i="1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1800" b="0" i="1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aims </a:t>
            </a:r>
            <a:r>
              <a:rPr lang="en-US" altLang="zh-CN" sz="1800" b="0" i="1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harness </a:t>
            </a:r>
            <a:r>
              <a:rPr lang="en-US" altLang="zh-CN" sz="1800" b="0" i="1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GANs </a:t>
            </a:r>
            <a:r>
              <a:rPr lang="en-US" altLang="zh-CN" sz="1800" b="0" i="1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1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generate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realistic handwritten characters, facilitating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0" i="1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augmentation </a:t>
            </a:r>
            <a:r>
              <a:rPr lang="en-US" altLang="zh-CN" sz="1800" b="0" i="1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</a:t>
            </a:r>
            <a:r>
              <a:rPr lang="en-US" altLang="zh-CN" sz="1800" b="0" i="1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</a:t>
            </a:r>
            <a:r>
              <a:rPr lang="en-US" altLang="zh-CN" sz="1800" b="0" i="1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training. </a:t>
            </a:r>
            <a:r>
              <a:rPr lang="en-US" altLang="zh-CN" sz="1800" b="0" i="1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</a:t>
            </a:r>
            <a:r>
              <a:rPr lang="en-US" altLang="zh-CN" sz="1800" b="0" i="1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bridging </a:t>
            </a:r>
            <a:r>
              <a:rPr lang="en-US" altLang="zh-CN" sz="1800" b="0" i="1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gap </a:t>
            </a:r>
            <a:r>
              <a:rPr lang="en-US" altLang="zh-CN" sz="1800" b="0" i="1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between </a:t>
            </a:r>
            <a:r>
              <a:rPr lang="en-US" altLang="zh-CN" sz="1800" b="0" i="1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synthetic </a:t>
            </a:r>
            <a:r>
              <a:rPr lang="en-US" altLang="zh-CN" sz="1800" b="0" i="1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1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real-world </a:t>
            </a:r>
            <a:r>
              <a:rPr lang="en-US" altLang="zh-CN" sz="1800" b="0" i="1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1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samples, </a:t>
            </a:r>
            <a:r>
              <a:rPr lang="en-US" altLang="zh-CN" sz="1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 </a:t>
            </a:r>
            <a:r>
              <a:rPr lang="en-US" altLang="zh-CN" sz="1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seeks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the accuracy and </a:t>
            </a:r>
            <a:r>
              <a:rPr lang="en-US" altLang="zh-CN" sz="1800" b="0" i="1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robustness </a:t>
            </a:r>
            <a:r>
              <a:rPr lang="en-US" altLang="zh-CN" sz="1800" b="0" i="1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1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1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1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1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systems. </a:t>
            </a:r>
            <a:r>
              <a:rPr lang="en-US" altLang="zh-CN" sz="1800" b="0" i="1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Thr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ug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  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  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1" u="none" strike="noStrike" kern="1200" cap="none" spc="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</a:t>
            </a:r>
            <a:r>
              <a:rPr lang="en-US" altLang="zh-CN" sz="1800" b="0" i="1" u="none" strike="noStrike" kern="1200" cap="none" spc="2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1" u="none" strike="noStrike" kern="1200" cap="none" spc="-2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2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1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 </a:t>
            </a:r>
            <a:r>
              <a:rPr lang="en-US" altLang="zh-CN" sz="1800" b="0" i="1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1" u="none" strike="noStrike" kern="1200" cap="none" spc="1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</a:t>
            </a:r>
            <a:r>
              <a:rPr lang="en-US" altLang="zh-CN" sz="1800" b="0" i="1" u="none" strike="noStrike" kern="1200" cap="none" spc="2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ol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1" u="none" strike="noStrike" kern="1200" cap="none" spc="2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</a:t>
            </a:r>
            <a:r>
              <a:rPr lang="en-US" altLang="zh-CN" sz="1800" b="0" i="1" u="none" strike="noStrike" kern="1200" cap="none" spc="20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1" u="none" strike="noStrike" kern="1200" cap="none" spc="2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1" u="none" strike="noStrike" kern="1200" cap="none" spc="1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 </a:t>
            </a:r>
            <a:r>
              <a:rPr lang="en-US" altLang="zh-CN" sz="1800" b="0" i="1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1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processing, </a:t>
            </a:r>
            <a:r>
              <a:rPr lang="en-US" altLang="zh-CN" sz="1800" b="0" i="1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enabling more efficient </a:t>
            </a:r>
            <a:r>
              <a:rPr lang="en-US" altLang="zh-CN" sz="1800" b="0" i="1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1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 </a:t>
            </a:r>
            <a:r>
              <a:rPr lang="en-US" altLang="zh-CN" sz="1800" b="0" i="1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1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across various </a:t>
            </a:r>
            <a:r>
              <a:rPr lang="en-US" altLang="zh-CN" sz="1800" b="0" i="1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 </a:t>
            </a:r>
            <a:r>
              <a:rPr lang="en-US" altLang="zh-CN" sz="1800" b="0" i="1" u="none" strike="noStrike" kern="1200" cap="none" spc="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1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industries.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7883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20" name="组合"/>
          <p:cNvGrpSpPr>
            <a:grpSpLocks/>
          </p:cNvGrpSpPr>
          <p:nvPr/>
        </p:nvGrpSpPr>
        <p:grpSpPr>
          <a:xfrm>
            <a:off x="8657843" y="2648711"/>
            <a:ext cx="3534155" cy="3809999"/>
            <a:chOff x="8657843" y="2648711"/>
            <a:chExt cx="3534155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49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7843" y="2648711"/>
              <a:ext cx="3534155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39774" y="811847"/>
            <a:ext cx="5260340" cy="660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2642235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OJE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RV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IE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7078" y="6467855"/>
            <a:ext cx="76186" cy="19964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矩形"/>
          <p:cNvSpPr>
            <a:spLocks/>
          </p:cNvSpPr>
          <p:nvPr/>
        </p:nvSpPr>
        <p:spPr>
          <a:xfrm rot="0">
            <a:off x="1009014" y="1888490"/>
            <a:ext cx="5008881" cy="3746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aims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tackle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1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1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</a:t>
            </a:r>
            <a:r>
              <a:rPr lang="en-US" altLang="zh-CN" sz="1800" b="0" i="0" u="none" strike="noStrike" kern="1200" cap="none" spc="1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leveraging </a:t>
            </a:r>
            <a:r>
              <a:rPr lang="en-US" altLang="zh-CN" sz="1800" b="0" i="0" u="none" strike="noStrike" kern="1200" cap="none" spc="1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Generative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Adversarial Networks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(GANs).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addresses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scarcity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diverse datasets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complexity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individual </a:t>
            </a:r>
            <a:r>
              <a:rPr lang="en-US" altLang="zh-CN" sz="1800" b="0" i="0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writing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styles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</a:t>
            </a:r>
            <a:r>
              <a:rPr lang="en-US" altLang="zh-CN" sz="1800" b="0" i="0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generating </a:t>
            </a:r>
            <a:r>
              <a:rPr lang="en-US" altLang="zh-CN" sz="1800" b="0" i="0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realistic </a:t>
            </a:r>
            <a:r>
              <a:rPr lang="en-US" altLang="zh-CN" sz="1800" b="0" i="0" u="none" strike="noStrike" kern="1200" cap="none" spc="1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1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characters through </a:t>
            </a:r>
            <a:r>
              <a:rPr lang="en-US" altLang="zh-CN" sz="1800" b="0" i="0" u="none" strike="noStrike" kern="1200" cap="none" spc="1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GANs. </a:t>
            </a:r>
            <a:r>
              <a:rPr lang="en-US" altLang="zh-CN" sz="1800" b="0" i="0" u="none" strike="noStrike" kern="1200" cap="none" spc="1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These </a:t>
            </a:r>
            <a:r>
              <a:rPr lang="en-US" altLang="zh-CN" sz="1800" b="0" i="0" u="none" strike="noStrike" kern="1200" cap="none" spc="1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generated characters facilitate data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augmentation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training, bridging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gap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between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synthetic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real-world handwritten samples. </a:t>
            </a:r>
            <a:r>
              <a:rPr lang="en-US" altLang="zh-CN" sz="1800" b="0" i="0" u="none" strike="noStrike" kern="1200" cap="none" spc="1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Ultimately,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 is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accuracy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robustness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systems,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revolutionizing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processing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across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various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industries.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739774" y="6470477"/>
            <a:ext cx="178181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 </a:t>
            </a:r>
            <a:r>
              <a:rPr lang="en-US" altLang="zh-CN" sz="1100" b="0" i="0" u="none" strike="noStrike" kern="1200" cap="none" spc="13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4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1100" b="1" i="0" u="none" strike="noStrike" kern="1200" cap="none" spc="-1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-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8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094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7086600" y="1295399"/>
            <a:ext cx="314324" cy="3219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699452" y="879093"/>
            <a:ext cx="500316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0844" cy="4861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993139" y="2047240"/>
            <a:ext cx="6713220" cy="3213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Researchers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working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systems.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85115" algn="l"/>
              </a:tabLst>
            </a:pPr>
            <a:r>
              <a:rPr lang="en-US" altLang="zh-CN" sz="1800" b="0" i="0" u="none" strike="noStrike" kern="1200" cap="none" spc="1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</a:t>
            </a:r>
            <a:r>
              <a:rPr lang="en-US" altLang="zh-CN" sz="1800" b="0" i="0" u="none" strike="noStrike" kern="1200" cap="none" spc="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 </a:t>
            </a:r>
            <a:r>
              <a:rPr lang="en-US" altLang="zh-CN" sz="1800" b="0" i="0" u="none" strike="noStrike" kern="1200" cap="none" spc="114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implementing </a:t>
            </a:r>
            <a:r>
              <a:rPr lang="en-US" altLang="zh-CN" sz="1800" b="0" i="0" u="none" strike="noStrike" kern="1200" cap="none" spc="1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their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 services,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such as OCR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(Optical Character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Recognition) software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50825" algn="l"/>
              </a:tabLst>
            </a:pP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Industries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where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essential,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such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(for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processing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forms or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checks), healthcare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(for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interpreting handwritten medical records),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logistics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recognizing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addresses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packages).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27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73685" algn="l"/>
              </a:tabLst>
            </a:pP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Individuals </a:t>
            </a:r>
            <a:r>
              <a:rPr lang="en-US" altLang="zh-CN" sz="1800" b="0" i="0" u="none" strike="noStrike" kern="1200" cap="none" spc="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rely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use, such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students, professionals,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anyone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dealing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documents.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739774" y="6470477"/>
            <a:ext cx="178181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 </a:t>
            </a:r>
            <a:r>
              <a:rPr lang="en-US" altLang="zh-CN" sz="1100" b="0" i="0" u="none" strike="noStrike" kern="1200" cap="none" spc="13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4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1100" b="1" i="0" u="none" strike="noStrike" kern="1200" cap="none" spc="-1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-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8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273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755"/>
            <a:ext cx="2695956" cy="324764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58165" y="840104"/>
            <a:ext cx="9739630" cy="555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ITI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7078" y="6467855"/>
            <a:ext cx="76186" cy="19964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3313429" y="2441575"/>
            <a:ext cx="5371466" cy="294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utilizes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Generative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Adversarial Networks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(GANs)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generate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realistic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characters,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addressing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scarcity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diverse datasets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the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complexity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individual writing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styles.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bridging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gap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between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synthetic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real-world handwritten </a:t>
            </a:r>
            <a:r>
              <a:rPr lang="en-US" altLang="zh-CN" sz="1800" b="0" i="0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samples, our approach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facilitates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augmentation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model training.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value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lies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enhancing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accuracy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robustness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systems, </a:t>
            </a:r>
            <a:r>
              <a:rPr lang="en-US" altLang="zh-CN" sz="1800" b="0" i="0" u="none" strike="noStrike" kern="1200" cap="none" spc="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revolutionizing handwritten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processing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across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various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industries.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6470477"/>
            <a:ext cx="178181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 </a:t>
            </a:r>
            <a:r>
              <a:rPr lang="en-US" altLang="zh-CN" sz="1100" b="0" i="0" u="none" strike="noStrike" kern="1200" cap="none" spc="13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4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1100" b="1" i="0" u="none" strike="noStrike" kern="1200" cap="none" spc="-1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-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8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0477"/>
            <a:ext cx="149859" cy="16636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0" baseline="0">
              <a:solidFill>
                <a:srgbClr val="2C92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961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4447"/>
            <a:ext cx="175641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1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 </a:t>
            </a:r>
            <a:r>
              <a:rPr lang="en-US" altLang="zh-CN" sz="1100" b="0" i="0" u="none" strike="noStrike" kern="1200" cap="none" spc="13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4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1100" b="1" i="0" u="none" strike="noStrike" kern="1200" cap="none" spc="-1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-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8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25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0" baseline="0">
                <a:solidFill>
                  <a:srgbClr val="2C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056" y="3381755"/>
            <a:ext cx="2467356" cy="34198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37159"/>
            <a:ext cx="7522209" cy="67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0477"/>
            <a:ext cx="149859" cy="1885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517139" y="2230120"/>
            <a:ext cx="6406515" cy="30429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wow </a:t>
            </a:r>
            <a:r>
              <a:rPr lang="en-US" altLang="zh-CN" sz="1800" b="0" i="0" u="none" strike="noStrike" kern="1200" cap="none" spc="10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factor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1800" b="0" i="0" u="none" strike="noStrike" kern="1200" cap="none" spc="1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</a:t>
            </a:r>
            <a:r>
              <a:rPr lang="en-US" altLang="zh-CN" sz="1800" b="0" i="0" u="none" strike="noStrike" kern="1200" cap="none" spc="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lies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its </a:t>
            </a:r>
            <a:r>
              <a:rPr lang="en-US" altLang="zh-CN" sz="1800" b="0" i="0" u="none" strike="noStrike" kern="1200" cap="none" spc="1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innovative </a:t>
            </a:r>
            <a:r>
              <a:rPr lang="en-US" altLang="zh-CN" sz="1800" b="0" i="0" u="none" strike="noStrike" kern="1200" cap="none" spc="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Generative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Adversarial Networks (GANs) 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generate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highly realistic </a:t>
            </a:r>
            <a:r>
              <a:rPr lang="en-US" altLang="zh-CN" sz="1800" b="0" i="0" u="none" strike="noStrike" kern="1200" cap="none" spc="-39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characters. This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not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only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addresses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challenges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limited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datasets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3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diverse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writing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styles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but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also </a:t>
            </a:r>
            <a:r>
              <a:rPr lang="en-US" altLang="zh-CN" sz="1800" b="0" i="0" u="none" strike="noStrike" kern="1200" cap="none" spc="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revolutionizes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augmentation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training.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seamlessly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bridging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4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gap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between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synthetic </a:t>
            </a:r>
            <a:r>
              <a:rPr lang="en-US" altLang="zh-CN" sz="1800" b="0" i="0" u="none" strike="noStrike" kern="1200" cap="none" spc="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real-world </a:t>
            </a:r>
            <a:r>
              <a:rPr lang="en-US" altLang="zh-CN" sz="1800" b="0" i="0" u="none" strike="noStrike" kern="1200" cap="none" spc="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samples,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</a:t>
            </a:r>
            <a:r>
              <a:rPr lang="en-US" altLang="zh-CN" sz="1800" b="0" i="0" u="none" strike="noStrike" kern="1200" cap="none" spc="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significantly </a:t>
            </a:r>
            <a:r>
              <a:rPr lang="en-US" altLang="zh-CN" sz="1800" b="0" i="0" u="none" strike="noStrike" kern="1200" cap="none" spc="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enhances </a:t>
            </a:r>
            <a:r>
              <a:rPr lang="en-US" altLang="zh-CN" sz="1800" b="0" i="0" u="none" strike="noStrike" kern="1200" cap="none" spc="6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accuracy and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robustness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systems.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breakthrough has the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1800" b="0" i="0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transform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text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processing, unlocking </a:t>
            </a:r>
            <a:r>
              <a:rPr lang="en-US" altLang="zh-CN" sz="1800" b="0" i="0" u="none" strike="noStrike" kern="1200" cap="none" spc="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new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possibilities </a:t>
            </a:r>
            <a:r>
              <a:rPr lang="en-US" altLang="zh-CN" sz="1800" b="0" i="0" u="none" strike="noStrike" kern="1200" cap="none" spc="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</a:t>
            </a:r>
            <a:r>
              <a:rPr lang="en-US" altLang="zh-CN" sz="1800" b="0" i="0" u="none" strike="noStrike" kern="1200" cap="none" spc="2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accuracy </a:t>
            </a:r>
            <a:r>
              <a:rPr lang="en-US" altLang="zh-CN" sz="1800" b="0" i="0" u="none" strike="noStrike" kern="1200" cap="none" spc="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across diverse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</a:t>
            </a:r>
            <a:r>
              <a:rPr lang="en-US" altLang="zh-CN" sz="1800" b="0" i="0" u="none" strike="noStrike" kern="120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industries.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3949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39774" y="267017"/>
            <a:ext cx="3298190" cy="7569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" y="1120139"/>
            <a:ext cx="7239000" cy="424129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矩形"/>
          <p:cNvSpPr>
            <a:spLocks/>
          </p:cNvSpPr>
          <p:nvPr/>
        </p:nvSpPr>
        <p:spPr>
          <a:xfrm rot="0">
            <a:off x="11277218" y="6470477"/>
            <a:ext cx="149859" cy="1885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C92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4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ANTOCHARLES V</dc:title>
  <cp:lastModifiedBy>root</cp:lastModifiedBy>
  <cp:revision>2</cp:revision>
  <dcterms:created xsi:type="dcterms:W3CDTF">2024-04-03T07:58:09Z</dcterms:created>
  <dcterms:modified xsi:type="dcterms:W3CDTF">2024-04-27T09:41:57Z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2024-04-02T16:00:00Z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2024-04-02T16:00:00Z</vt:filetime>
  </property>
</Properties>
</file>