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rot="5400000">
            <a:off x="3920332" y="-1256507"/>
            <a:ext cx="4351337"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a:spLocks noGrp="1"/>
          </p:cNvSpPr>
          <p:nvPr>
            <p:ph type="pic" idx="2"/>
          </p:nvPr>
        </p:nvSpPr>
        <p:spPr>
          <a:xfrm>
            <a:off x="5183188" y="987425"/>
            <a:ext cx="6172200" cy="4873625"/>
          </a:xfrm>
          <a:prstGeom prst="rect">
            <a:avLst/>
          </a:prstGeom>
          <a:noFill/>
          <a:ln>
            <a:noFill/>
          </a:ln>
        </p:spPr>
      </p:sp>
      <p:sp>
        <p:nvSpPr>
          <p:cNvPr id="43" name="Google Shape;43;p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 name="Google Shape;4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0" name="Google Shape;50;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50987" y="1898650"/>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NMS-EVENT MANAGEMENT SYSTEM</a:t>
            </a:r>
            <a:br>
              <a:rPr lang="en-US" sz="5400" b="0" i="0" u="none">
                <a:solidFill>
                  <a:schemeClr val="dk1"/>
                </a:solidFill>
                <a:latin typeface="Calibri"/>
                <a:ea typeface="Calibri"/>
                <a:cs typeface="Calibri"/>
                <a:sym typeface="Calibri"/>
              </a:rPr>
            </a:br>
            <a:r>
              <a:rPr lang="en-US" sz="5400" b="0" i="0" u="none">
                <a:solidFill>
                  <a:schemeClr val="dk1"/>
                </a:solidFill>
                <a:latin typeface="Calibri"/>
                <a:ea typeface="Calibri"/>
                <a:cs typeface="Calibri"/>
                <a:sym typeface="Calibri"/>
              </a:rPr>
              <a:t>	 USING SALESFORCE</a:t>
            </a:r>
            <a:endParaRPr/>
          </a:p>
        </p:txBody>
      </p:sp>
      <p:sp>
        <p:nvSpPr>
          <p:cNvPr id="85" name="Google Shape;85;p13"/>
          <p:cNvSpPr txBox="1">
            <a:spLocks noGrp="1"/>
          </p:cNvSpPr>
          <p:nvPr>
            <p:ph type="subTitle" idx="1"/>
          </p:nvPr>
        </p:nvSpPr>
        <p:spPr>
          <a:xfrm>
            <a:off x="449262" y="4427537"/>
            <a:ext cx="2203450" cy="43815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2400" b="0" i="0" u="none">
                <a:solidFill>
                  <a:schemeClr val="dk1"/>
                </a:solidFill>
                <a:latin typeface="Calibri"/>
                <a:ea typeface="Calibri"/>
                <a:cs typeface="Calibri"/>
                <a:sym typeface="Calibri"/>
              </a:rPr>
              <a:t>Team Members</a:t>
            </a:r>
            <a:endParaRPr/>
          </a:p>
        </p:txBody>
      </p:sp>
      <p:pic>
        <p:nvPicPr>
          <p:cNvPr id="86" name="Google Shape;86;p13"/>
          <p:cNvPicPr preferRelativeResize="0"/>
          <p:nvPr/>
        </p:nvPicPr>
        <p:blipFill rotWithShape="1">
          <a:blip r:embed="rId3">
            <a:alphaModFix/>
          </a:blip>
          <a:srcRect/>
          <a:stretch/>
        </p:blipFill>
        <p:spPr>
          <a:xfrm>
            <a:off x="2032000" y="12700"/>
            <a:ext cx="8128000" cy="1520825"/>
          </a:xfrm>
          <a:prstGeom prst="rect">
            <a:avLst/>
          </a:prstGeom>
          <a:noFill/>
          <a:ln>
            <a:noFill/>
          </a:ln>
        </p:spPr>
      </p:pic>
      <p:sp>
        <p:nvSpPr>
          <p:cNvPr id="87" name="Google Shape;87;p13"/>
          <p:cNvSpPr txBox="1"/>
          <p:nvPr/>
        </p:nvSpPr>
        <p:spPr>
          <a:xfrm>
            <a:off x="847725" y="4865687"/>
            <a:ext cx="38067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LOGESHWARAN M</a:t>
            </a:r>
            <a:r>
              <a:rPr lang="en-US" sz="2400" b="0" i="0" u="none" strike="noStrike" cap="none">
                <a:solidFill>
                  <a:schemeClr val="dk1"/>
                </a:solidFill>
                <a:latin typeface="Calibri"/>
                <a:ea typeface="Calibri"/>
                <a:cs typeface="Calibri"/>
                <a:sym typeface="Calibri"/>
              </a:rPr>
              <a:t> - C</a:t>
            </a:r>
            <a:r>
              <a:rPr lang="en-US" sz="2400">
                <a:solidFill>
                  <a:schemeClr val="dk1"/>
                </a:solidFill>
                <a:latin typeface="Calibri"/>
                <a:ea typeface="Calibri"/>
                <a:cs typeface="Calibri"/>
                <a:sym typeface="Calibri"/>
              </a:rPr>
              <a:t>SBS</a:t>
            </a:r>
            <a:endParaRPr/>
          </a:p>
          <a:p>
            <a:pPr marL="0" marR="0" lvl="0" indent="0" algn="l" rtl="0">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LOGITH J - CSBS</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JOEL ABI PRANESH S - CSBS</a:t>
            </a:r>
            <a:endParaRPr/>
          </a:p>
          <a:p>
            <a:pPr marL="0" marR="0" lvl="0" indent="0" algn="l" rtl="0">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JANA R - CSBS</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SACHIN M - CSBS</a:t>
            </a:r>
            <a:endParaRPr sz="2400">
              <a:solidFill>
                <a:schemeClr val="dk1"/>
              </a:solidFill>
              <a:latin typeface="Calibri"/>
              <a:ea typeface="Calibri"/>
              <a:cs typeface="Calibri"/>
              <a:sym typeface="Calibri"/>
            </a:endParaRPr>
          </a:p>
        </p:txBody>
      </p:sp>
      <p:sp>
        <p:nvSpPr>
          <p:cNvPr id="88" name="Google Shape;88;p13"/>
          <p:cNvSpPr txBox="1"/>
          <p:nvPr/>
        </p:nvSpPr>
        <p:spPr>
          <a:xfrm>
            <a:off x="7802925" y="5445125"/>
            <a:ext cx="4297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GUIDE: RAKESH M</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MENTOR:  </a:t>
            </a:r>
            <a:r>
              <a:rPr lang="en-US" sz="1800" dirty="0">
                <a:solidFill>
                  <a:schemeClr val="dk1"/>
                </a:solidFill>
                <a:latin typeface="Calibri"/>
                <a:ea typeface="Calibri"/>
                <a:cs typeface="Calibri"/>
                <a:sym typeface="Calibri"/>
              </a:rPr>
              <a:t>VENKATA RAMANEN B - AP/CSBS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6. Profile</a:t>
            </a:r>
            <a:endParaRPr/>
          </a:p>
        </p:txBody>
      </p:sp>
      <p:sp>
        <p:nvSpPr>
          <p:cNvPr id="153" name="Google Shape;153;p22"/>
          <p:cNvSpPr txBox="1">
            <a:spLocks noGrp="1"/>
          </p:cNvSpPr>
          <p:nvPr>
            <p:ph type="body" idx="1"/>
          </p:nvPr>
        </p:nvSpPr>
        <p:spPr>
          <a:xfrm>
            <a:off x="838200" y="1658937"/>
            <a:ext cx="3668712" cy="48339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Salesforce profiles manage user permissions, controlling access to objects, fields, and record actions.</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They’re crucial for data security and maintaining organization-specific data integrity and functionality.</a:t>
            </a:r>
            <a:endParaRPr/>
          </a:p>
        </p:txBody>
      </p:sp>
      <p:pic>
        <p:nvPicPr>
          <p:cNvPr id="154" name="Google Shape;154;p22"/>
          <p:cNvPicPr preferRelativeResize="0"/>
          <p:nvPr/>
        </p:nvPicPr>
        <p:blipFill rotWithShape="1">
          <a:blip r:embed="rId3">
            <a:alphaModFix/>
          </a:blip>
          <a:srcRect/>
          <a:stretch/>
        </p:blipFill>
        <p:spPr>
          <a:xfrm>
            <a:off x="4733925" y="1658937"/>
            <a:ext cx="7123112" cy="416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7. User </a:t>
            </a:r>
            <a:endParaRPr/>
          </a:p>
        </p:txBody>
      </p:sp>
      <p:sp>
        <p:nvSpPr>
          <p:cNvPr id="160" name="Google Shape;160;p23"/>
          <p:cNvSpPr txBox="1">
            <a:spLocks noGrp="1"/>
          </p:cNvSpPr>
          <p:nvPr>
            <p:ph type="body" idx="1"/>
          </p:nvPr>
        </p:nvSpPr>
        <p:spPr>
          <a:xfrm>
            <a:off x="1131887" y="1935162"/>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What is a user? </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 user is anyone who logs in to Salesforce. Users are employees at your company, such as sales reps, managers,</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and IT specialists, who need access to the company's records. Every user in Salesforce has a user account. The user account identifies the user, and the user account settings determine what features and records the user can access.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276225" y="0"/>
            <a:ext cx="10515600" cy="12477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9. Permission Sets</a:t>
            </a:r>
            <a:endParaRPr/>
          </a:p>
        </p:txBody>
      </p:sp>
      <p:sp>
        <p:nvSpPr>
          <p:cNvPr id="166" name="Google Shape;166;p24"/>
          <p:cNvSpPr txBox="1">
            <a:spLocks noGrp="1"/>
          </p:cNvSpPr>
          <p:nvPr>
            <p:ph type="body" idx="1"/>
          </p:nvPr>
        </p:nvSpPr>
        <p:spPr>
          <a:xfrm>
            <a:off x="785812" y="1446212"/>
            <a:ext cx="10620375" cy="435133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600"/>
              <a:buFont typeface="Arial"/>
              <a:buNone/>
            </a:pPr>
            <a:r>
              <a:rPr lang="en-US" sz="2600" b="0" i="0" u="none">
                <a:solidFill>
                  <a:schemeClr val="dk1"/>
                </a:solidFill>
                <a:latin typeface="Calibri"/>
                <a:ea typeface="Calibri"/>
                <a:cs typeface="Calibri"/>
                <a:sym typeface="Calibri"/>
              </a:rPr>
              <a:t>What is a Permission set? </a:t>
            </a:r>
            <a:endParaRPr/>
          </a:p>
          <a:p>
            <a:pPr marL="0" marR="0" lvl="0" indent="0" algn="l" rtl="0">
              <a:lnSpc>
                <a:spcPct val="90000"/>
              </a:lnSpc>
              <a:spcBef>
                <a:spcPts val="100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0" marR="0" lvl="0" indent="-1651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A permission set is a collection of settings and permissions that give users access to various tools and functions. Permission sets extend users’ functional access without changing their profiles. </a:t>
            </a:r>
            <a:endParaRPr/>
          </a:p>
          <a:p>
            <a:pPr marL="0" marR="0" lvl="0" indent="-1651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Create permission sets to grant access among logical groupings of users, regardless of their primary job function. For example, let’s say you have several users who must delete and transfer leads. </a:t>
            </a:r>
            <a:endParaRPr/>
          </a:p>
          <a:p>
            <a:pPr marL="0" marR="0" lvl="0" indent="-1651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You can create a permission set based on the tasks that these users must perform and include the permission set within permission set groups based on job functions.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10. User Adoption</a:t>
            </a:r>
            <a:endParaRPr/>
          </a:p>
        </p:txBody>
      </p:sp>
      <p:sp>
        <p:nvSpPr>
          <p:cNvPr id="172" name="Google Shape;172;p25"/>
          <p:cNvSpPr txBox="1">
            <a:spLocks noGrp="1"/>
          </p:cNvSpPr>
          <p:nvPr>
            <p:ph type="body" idx="1"/>
          </p:nvPr>
        </p:nvSpPr>
        <p:spPr>
          <a:xfrm>
            <a:off x="838200" y="1690687"/>
            <a:ext cx="10515600" cy="44862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What is user adoption?</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User adoption is the process that new users go through to start working with your product and commit to using it long-term.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Create a Record (Occasion)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Click on App Launcher on the left side of the screen.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Search Event Management &amp; click on it.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Click on the Occasion Tab.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Click new and fill details &amp; Save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11. Reports</a:t>
            </a:r>
            <a:endParaRPr/>
          </a:p>
        </p:txBody>
      </p:sp>
      <p:sp>
        <p:nvSpPr>
          <p:cNvPr id="178" name="Google Shape;178;p26"/>
          <p:cNvSpPr txBox="1">
            <a:spLocks noGrp="1"/>
          </p:cNvSpPr>
          <p:nvPr>
            <p:ph type="body" idx="1"/>
          </p:nvPr>
        </p:nvSpPr>
        <p:spPr>
          <a:xfrm>
            <a:off x="1204912" y="1747837"/>
            <a:ext cx="3476625" cy="43434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Salesforce reports analyze data with customizable formats, filters, and charts.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Users create insightful reports and dashboards, enabling informed decisions and enhancing overall organizational efficiency.</a:t>
            </a:r>
            <a:endParaRPr/>
          </a:p>
        </p:txBody>
      </p:sp>
      <p:pic>
        <p:nvPicPr>
          <p:cNvPr id="179" name="Google Shape;179;p26"/>
          <p:cNvPicPr preferRelativeResize="0"/>
          <p:nvPr/>
        </p:nvPicPr>
        <p:blipFill rotWithShape="1">
          <a:blip r:embed="rId3">
            <a:alphaModFix/>
          </a:blip>
          <a:srcRect/>
          <a:stretch/>
        </p:blipFill>
        <p:spPr>
          <a:xfrm>
            <a:off x="4681537" y="1747837"/>
            <a:ext cx="6672262" cy="37512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12. Dashboard</a:t>
            </a:r>
            <a:endParaRPr/>
          </a:p>
        </p:txBody>
      </p:sp>
      <p:sp>
        <p:nvSpPr>
          <p:cNvPr id="185" name="Google Shape;185;p27"/>
          <p:cNvSpPr txBox="1">
            <a:spLocks noGrp="1"/>
          </p:cNvSpPr>
          <p:nvPr>
            <p:ph type="body" idx="1"/>
          </p:nvPr>
        </p:nvSpPr>
        <p:spPr>
          <a:xfrm>
            <a:off x="838200" y="1825625"/>
            <a:ext cx="3733800" cy="435133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Dashboards merge data from various sources into a concise format, enabling quick insights. Visual elements like charts enhance data comprehension, and the streamlined presentation accelerates decision-making and action planning.</a:t>
            </a:r>
            <a:endParaRPr/>
          </a:p>
        </p:txBody>
      </p:sp>
      <p:pic>
        <p:nvPicPr>
          <p:cNvPr id="186" name="Google Shape;186;p27"/>
          <p:cNvPicPr preferRelativeResize="0"/>
          <p:nvPr/>
        </p:nvPicPr>
        <p:blipFill rotWithShape="1">
          <a:blip r:embed="rId3">
            <a:alphaModFix/>
          </a:blip>
          <a:srcRect l="2893" t="5631" b="4987"/>
          <a:stretch/>
        </p:blipFill>
        <p:spPr>
          <a:xfrm>
            <a:off x="4935675" y="1825625"/>
            <a:ext cx="7103923" cy="4433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App Launcher</a:t>
            </a:r>
            <a:endParaRPr/>
          </a:p>
        </p:txBody>
      </p:sp>
      <p:pic>
        <p:nvPicPr>
          <p:cNvPr id="192" name="Google Shape;192;p28"/>
          <p:cNvPicPr preferRelativeResize="0">
            <a:picLocks noGrp="1"/>
          </p:cNvPicPr>
          <p:nvPr>
            <p:ph type="body" idx="1"/>
          </p:nvPr>
        </p:nvPicPr>
        <p:blipFill rotWithShape="1">
          <a:blip r:embed="rId3">
            <a:alphaModFix/>
          </a:blip>
          <a:srcRect/>
          <a:stretch/>
        </p:blipFill>
        <p:spPr>
          <a:xfrm>
            <a:off x="838200" y="1690687"/>
            <a:ext cx="10515600" cy="448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3667125" y="1966912"/>
            <a:ext cx="4857750" cy="2924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7200"/>
              <a:buFont typeface="Calibri"/>
              <a:buNone/>
            </a:pPr>
            <a:r>
              <a:rPr lang="en-US" sz="7200" b="1" i="0" u="none">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What is Salesforce ? </a:t>
            </a:r>
            <a:endParaRPr/>
          </a:p>
        </p:txBody>
      </p:sp>
      <p:sp>
        <p:nvSpPr>
          <p:cNvPr id="94" name="Google Shape;94;p14"/>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Salesforce is a popular cloud-based customer relationship management (CRM) platform that helps businesses manage their relationships and interactions with customers and potential customers. It offers a wide range of tools and features for sales, marketing, customer service, and more.</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Salesforce allows businesses to store customer data, track leads and opportunities, automate various tasks, and provide a unified view of customer information to improve overall business efficiency and customer satisfaction. It is widely used across various industries to streamline processes and enhance customer engagement.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EVENT MANAGEMENT SYSTEM</a:t>
            </a:r>
            <a:endParaRPr/>
          </a:p>
        </p:txBody>
      </p:sp>
      <p:sp>
        <p:nvSpPr>
          <p:cNvPr id="100" name="Google Shape;100;p15"/>
          <p:cNvSpPr txBox="1">
            <a:spLocks noGrp="1"/>
          </p:cNvSpPr>
          <p:nvPr>
            <p:ph type="body" idx="1"/>
          </p:nvPr>
        </p:nvSpPr>
        <p:spPr>
          <a:xfrm>
            <a:off x="1187450" y="1928812"/>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project's goal is to develop a real-time Event Management System using Salesforce.</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It is designed to provide practical knowledge for students with basic Salesforce skills and professionals seeking to transition into Salesforce.</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project will enable users to gain hands-on experience and enhance their resumes with this real-world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1. Creation of Developer Account</a:t>
            </a:r>
            <a:endParaRPr/>
          </a:p>
        </p:txBody>
      </p:sp>
      <p:sp>
        <p:nvSpPr>
          <p:cNvPr id="106" name="Google Shape;106;p16"/>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Developer org has all the features and licenses you need to get started with Salesforce.1.Search developer.salesforce.com/signup</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pic>
        <p:nvPicPr>
          <p:cNvPr id="107" name="Google Shape;107;p16"/>
          <p:cNvPicPr preferRelativeResize="0"/>
          <p:nvPr/>
        </p:nvPicPr>
        <p:blipFill rotWithShape="1">
          <a:blip r:embed="rId3">
            <a:alphaModFix/>
          </a:blip>
          <a:srcRect/>
          <a:stretch/>
        </p:blipFill>
        <p:spPr>
          <a:xfrm>
            <a:off x="1460500" y="2895600"/>
            <a:ext cx="8458200" cy="350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2. Object Creation</a:t>
            </a:r>
            <a:endParaRPr/>
          </a:p>
        </p:txBody>
      </p:sp>
      <p:sp>
        <p:nvSpPr>
          <p:cNvPr id="113" name="Google Shape;113;p17"/>
          <p:cNvSpPr txBox="1"/>
          <p:nvPr/>
        </p:nvSpPr>
        <p:spPr>
          <a:xfrm>
            <a:off x="838200" y="1562100"/>
            <a:ext cx="550545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What is an Object</a:t>
            </a:r>
            <a:r>
              <a:rPr lang="en-US" sz="2400" b="0" i="0" u="none" strike="noStrike" cap="none">
                <a:solidFill>
                  <a:schemeClr val="dk1"/>
                </a:solidFill>
                <a:latin typeface="Calibri"/>
                <a:ea typeface="Calibri"/>
                <a:cs typeface="Calibri"/>
                <a:sym typeface="Calibri"/>
              </a:rPr>
              <a:t>? </a:t>
            </a:r>
            <a:endParaRPr/>
          </a:p>
        </p:txBody>
      </p:sp>
      <p:sp>
        <p:nvSpPr>
          <p:cNvPr id="114" name="Google Shape;114;p17"/>
          <p:cNvSpPr txBox="1"/>
          <p:nvPr/>
        </p:nvSpPr>
        <p:spPr>
          <a:xfrm>
            <a:off x="1222375" y="2146300"/>
            <a:ext cx="10515600"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 Salesforce, an object is a data structure representing a table storing specific information, comprising fields and records, crucial for efficient data management and organization.</a:t>
            </a:r>
            <a:endParaRPr/>
          </a:p>
        </p:txBody>
      </p:sp>
      <p:sp>
        <p:nvSpPr>
          <p:cNvPr id="115" name="Google Shape;115;p17"/>
          <p:cNvSpPr txBox="1"/>
          <p:nvPr/>
        </p:nvSpPr>
        <p:spPr>
          <a:xfrm>
            <a:off x="838200" y="3509962"/>
            <a:ext cx="550545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Two Types</a:t>
            </a:r>
            <a:endParaRPr/>
          </a:p>
        </p:txBody>
      </p:sp>
      <p:sp>
        <p:nvSpPr>
          <p:cNvPr id="116" name="Google Shape;116;p17"/>
          <p:cNvSpPr txBox="1"/>
          <p:nvPr/>
        </p:nvSpPr>
        <p:spPr>
          <a:xfrm>
            <a:off x="1085850" y="4141787"/>
            <a:ext cx="10515600" cy="23082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Standard Objects:   - Predefined entities like Accounts and Contacts in Salesforce, catering to common business needs without extensive customization.</a:t>
            </a:r>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Custom Objects:   - User-defined entities allowing businesses to create tailored data structures, enabling unique data storage and specialized application development.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635000" y="341312"/>
            <a:ext cx="11137900" cy="11493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In this Application we use some Custom Objects</a:t>
            </a:r>
            <a:endParaRPr/>
          </a:p>
        </p:txBody>
      </p:sp>
      <p:sp>
        <p:nvSpPr>
          <p:cNvPr id="122" name="Google Shape;122;p18"/>
          <p:cNvSpPr txBox="1">
            <a:spLocks noGrp="1"/>
          </p:cNvSpPr>
          <p:nvPr>
            <p:ph type="body" idx="1"/>
          </p:nvPr>
        </p:nvSpPr>
        <p:spPr>
          <a:xfrm>
            <a:off x="1082675" y="1689100"/>
            <a:ext cx="3624262"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Occasion</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Attendee</a:t>
            </a:r>
            <a:endParaRPr sz="28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Speaker</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Vendors</a:t>
            </a:r>
            <a:endParaRPr sz="28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Event Service</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pic>
        <p:nvPicPr>
          <p:cNvPr id="123" name="Google Shape;123;p18"/>
          <p:cNvPicPr preferRelativeResize="0"/>
          <p:nvPr/>
        </p:nvPicPr>
        <p:blipFill rotWithShape="1">
          <a:blip r:embed="rId3">
            <a:alphaModFix/>
          </a:blip>
          <a:srcRect/>
          <a:stretch/>
        </p:blipFill>
        <p:spPr>
          <a:xfrm>
            <a:off x="3411537" y="1490662"/>
            <a:ext cx="8361362" cy="454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12737" y="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3. Tabs Creation</a:t>
            </a:r>
            <a:endParaRPr/>
          </a:p>
        </p:txBody>
      </p:sp>
      <p:sp>
        <p:nvSpPr>
          <p:cNvPr id="129" name="Google Shape;129;p19"/>
          <p:cNvSpPr txBox="1">
            <a:spLocks noGrp="1"/>
          </p:cNvSpPr>
          <p:nvPr>
            <p:ph type="body" idx="1"/>
          </p:nvPr>
        </p:nvSpPr>
        <p:spPr>
          <a:xfrm>
            <a:off x="501650" y="1125537"/>
            <a:ext cx="11377612" cy="900112"/>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Tabs in Salesforce are sections for navigation, providing access to data and functions. They organize standard, custom objects, Visualforce, Lightning components, and web pages.</a:t>
            </a:r>
            <a:endParaRPr/>
          </a:p>
        </p:txBody>
      </p:sp>
      <p:pic>
        <p:nvPicPr>
          <p:cNvPr id="130" name="Google Shape;130;p19"/>
          <p:cNvPicPr preferRelativeResize="0"/>
          <p:nvPr/>
        </p:nvPicPr>
        <p:blipFill rotWithShape="1">
          <a:blip r:embed="rId3">
            <a:alphaModFix/>
          </a:blip>
          <a:srcRect/>
          <a:stretch/>
        </p:blipFill>
        <p:spPr>
          <a:xfrm>
            <a:off x="1431925" y="2116137"/>
            <a:ext cx="9328150" cy="43164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76225" y="13335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4. Create App</a:t>
            </a:r>
            <a:endParaRPr/>
          </a:p>
        </p:txBody>
      </p:sp>
      <p:sp>
        <p:nvSpPr>
          <p:cNvPr id="136" name="Google Shape;136;p20"/>
          <p:cNvSpPr txBox="1"/>
          <p:nvPr/>
        </p:nvSpPr>
        <p:spPr>
          <a:xfrm>
            <a:off x="5180012" y="2514600"/>
            <a:ext cx="18288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20"/>
          <p:cNvSpPr txBox="1"/>
          <p:nvPr/>
        </p:nvSpPr>
        <p:spPr>
          <a:xfrm>
            <a:off x="771525" y="1298575"/>
            <a:ext cx="3389312" cy="526415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Salesforce offers standard (Sales Cloud), custom, and third-party apps through AppExchange.</a:t>
            </a:r>
            <a:endParaRPr/>
          </a:p>
          <a:p>
            <a:pPr marL="285750" marR="0" lvl="0" indent="-133350" algn="l" rtl="0">
              <a:lnSpc>
                <a:spcPct val="100000"/>
              </a:lnSpc>
              <a:spcBef>
                <a:spcPts val="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These include mobile, community, and integration apps, empowering businesses with versatile solutions for CRM, collaboration, and efficiency.</a:t>
            </a:r>
            <a:endParaRPr/>
          </a:p>
        </p:txBody>
      </p:sp>
      <p:pic>
        <p:nvPicPr>
          <p:cNvPr id="138" name="Google Shape;138;p20"/>
          <p:cNvPicPr preferRelativeResize="0">
            <a:picLocks noGrp="1"/>
          </p:cNvPicPr>
          <p:nvPr>
            <p:ph type="body" idx="1"/>
          </p:nvPr>
        </p:nvPicPr>
        <p:blipFill rotWithShape="1">
          <a:blip r:embed="rId3">
            <a:alphaModFix/>
          </a:blip>
          <a:srcRect/>
          <a:stretch/>
        </p:blipFill>
        <p:spPr>
          <a:xfrm>
            <a:off x="4162425" y="1617662"/>
            <a:ext cx="7735887" cy="4351337"/>
          </a:xfrm>
          <a:prstGeom prst="rect">
            <a:avLst/>
          </a:prstGeom>
          <a:noFill/>
          <a:ln>
            <a:noFill/>
          </a:ln>
        </p:spPr>
      </p:pic>
      <p:pic>
        <p:nvPicPr>
          <p:cNvPr id="139" name="Google Shape;139;p20"/>
          <p:cNvPicPr preferRelativeResize="0"/>
          <p:nvPr/>
        </p:nvPicPr>
        <p:blipFill rotWithShape="1">
          <a:blip r:embed="rId4">
            <a:alphaModFix/>
          </a:blip>
          <a:srcRect/>
          <a:stretch/>
        </p:blipFill>
        <p:spPr>
          <a:xfrm>
            <a:off x="4159250" y="1617662"/>
            <a:ext cx="7739062" cy="43513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5. Fields &amp; Relationships</a:t>
            </a:r>
            <a:endParaRPr/>
          </a:p>
        </p:txBody>
      </p:sp>
      <p:sp>
        <p:nvSpPr>
          <p:cNvPr id="145" name="Google Shape;145;p21"/>
          <p:cNvSpPr txBox="1"/>
          <p:nvPr/>
        </p:nvSpPr>
        <p:spPr>
          <a:xfrm>
            <a:off x="990600" y="1419225"/>
            <a:ext cx="3190875" cy="48942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Salesforce fields store diverse data types: text, numbers, dates, picklists, checkboxes, formulas, lookups, and more. </a:t>
            </a:r>
            <a:endParaRPr/>
          </a:p>
          <a:p>
            <a:pPr marL="342900" marR="0" lvl="0" indent="-190500" algn="l" rtl="0">
              <a:lnSpc>
                <a:spcPct val="100000"/>
              </a:lnSpc>
              <a:spcBef>
                <a:spcPts val="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They organize information within records, crucial for efficient CRM management.</a:t>
            </a:r>
            <a:endParaRPr/>
          </a:p>
        </p:txBody>
      </p:sp>
      <p:pic>
        <p:nvPicPr>
          <p:cNvPr id="146" name="Google Shape;146;p21"/>
          <p:cNvPicPr preferRelativeResize="0">
            <a:picLocks noGrp="1"/>
          </p:cNvPicPr>
          <p:nvPr>
            <p:ph type="body" idx="1"/>
          </p:nvPr>
        </p:nvPicPr>
        <p:blipFill rotWithShape="1">
          <a:blip r:embed="rId3">
            <a:alphaModFix/>
          </a:blip>
          <a:srcRect/>
          <a:stretch/>
        </p:blipFill>
        <p:spPr>
          <a:xfrm>
            <a:off x="4181475" y="1690687"/>
            <a:ext cx="7734300" cy="4351337"/>
          </a:xfrm>
          <a:prstGeom prst="rect">
            <a:avLst/>
          </a:prstGeom>
          <a:noFill/>
          <a:ln>
            <a:noFill/>
          </a:ln>
        </p:spPr>
      </p:pic>
      <p:pic>
        <p:nvPicPr>
          <p:cNvPr id="147" name="Google Shape;147;p21"/>
          <p:cNvPicPr preferRelativeResize="0"/>
          <p:nvPr/>
        </p:nvPicPr>
        <p:blipFill rotWithShape="1">
          <a:blip r:embed="rId4">
            <a:alphaModFix/>
          </a:blip>
          <a:srcRect/>
          <a:stretch/>
        </p:blipFill>
        <p:spPr>
          <a:xfrm>
            <a:off x="4176712" y="1690687"/>
            <a:ext cx="7739062" cy="43513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807</Words>
  <Application>Microsoft Office PowerPoint</Application>
  <PresentationFormat>Widescreen</PresentationFormat>
  <Paragraphs>74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NMS-EVENT MANAGEMENT SYSTEM   USING SALESFORCE</vt:lpstr>
      <vt:lpstr>What is Salesforce ? </vt:lpstr>
      <vt:lpstr>EVENT MANAGEMENT SYSTEM</vt:lpstr>
      <vt:lpstr>1. Creation of Developer Account</vt:lpstr>
      <vt:lpstr>2. Object Creation</vt:lpstr>
      <vt:lpstr>In this Application we use some Custom Objects</vt:lpstr>
      <vt:lpstr>3. Tabs Creation</vt:lpstr>
      <vt:lpstr>4. Create App</vt:lpstr>
      <vt:lpstr>5. Fields &amp; Relationships</vt:lpstr>
      <vt:lpstr>6. Profile</vt:lpstr>
      <vt:lpstr>7. User </vt:lpstr>
      <vt:lpstr>9. Permission Sets</vt:lpstr>
      <vt:lpstr>10. User Adoption</vt:lpstr>
      <vt:lpstr>11. Reports</vt:lpstr>
      <vt:lpstr>12. Dashboard</vt:lpstr>
      <vt:lpstr>App Launcher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NMS-EVENT MANAGEMENT SYSTEM   USING SALESFORCE</dc:title>
  <dc:creator>LOGESHWARAN M</dc:creator>
  <cp:lastModifiedBy>LOGESHWARAN M</cp:lastModifiedBy>
  <cp:revision>1</cp:revision>
  <dcterms:modified xsi:type="dcterms:W3CDTF">2023-10-31T15:12:09Z</dcterms:modified>
</cp:coreProperties>
</file>