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CB6C757-D68B-4349-9C2E-44EF6BC84939}" v="356" dt="2023-10-17T17:00:32.415"/>
    <p1510:client id="{D6CB391E-9045-4860-AB60-9C4613B9B987}" v="257" dt="2023-10-17T17:40:37.22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4" Type="http://schemas.openxmlformats.org/officeDocument/2006/relationships/image" Target="../media/image4.svg"/></Relationships>
</file>

<file path=ppt/diagrams/_rels/drawing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4" Type="http://schemas.openxmlformats.org/officeDocument/2006/relationships/image" Target="../media/image4.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6D60ED0-CA3A-4146-9F08-05A2FBC048F4}"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BBF1A7AA-BFDB-4BA2-993F-1B9C587D8FEB}">
      <dgm:prSet/>
      <dgm:spPr/>
      <dgm:t>
        <a:bodyPr/>
        <a:lstStyle/>
        <a:p>
          <a:pPr>
            <a:lnSpc>
              <a:spcPct val="100000"/>
            </a:lnSpc>
          </a:pPr>
          <a:r>
            <a:rPr lang="en-GB"/>
            <a:t>In this part you will begin </a:t>
          </a:r>
          <a:r>
            <a:rPr lang="en-GB">
              <a:latin typeface="Seaford"/>
            </a:rPr>
            <a:t>building Your</a:t>
          </a:r>
          <a:r>
            <a:rPr lang="en-GB"/>
            <a:t> project.</a:t>
          </a:r>
          <a:endParaRPr lang="en-US"/>
        </a:p>
      </dgm:t>
    </dgm:pt>
    <dgm:pt modelId="{3C138FEB-75F4-46D2-8B90-CEE32A3DC41A}" type="parTrans" cxnId="{95499782-5995-4C3A-B254-149A35E6E8C4}">
      <dgm:prSet/>
      <dgm:spPr/>
      <dgm:t>
        <a:bodyPr/>
        <a:lstStyle/>
        <a:p>
          <a:endParaRPr lang="en-US"/>
        </a:p>
      </dgm:t>
    </dgm:pt>
    <dgm:pt modelId="{2237BA10-5800-44E1-AFFE-1715726226CD}" type="sibTrans" cxnId="{95499782-5995-4C3A-B254-149A35E6E8C4}">
      <dgm:prSet/>
      <dgm:spPr/>
      <dgm:t>
        <a:bodyPr/>
        <a:lstStyle/>
        <a:p>
          <a:pPr>
            <a:lnSpc>
              <a:spcPct val="100000"/>
            </a:lnSpc>
          </a:pPr>
          <a:endParaRPr lang="en-US"/>
        </a:p>
      </dgm:t>
    </dgm:pt>
    <dgm:pt modelId="{46399351-0454-4EFF-9A76-1D0284BA2D1B}">
      <dgm:prSet/>
      <dgm:spPr/>
      <dgm:t>
        <a:bodyPr/>
        <a:lstStyle/>
        <a:p>
          <a:pPr>
            <a:lnSpc>
              <a:spcPct val="100000"/>
            </a:lnSpc>
          </a:pPr>
          <a:r>
            <a:rPr lang="en-GB"/>
            <a:t>Start building the </a:t>
          </a:r>
          <a:r>
            <a:rPr lang="en-GB">
              <a:latin typeface="Seaford"/>
            </a:rPr>
            <a:t>IoT-enabled Smart  Public</a:t>
          </a:r>
          <a:r>
            <a:rPr lang="en-GB"/>
            <a:t> restroom mangement</a:t>
          </a:r>
        </a:p>
      </dgm:t>
    </dgm:pt>
    <dgm:pt modelId="{BBF5839E-0FBF-4B3D-A226-83C0D9221532}" type="parTrans" cxnId="{DE83CCA3-C764-4D29-B617-0656DF5DF226}">
      <dgm:prSet/>
      <dgm:spPr/>
      <dgm:t>
        <a:bodyPr/>
        <a:lstStyle/>
        <a:p>
          <a:endParaRPr lang="en-US"/>
        </a:p>
      </dgm:t>
    </dgm:pt>
    <dgm:pt modelId="{09579FD1-E299-4B39-8299-4BE1F5BC53EC}" type="sibTrans" cxnId="{DE83CCA3-C764-4D29-B617-0656DF5DF226}">
      <dgm:prSet/>
      <dgm:spPr/>
      <dgm:t>
        <a:bodyPr/>
        <a:lstStyle/>
        <a:p>
          <a:endParaRPr lang="en-US"/>
        </a:p>
      </dgm:t>
    </dgm:pt>
    <dgm:pt modelId="{7B64ED7B-4B7C-44F3-B488-411510317CF9}" type="pres">
      <dgm:prSet presAssocID="{B6D60ED0-CA3A-4146-9F08-05A2FBC048F4}" presName="root" presStyleCnt="0">
        <dgm:presLayoutVars>
          <dgm:dir/>
          <dgm:resizeHandles val="exact"/>
        </dgm:presLayoutVars>
      </dgm:prSet>
      <dgm:spPr/>
    </dgm:pt>
    <dgm:pt modelId="{D2EA0627-C79A-4388-9E33-759836819559}" type="pres">
      <dgm:prSet presAssocID="{B6D60ED0-CA3A-4146-9F08-05A2FBC048F4}" presName="container" presStyleCnt="0">
        <dgm:presLayoutVars>
          <dgm:dir/>
          <dgm:resizeHandles val="exact"/>
        </dgm:presLayoutVars>
      </dgm:prSet>
      <dgm:spPr/>
    </dgm:pt>
    <dgm:pt modelId="{5BA62F83-5A23-4386-9AE5-15229C1074D1}" type="pres">
      <dgm:prSet presAssocID="{BBF1A7AA-BFDB-4BA2-993F-1B9C587D8FEB}" presName="compNode" presStyleCnt="0"/>
      <dgm:spPr/>
    </dgm:pt>
    <dgm:pt modelId="{F62D0819-EB52-4B64-831D-92E7A4FA6197}" type="pres">
      <dgm:prSet presAssocID="{BBF1A7AA-BFDB-4BA2-993F-1B9C587D8FEB}" presName="iconBgRect" presStyleLbl="bgShp" presStyleIdx="0" presStyleCnt="2"/>
      <dgm:spPr/>
    </dgm:pt>
    <dgm:pt modelId="{03C15CC0-0438-4D2A-9A78-DE00E8A3DECF}" type="pres">
      <dgm:prSet presAssocID="{BBF1A7AA-BFDB-4BA2-993F-1B9C587D8FEB}"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Building"/>
        </a:ext>
      </dgm:extLst>
    </dgm:pt>
    <dgm:pt modelId="{5750F67A-3A28-41F4-A573-FD59B5435C2A}" type="pres">
      <dgm:prSet presAssocID="{BBF1A7AA-BFDB-4BA2-993F-1B9C587D8FEB}" presName="spaceRect" presStyleCnt="0"/>
      <dgm:spPr/>
    </dgm:pt>
    <dgm:pt modelId="{FA0F1635-DC8C-4AD9-87E0-4CBF4EEF43B5}" type="pres">
      <dgm:prSet presAssocID="{BBF1A7AA-BFDB-4BA2-993F-1B9C587D8FEB}" presName="textRect" presStyleLbl="revTx" presStyleIdx="0" presStyleCnt="2">
        <dgm:presLayoutVars>
          <dgm:chMax val="1"/>
          <dgm:chPref val="1"/>
        </dgm:presLayoutVars>
      </dgm:prSet>
      <dgm:spPr/>
    </dgm:pt>
    <dgm:pt modelId="{CBA3343E-0024-43AF-A378-298FDEF6888C}" type="pres">
      <dgm:prSet presAssocID="{2237BA10-5800-44E1-AFFE-1715726226CD}" presName="sibTrans" presStyleLbl="sibTrans2D1" presStyleIdx="0" presStyleCnt="0"/>
      <dgm:spPr/>
    </dgm:pt>
    <dgm:pt modelId="{52B49AC1-717D-40C5-9716-48C9F20D9FA2}" type="pres">
      <dgm:prSet presAssocID="{46399351-0454-4EFF-9A76-1D0284BA2D1B}" presName="compNode" presStyleCnt="0"/>
      <dgm:spPr/>
    </dgm:pt>
    <dgm:pt modelId="{B4681E1F-B148-408D-868A-F5F6BE1DD2CD}" type="pres">
      <dgm:prSet presAssocID="{46399351-0454-4EFF-9A76-1D0284BA2D1B}" presName="iconBgRect" presStyleLbl="bgShp" presStyleIdx="1" presStyleCnt="2"/>
      <dgm:spPr/>
    </dgm:pt>
    <dgm:pt modelId="{C55763DA-0A35-4446-B6BF-BD87B1325480}" type="pres">
      <dgm:prSet presAssocID="{46399351-0454-4EFF-9A76-1D0284BA2D1B}"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Wi-Fi"/>
        </a:ext>
      </dgm:extLst>
    </dgm:pt>
    <dgm:pt modelId="{AE98874A-3123-4BCC-93CC-AE3AD97E4144}" type="pres">
      <dgm:prSet presAssocID="{46399351-0454-4EFF-9A76-1D0284BA2D1B}" presName="spaceRect" presStyleCnt="0"/>
      <dgm:spPr/>
    </dgm:pt>
    <dgm:pt modelId="{F565EDE8-A75D-410B-A2E9-18EA3FFA54AF}" type="pres">
      <dgm:prSet presAssocID="{46399351-0454-4EFF-9A76-1D0284BA2D1B}" presName="textRect" presStyleLbl="revTx" presStyleIdx="1" presStyleCnt="2">
        <dgm:presLayoutVars>
          <dgm:chMax val="1"/>
          <dgm:chPref val="1"/>
        </dgm:presLayoutVars>
      </dgm:prSet>
      <dgm:spPr/>
    </dgm:pt>
  </dgm:ptLst>
  <dgm:cxnLst>
    <dgm:cxn modelId="{C2417C6F-25C4-42D7-A519-9A86FAB8B3D3}" type="presOf" srcId="{2237BA10-5800-44E1-AFFE-1715726226CD}" destId="{CBA3343E-0024-43AF-A378-298FDEF6888C}" srcOrd="0" destOrd="0" presId="urn:microsoft.com/office/officeart/2018/2/layout/IconCircleList"/>
    <dgm:cxn modelId="{95499782-5995-4C3A-B254-149A35E6E8C4}" srcId="{B6D60ED0-CA3A-4146-9F08-05A2FBC048F4}" destId="{BBF1A7AA-BFDB-4BA2-993F-1B9C587D8FEB}" srcOrd="0" destOrd="0" parTransId="{3C138FEB-75F4-46D2-8B90-CEE32A3DC41A}" sibTransId="{2237BA10-5800-44E1-AFFE-1715726226CD}"/>
    <dgm:cxn modelId="{DE83CCA3-C764-4D29-B617-0656DF5DF226}" srcId="{B6D60ED0-CA3A-4146-9F08-05A2FBC048F4}" destId="{46399351-0454-4EFF-9A76-1D0284BA2D1B}" srcOrd="1" destOrd="0" parTransId="{BBF5839E-0FBF-4B3D-A226-83C0D9221532}" sibTransId="{09579FD1-E299-4B39-8299-4BE1F5BC53EC}"/>
    <dgm:cxn modelId="{3A7D02D4-A503-45BE-B64A-15EE7B1464D7}" type="presOf" srcId="{46399351-0454-4EFF-9A76-1D0284BA2D1B}" destId="{F565EDE8-A75D-410B-A2E9-18EA3FFA54AF}" srcOrd="0" destOrd="0" presId="urn:microsoft.com/office/officeart/2018/2/layout/IconCircleList"/>
    <dgm:cxn modelId="{74F283DB-CE3A-4523-83CE-0F52D47DB8BD}" type="presOf" srcId="{B6D60ED0-CA3A-4146-9F08-05A2FBC048F4}" destId="{7B64ED7B-4B7C-44F3-B488-411510317CF9}" srcOrd="0" destOrd="0" presId="urn:microsoft.com/office/officeart/2018/2/layout/IconCircleList"/>
    <dgm:cxn modelId="{7CCCE3E1-8DA1-4BF4-A807-BE9C1765193A}" type="presOf" srcId="{BBF1A7AA-BFDB-4BA2-993F-1B9C587D8FEB}" destId="{FA0F1635-DC8C-4AD9-87E0-4CBF4EEF43B5}" srcOrd="0" destOrd="0" presId="urn:microsoft.com/office/officeart/2018/2/layout/IconCircleList"/>
    <dgm:cxn modelId="{3B394013-46E0-47D7-9525-073A15D9AF14}" type="presParOf" srcId="{7B64ED7B-4B7C-44F3-B488-411510317CF9}" destId="{D2EA0627-C79A-4388-9E33-759836819559}" srcOrd="0" destOrd="0" presId="urn:microsoft.com/office/officeart/2018/2/layout/IconCircleList"/>
    <dgm:cxn modelId="{193C2A52-37CE-42E5-9904-F47ED190C567}" type="presParOf" srcId="{D2EA0627-C79A-4388-9E33-759836819559}" destId="{5BA62F83-5A23-4386-9AE5-15229C1074D1}" srcOrd="0" destOrd="0" presId="urn:microsoft.com/office/officeart/2018/2/layout/IconCircleList"/>
    <dgm:cxn modelId="{D8E20AED-5D23-4317-B2A6-AC0A83EFEFFF}" type="presParOf" srcId="{5BA62F83-5A23-4386-9AE5-15229C1074D1}" destId="{F62D0819-EB52-4B64-831D-92E7A4FA6197}" srcOrd="0" destOrd="0" presId="urn:microsoft.com/office/officeart/2018/2/layout/IconCircleList"/>
    <dgm:cxn modelId="{A453FED5-3C7F-4710-98DE-8DC6587039E9}" type="presParOf" srcId="{5BA62F83-5A23-4386-9AE5-15229C1074D1}" destId="{03C15CC0-0438-4D2A-9A78-DE00E8A3DECF}" srcOrd="1" destOrd="0" presId="urn:microsoft.com/office/officeart/2018/2/layout/IconCircleList"/>
    <dgm:cxn modelId="{E754469C-4C2B-4A3A-A079-E97F433AD763}" type="presParOf" srcId="{5BA62F83-5A23-4386-9AE5-15229C1074D1}" destId="{5750F67A-3A28-41F4-A573-FD59B5435C2A}" srcOrd="2" destOrd="0" presId="urn:microsoft.com/office/officeart/2018/2/layout/IconCircleList"/>
    <dgm:cxn modelId="{10CC7820-1D27-4371-B9BB-1F8EF214695C}" type="presParOf" srcId="{5BA62F83-5A23-4386-9AE5-15229C1074D1}" destId="{FA0F1635-DC8C-4AD9-87E0-4CBF4EEF43B5}" srcOrd="3" destOrd="0" presId="urn:microsoft.com/office/officeart/2018/2/layout/IconCircleList"/>
    <dgm:cxn modelId="{389653BF-2B15-4B8C-B2A2-8EE01F5334B8}" type="presParOf" srcId="{D2EA0627-C79A-4388-9E33-759836819559}" destId="{CBA3343E-0024-43AF-A378-298FDEF6888C}" srcOrd="1" destOrd="0" presId="urn:microsoft.com/office/officeart/2018/2/layout/IconCircleList"/>
    <dgm:cxn modelId="{40F2C9B6-E51C-4A6B-8406-46E0C0535D97}" type="presParOf" srcId="{D2EA0627-C79A-4388-9E33-759836819559}" destId="{52B49AC1-717D-40C5-9716-48C9F20D9FA2}" srcOrd="2" destOrd="0" presId="urn:microsoft.com/office/officeart/2018/2/layout/IconCircleList"/>
    <dgm:cxn modelId="{1C909D44-9353-4C39-A277-5570B87E4BC0}" type="presParOf" srcId="{52B49AC1-717D-40C5-9716-48C9F20D9FA2}" destId="{B4681E1F-B148-408D-868A-F5F6BE1DD2CD}" srcOrd="0" destOrd="0" presId="urn:microsoft.com/office/officeart/2018/2/layout/IconCircleList"/>
    <dgm:cxn modelId="{EB351D88-FF62-4A8B-8CFE-3FA294069E79}" type="presParOf" srcId="{52B49AC1-717D-40C5-9716-48C9F20D9FA2}" destId="{C55763DA-0A35-4446-B6BF-BD87B1325480}" srcOrd="1" destOrd="0" presId="urn:microsoft.com/office/officeart/2018/2/layout/IconCircleList"/>
    <dgm:cxn modelId="{501B5E93-306A-4D0B-A953-35E079945770}" type="presParOf" srcId="{52B49AC1-717D-40C5-9716-48C9F20D9FA2}" destId="{AE98874A-3123-4BCC-93CC-AE3AD97E4144}" srcOrd="2" destOrd="0" presId="urn:microsoft.com/office/officeart/2018/2/layout/IconCircleList"/>
    <dgm:cxn modelId="{D59B887C-CDFE-4559-82A4-BB4DD0E07F91}" type="presParOf" srcId="{52B49AC1-717D-40C5-9716-48C9F20D9FA2}" destId="{F565EDE8-A75D-410B-A2E9-18EA3FFA54AF}"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62D0819-EB52-4B64-831D-92E7A4FA6197}">
      <dsp:nvSpPr>
        <dsp:cNvPr id="0" name=""/>
        <dsp:cNvSpPr/>
      </dsp:nvSpPr>
      <dsp:spPr>
        <a:xfrm>
          <a:off x="89112" y="2021892"/>
          <a:ext cx="829840" cy="82984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3C15CC0-0438-4D2A-9A78-DE00E8A3DECF}">
      <dsp:nvSpPr>
        <dsp:cNvPr id="0" name=""/>
        <dsp:cNvSpPr/>
      </dsp:nvSpPr>
      <dsp:spPr>
        <a:xfrm>
          <a:off x="263379" y="2196158"/>
          <a:ext cx="481307" cy="48130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A0F1635-DC8C-4AD9-87E0-4CBF4EEF43B5}">
      <dsp:nvSpPr>
        <dsp:cNvPr id="0" name=""/>
        <dsp:cNvSpPr/>
      </dsp:nvSpPr>
      <dsp:spPr>
        <a:xfrm>
          <a:off x="1096775" y="2021892"/>
          <a:ext cx="1956052" cy="8298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100000"/>
            </a:lnSpc>
            <a:spcBef>
              <a:spcPct val="0"/>
            </a:spcBef>
            <a:spcAft>
              <a:spcPct val="35000"/>
            </a:spcAft>
            <a:buNone/>
          </a:pPr>
          <a:r>
            <a:rPr lang="en-GB" sz="1600" kern="1200"/>
            <a:t>In this part you will begin </a:t>
          </a:r>
          <a:r>
            <a:rPr lang="en-GB" sz="1600" kern="1200">
              <a:latin typeface="Seaford"/>
            </a:rPr>
            <a:t>building Your</a:t>
          </a:r>
          <a:r>
            <a:rPr lang="en-GB" sz="1600" kern="1200"/>
            <a:t> project.</a:t>
          </a:r>
          <a:endParaRPr lang="en-US" sz="1600" kern="1200"/>
        </a:p>
      </dsp:txBody>
      <dsp:txXfrm>
        <a:off x="1096775" y="2021892"/>
        <a:ext cx="1956052" cy="829840"/>
      </dsp:txXfrm>
    </dsp:sp>
    <dsp:sp modelId="{B4681E1F-B148-408D-868A-F5F6BE1DD2CD}">
      <dsp:nvSpPr>
        <dsp:cNvPr id="0" name=""/>
        <dsp:cNvSpPr/>
      </dsp:nvSpPr>
      <dsp:spPr>
        <a:xfrm>
          <a:off x="3393655" y="2021892"/>
          <a:ext cx="829840" cy="82984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55763DA-0A35-4446-B6BF-BD87B1325480}">
      <dsp:nvSpPr>
        <dsp:cNvPr id="0" name=""/>
        <dsp:cNvSpPr/>
      </dsp:nvSpPr>
      <dsp:spPr>
        <a:xfrm>
          <a:off x="3567922" y="2196158"/>
          <a:ext cx="481307" cy="48130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565EDE8-A75D-410B-A2E9-18EA3FFA54AF}">
      <dsp:nvSpPr>
        <dsp:cNvPr id="0" name=""/>
        <dsp:cNvSpPr/>
      </dsp:nvSpPr>
      <dsp:spPr>
        <a:xfrm>
          <a:off x="4401319" y="2021892"/>
          <a:ext cx="1956052" cy="8298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100000"/>
            </a:lnSpc>
            <a:spcBef>
              <a:spcPct val="0"/>
            </a:spcBef>
            <a:spcAft>
              <a:spcPct val="35000"/>
            </a:spcAft>
            <a:buNone/>
          </a:pPr>
          <a:r>
            <a:rPr lang="en-GB" sz="1600" kern="1200"/>
            <a:t>Start building the </a:t>
          </a:r>
          <a:r>
            <a:rPr lang="en-GB" sz="1600" kern="1200">
              <a:latin typeface="Seaford"/>
            </a:rPr>
            <a:t>IoT-enabled Smart  Public</a:t>
          </a:r>
          <a:r>
            <a:rPr lang="en-GB" sz="1600" kern="1200"/>
            <a:t> restroom mangement</a:t>
          </a:r>
        </a:p>
      </dsp:txBody>
      <dsp:txXfrm>
        <a:off x="4401319" y="2021892"/>
        <a:ext cx="1956052" cy="829840"/>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3342FE-E00B-4FAF-8F73-F722060EBA12}"/>
              </a:ext>
            </a:extLst>
          </p:cNvPr>
          <p:cNvSpPr>
            <a:spLocks noGrp="1"/>
          </p:cNvSpPr>
          <p:nvPr>
            <p:ph type="ctrTitle"/>
          </p:nvPr>
        </p:nvSpPr>
        <p:spPr>
          <a:xfrm>
            <a:off x="482600" y="978408"/>
            <a:ext cx="10506991" cy="2531555"/>
          </a:xfrm>
          <a:prstGeom prst="rect">
            <a:avLst/>
          </a:prstGeom>
        </p:spPr>
        <p:txBody>
          <a:bodyPr anchor="b"/>
          <a:lstStyle>
            <a:lvl1pPr algn="l">
              <a:defRPr sz="6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7C1CCE2-4461-473E-B23C-34C8CCF04B3A}"/>
              </a:ext>
            </a:extLst>
          </p:cNvPr>
          <p:cNvSpPr>
            <a:spLocks noGrp="1"/>
          </p:cNvSpPr>
          <p:nvPr>
            <p:ph type="subTitle" idx="1"/>
          </p:nvPr>
        </p:nvSpPr>
        <p:spPr>
          <a:xfrm>
            <a:off x="482600" y="3602038"/>
            <a:ext cx="10506991" cy="2277554"/>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0FAA551A-CE2F-4E35-A714-B1F04D4B4E8E}"/>
              </a:ext>
            </a:extLst>
          </p:cNvPr>
          <p:cNvSpPr>
            <a:spLocks noGrp="1"/>
          </p:cNvSpPr>
          <p:nvPr>
            <p:ph type="dt" sz="half" idx="10"/>
          </p:nvPr>
        </p:nvSpPr>
        <p:spPr/>
        <p:txBody>
          <a:bodyPr/>
          <a:lstStyle/>
          <a:p>
            <a:fld id="{81B8F32D-D8B6-4B9E-9CBF-DCAC30B7B93D}" type="datetimeFigureOut">
              <a:rPr lang="en-US" smtClean="0"/>
              <a:t>10/17/2023</a:t>
            </a:fld>
            <a:endParaRPr lang="en-US"/>
          </a:p>
        </p:txBody>
      </p:sp>
      <p:sp>
        <p:nvSpPr>
          <p:cNvPr id="5" name="Footer Placeholder 4">
            <a:extLst>
              <a:ext uri="{FF2B5EF4-FFF2-40B4-BE49-F238E27FC236}">
                <a16:creationId xmlns:a16="http://schemas.microsoft.com/office/drawing/2014/main" id="{26B5C907-6594-4DFF-A32B-449C3BA968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376D75-E9DA-4660-AC52-51BA63FCB94D}"/>
              </a:ext>
            </a:extLst>
          </p:cNvPr>
          <p:cNvSpPr>
            <a:spLocks noGrp="1"/>
          </p:cNvSpPr>
          <p:nvPr>
            <p:ph type="sldNum" sz="quarter" idx="12"/>
          </p:nvPr>
        </p:nvSpPr>
        <p:spPr/>
        <p:txBody>
          <a:bodyPr/>
          <a:lstStyle/>
          <a:p>
            <a:fld id="{60553ECD-7F6D-420D-93CA-D8D15EB427AC}" type="slidenum">
              <a:rPr lang="en-US" smtClean="0"/>
              <a:t>‹#›</a:t>
            </a:fld>
            <a:endParaRPr lang="en-US"/>
          </a:p>
        </p:txBody>
      </p:sp>
      <p:cxnSp>
        <p:nvCxnSpPr>
          <p:cNvPr id="10" name="Straight Connector 9">
            <a:extLst>
              <a:ext uri="{FF2B5EF4-FFF2-40B4-BE49-F238E27FC236}">
                <a16:creationId xmlns:a16="http://schemas.microsoft.com/office/drawing/2014/main" id="{A2EFA84C-D756-4DC7-AA46-68D776F37FA4}"/>
              </a:ext>
              <a:ext uri="{C183D7F6-B498-43B3-948B-1728B52AA6E4}">
                <adec:decorative xmlns:adec="http://schemas.microsoft.com/office/drawing/2017/decorative" val="1"/>
              </a:ext>
            </a:extLst>
          </p:cNvPr>
          <p:cNvCxnSpPr>
            <a:cxnSpLocks/>
          </p:cNvCxnSpPr>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911251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1999A10-4355-4A13-B008-196B21ABEEAF}"/>
              </a:ext>
              <a:ext uri="{C183D7F6-B498-43B3-948B-1728B52AA6E4}">
                <adec:decorative xmlns:adec="http://schemas.microsoft.com/office/drawing/2017/decorative" val="1"/>
              </a:ext>
            </a:extLst>
          </p:cNvPr>
          <p:cNvSpPr/>
          <p:nvPr/>
        </p:nvSpPr>
        <p:spPr>
          <a:xfrm>
            <a:off x="482600" y="483576"/>
            <a:ext cx="11147071" cy="2434825"/>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F36D448-AFEA-4483-B0E4-002840525CDD}"/>
              </a:ext>
            </a:extLst>
          </p:cNvPr>
          <p:cNvSpPr>
            <a:spLocks noGrp="1"/>
          </p:cNvSpPr>
          <p:nvPr>
            <p:ph type="title"/>
          </p:nvPr>
        </p:nvSpPr>
        <p:spPr>
          <a:xfrm>
            <a:off x="482600" y="978408"/>
            <a:ext cx="10506991" cy="1755263"/>
          </a:xfrm>
          <a:prstGeom prst="rect">
            <a:avLst/>
          </a:prstGeom>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CF216234-4516-4303-8F60-A8127D89A5E5}"/>
              </a:ext>
            </a:extLst>
          </p:cNvPr>
          <p:cNvSpPr>
            <a:spLocks noGrp="1"/>
          </p:cNvSpPr>
          <p:nvPr>
            <p:ph type="body" orient="vert" idx="1"/>
          </p:nvPr>
        </p:nvSpPr>
        <p:spPr>
          <a:xfrm>
            <a:off x="484192" y="3103131"/>
            <a:ext cx="10506991" cy="309294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C46B5D50-A474-462B-A807-DF186B1C2F48}"/>
              </a:ext>
            </a:extLst>
          </p:cNvPr>
          <p:cNvSpPr>
            <a:spLocks noGrp="1"/>
          </p:cNvSpPr>
          <p:nvPr>
            <p:ph type="dt" sz="half" idx="10"/>
          </p:nvPr>
        </p:nvSpPr>
        <p:spPr/>
        <p:txBody>
          <a:bodyPr/>
          <a:lstStyle/>
          <a:p>
            <a:fld id="{81B8F32D-D8B6-4B9E-9CBF-DCAC30B7B93D}" type="datetimeFigureOut">
              <a:rPr lang="en-US" smtClean="0"/>
              <a:t>10/17/2023</a:t>
            </a:fld>
            <a:endParaRPr lang="en-US"/>
          </a:p>
        </p:txBody>
      </p:sp>
      <p:sp>
        <p:nvSpPr>
          <p:cNvPr id="5" name="Footer Placeholder 4">
            <a:extLst>
              <a:ext uri="{FF2B5EF4-FFF2-40B4-BE49-F238E27FC236}">
                <a16:creationId xmlns:a16="http://schemas.microsoft.com/office/drawing/2014/main" id="{F8BF1DAF-2E2D-46ED-AA3E-3D2FE40399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2FC771-EB13-4EB5-A0A2-3968C6ABBD4E}"/>
              </a:ext>
            </a:extLst>
          </p:cNvPr>
          <p:cNvSpPr>
            <a:spLocks noGrp="1"/>
          </p:cNvSpPr>
          <p:nvPr>
            <p:ph type="sldNum" sz="quarter" idx="12"/>
          </p:nvPr>
        </p:nvSpPr>
        <p:spPr/>
        <p:txBody>
          <a:bodyPr/>
          <a:lstStyle/>
          <a:p>
            <a:fld id="{60553ECD-7F6D-420D-93CA-D8D15EB427AC}" type="slidenum">
              <a:rPr lang="en-US" smtClean="0"/>
              <a:t>‹#›</a:t>
            </a:fld>
            <a:endParaRPr lang="en-US"/>
          </a:p>
        </p:txBody>
      </p:sp>
      <p:cxnSp>
        <p:nvCxnSpPr>
          <p:cNvPr id="8" name="Straight Connector 7">
            <a:extLst>
              <a:ext uri="{FF2B5EF4-FFF2-40B4-BE49-F238E27FC236}">
                <a16:creationId xmlns:a16="http://schemas.microsoft.com/office/drawing/2014/main" id="{B3B596B8-8230-4695-8D76-F06AFA8156C3}"/>
              </a:ext>
              <a:ext uri="{C183D7F6-B498-43B3-948B-1728B52AA6E4}">
                <adec:decorative xmlns:adec="http://schemas.microsoft.com/office/drawing/2017/decorative" val="1"/>
              </a:ext>
            </a:extLst>
          </p:cNvPr>
          <p:cNvCxnSpPr>
            <a:cxnSpLocks/>
          </p:cNvCxnSpPr>
          <p:nvPr/>
        </p:nvCxnSpPr>
        <p:spPr>
          <a:xfrm>
            <a:off x="482600" y="2918401"/>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C53EBF93-5FD9-4F4E-8485-7B937145CD08}"/>
              </a:ext>
              <a:ext uri="{C183D7F6-B498-43B3-948B-1728B52AA6E4}">
                <adec:decorative xmlns:adec="http://schemas.microsoft.com/office/drawing/2017/decorative" val="1"/>
              </a:ext>
            </a:extLst>
          </p:cNvPr>
          <p:cNvCxnSpPr>
            <a:cxnSpLocks/>
          </p:cNvCxnSpPr>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5648797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66B4D06-C7C6-4949-8EB2-F03ED999A2BB}"/>
              </a:ext>
            </a:extLst>
          </p:cNvPr>
          <p:cNvSpPr>
            <a:spLocks noGrp="1"/>
          </p:cNvSpPr>
          <p:nvPr>
            <p:ph type="title" orient="vert"/>
          </p:nvPr>
        </p:nvSpPr>
        <p:spPr>
          <a:xfrm>
            <a:off x="8041710" y="978408"/>
            <a:ext cx="2947881" cy="5124777"/>
          </a:xfrm>
          <a:prstGeom prst="rect">
            <a:avLst/>
          </a:prstGeo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C921B9D-8C11-4176-AF22-89F972E21284}"/>
              </a:ext>
            </a:extLst>
          </p:cNvPr>
          <p:cNvSpPr>
            <a:spLocks noGrp="1"/>
          </p:cNvSpPr>
          <p:nvPr>
            <p:ph type="body" orient="vert" idx="1"/>
          </p:nvPr>
        </p:nvSpPr>
        <p:spPr>
          <a:xfrm>
            <a:off x="484632" y="978408"/>
            <a:ext cx="7256453" cy="512477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AFA9E1C-8E18-4A35-9BD8-427B1D14BB8E}"/>
              </a:ext>
            </a:extLst>
          </p:cNvPr>
          <p:cNvSpPr>
            <a:spLocks noGrp="1"/>
          </p:cNvSpPr>
          <p:nvPr>
            <p:ph type="dt" sz="half" idx="10"/>
          </p:nvPr>
        </p:nvSpPr>
        <p:spPr/>
        <p:txBody>
          <a:bodyPr/>
          <a:lstStyle/>
          <a:p>
            <a:fld id="{81B8F32D-D8B6-4B9E-9CBF-DCAC30B7B93D}" type="datetimeFigureOut">
              <a:rPr lang="en-US" smtClean="0"/>
              <a:t>10/17/2023</a:t>
            </a:fld>
            <a:endParaRPr lang="en-US"/>
          </a:p>
        </p:txBody>
      </p:sp>
      <p:sp>
        <p:nvSpPr>
          <p:cNvPr id="5" name="Footer Placeholder 4">
            <a:extLst>
              <a:ext uri="{FF2B5EF4-FFF2-40B4-BE49-F238E27FC236}">
                <a16:creationId xmlns:a16="http://schemas.microsoft.com/office/drawing/2014/main" id="{2E116CDB-7BB6-4DD2-A626-6DA8E569F2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D0403B-439E-449F-83B1-799EEC239A20}"/>
              </a:ext>
            </a:extLst>
          </p:cNvPr>
          <p:cNvSpPr>
            <a:spLocks noGrp="1"/>
          </p:cNvSpPr>
          <p:nvPr>
            <p:ph type="sldNum" sz="quarter" idx="12"/>
          </p:nvPr>
        </p:nvSpPr>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10637154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43735-A77F-440D-9448-6AE7C204D377}"/>
              </a:ext>
            </a:extLst>
          </p:cNvPr>
          <p:cNvSpPr>
            <a:spLocks noGrp="1"/>
          </p:cNvSpPr>
          <p:nvPr>
            <p:ph type="title"/>
          </p:nvPr>
        </p:nvSpPr>
        <p:spPr>
          <a:xfrm>
            <a:off x="482600" y="978408"/>
            <a:ext cx="10634472" cy="2157984"/>
          </a:xfrm>
          <a:prstGeom prst="rect">
            <a:avLst/>
          </a:prstGeo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276C6EE-D55E-454B-B28C-EC73D1DB4A2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2A2905-6D2E-4319-9521-61452AB8F996}"/>
              </a:ext>
            </a:extLst>
          </p:cNvPr>
          <p:cNvSpPr>
            <a:spLocks noGrp="1"/>
          </p:cNvSpPr>
          <p:nvPr>
            <p:ph type="dt" sz="half" idx="10"/>
          </p:nvPr>
        </p:nvSpPr>
        <p:spPr/>
        <p:txBody>
          <a:bodyPr/>
          <a:lstStyle/>
          <a:p>
            <a:fld id="{81B8F32D-D8B6-4B9E-9CBF-DCAC30B7B93D}" type="datetimeFigureOut">
              <a:rPr lang="en-US" smtClean="0"/>
              <a:t>10/17/2023</a:t>
            </a:fld>
            <a:endParaRPr lang="en-US"/>
          </a:p>
        </p:txBody>
      </p:sp>
      <p:sp>
        <p:nvSpPr>
          <p:cNvPr id="5" name="Footer Placeholder 4">
            <a:extLst>
              <a:ext uri="{FF2B5EF4-FFF2-40B4-BE49-F238E27FC236}">
                <a16:creationId xmlns:a16="http://schemas.microsoft.com/office/drawing/2014/main" id="{6DAC7550-84E8-49D3-B419-6F5F327DAD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AD2C6B-EA5D-4D97-BC84-6C860D536360}"/>
              </a:ext>
            </a:extLst>
          </p:cNvPr>
          <p:cNvSpPr>
            <a:spLocks noGrp="1"/>
          </p:cNvSpPr>
          <p:nvPr>
            <p:ph type="sldNum" sz="quarter" idx="12"/>
          </p:nvPr>
        </p:nvSpPr>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36462358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61B299E6-11CC-4181-86C3-528A13F1F556}"/>
              </a:ext>
              <a:ext uri="{C183D7F6-B498-43B3-948B-1728B52AA6E4}">
                <adec:decorative xmlns:adec="http://schemas.microsoft.com/office/drawing/2017/decorative" val="1"/>
              </a:ext>
            </a:extLst>
          </p:cNvPr>
          <p:cNvSpPr/>
          <p:nvPr/>
        </p:nvSpPr>
        <p:spPr>
          <a:xfrm>
            <a:off x="481007" y="3922232"/>
            <a:ext cx="11147071" cy="2434825"/>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E803473-0A64-4F9F-833B-8D64E39019B1}"/>
              </a:ext>
            </a:extLst>
          </p:cNvPr>
          <p:cNvSpPr>
            <a:spLocks noGrp="1"/>
          </p:cNvSpPr>
          <p:nvPr>
            <p:ph type="title"/>
          </p:nvPr>
        </p:nvSpPr>
        <p:spPr>
          <a:xfrm>
            <a:off x="482600" y="978409"/>
            <a:ext cx="10515600" cy="2716769"/>
          </a:xfrm>
          <a:prstGeom prst="rect">
            <a:avLst/>
          </a:prstGeo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6873736-B424-40F2-B562-6DC10E5EDE4F}"/>
              </a:ext>
            </a:extLst>
          </p:cNvPr>
          <p:cNvSpPr>
            <a:spLocks noGrp="1"/>
          </p:cNvSpPr>
          <p:nvPr>
            <p:ph type="body" idx="1"/>
          </p:nvPr>
        </p:nvSpPr>
        <p:spPr>
          <a:xfrm>
            <a:off x="482600" y="4171445"/>
            <a:ext cx="10515600" cy="1918205"/>
          </a:xfrm>
        </p:spPr>
        <p:txBody>
          <a:bodyPr>
            <a:normAutofit/>
          </a:bodyPr>
          <a:lstStyle>
            <a:lvl1pPr marL="0" indent="0">
              <a:buNone/>
              <a:defRPr lang="en-US" sz="2400" i="1" kern="1200" dirty="0" smtClean="0">
                <a:solidFill>
                  <a:schemeClr val="tx1"/>
                </a:solidFill>
                <a:latin typeface="+mn-lt"/>
                <a:ea typeface="+mn-ea"/>
                <a:cs typeface="+mn-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marL="0" lvl="0" indent="0" algn="l" defTabSz="914400" rtl="0" eaLnBrk="1" latinLnBrk="0" hangingPunct="1">
              <a:lnSpc>
                <a:spcPct val="110000"/>
              </a:lnSpc>
              <a:spcBef>
                <a:spcPts val="1000"/>
              </a:spcBef>
              <a:buFont typeface="Arial" panose="020B0604020202020204" pitchFamily="34" charset="0"/>
              <a:buNone/>
            </a:pPr>
            <a:r>
              <a:rPr lang="en-US"/>
              <a:t>Click to edit Master text styles</a:t>
            </a:r>
          </a:p>
        </p:txBody>
      </p:sp>
      <p:sp>
        <p:nvSpPr>
          <p:cNvPr id="4" name="Date Placeholder 3">
            <a:extLst>
              <a:ext uri="{FF2B5EF4-FFF2-40B4-BE49-F238E27FC236}">
                <a16:creationId xmlns:a16="http://schemas.microsoft.com/office/drawing/2014/main" id="{74348851-37C0-478D-B722-D76C817DC49D}"/>
              </a:ext>
            </a:extLst>
          </p:cNvPr>
          <p:cNvSpPr>
            <a:spLocks noGrp="1"/>
          </p:cNvSpPr>
          <p:nvPr>
            <p:ph type="dt" sz="half" idx="10"/>
          </p:nvPr>
        </p:nvSpPr>
        <p:spPr/>
        <p:txBody>
          <a:bodyPr/>
          <a:lstStyle/>
          <a:p>
            <a:fld id="{81B8F32D-D8B6-4B9E-9CBF-DCAC30B7B93D}" type="datetimeFigureOut">
              <a:rPr lang="en-US" smtClean="0"/>
              <a:t>10/17/2023</a:t>
            </a:fld>
            <a:endParaRPr lang="en-US"/>
          </a:p>
        </p:txBody>
      </p:sp>
      <p:sp>
        <p:nvSpPr>
          <p:cNvPr id="5" name="Footer Placeholder 4">
            <a:extLst>
              <a:ext uri="{FF2B5EF4-FFF2-40B4-BE49-F238E27FC236}">
                <a16:creationId xmlns:a16="http://schemas.microsoft.com/office/drawing/2014/main" id="{263E063E-66CE-4C18-91FA-D14AE052D7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A66D3D-FD62-470C-BC3C-A03771A32F60}"/>
              </a:ext>
            </a:extLst>
          </p:cNvPr>
          <p:cNvSpPr>
            <a:spLocks noGrp="1"/>
          </p:cNvSpPr>
          <p:nvPr>
            <p:ph type="sldNum" sz="quarter" idx="12"/>
          </p:nvPr>
        </p:nvSpPr>
        <p:spPr/>
        <p:txBody>
          <a:bodyPr/>
          <a:lstStyle/>
          <a:p>
            <a:fld id="{60553ECD-7F6D-420D-93CA-D8D15EB427AC}" type="slidenum">
              <a:rPr lang="en-US" smtClean="0"/>
              <a:t>‹#›</a:t>
            </a:fld>
            <a:endParaRPr lang="en-US"/>
          </a:p>
        </p:txBody>
      </p:sp>
      <p:cxnSp>
        <p:nvCxnSpPr>
          <p:cNvPr id="11" name="Straight Connector 10">
            <a:extLst>
              <a:ext uri="{FF2B5EF4-FFF2-40B4-BE49-F238E27FC236}">
                <a16:creationId xmlns:a16="http://schemas.microsoft.com/office/drawing/2014/main" id="{DDFF0049-0231-4557-A707-569556F0CA83}"/>
              </a:ext>
              <a:ext uri="{C183D7F6-B498-43B3-948B-1728B52AA6E4}">
                <adec:decorative xmlns:adec="http://schemas.microsoft.com/office/drawing/2017/decorative" val="1"/>
              </a:ext>
            </a:extLst>
          </p:cNvPr>
          <p:cNvCxnSpPr>
            <a:cxnSpLocks/>
          </p:cNvCxnSpPr>
          <p:nvPr/>
        </p:nvCxnSpPr>
        <p:spPr>
          <a:xfrm>
            <a:off x="481007" y="3922232"/>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457A0DB1-87C8-4BF4-B2A2-F9CA6ED05AC4}"/>
              </a:ext>
              <a:ext uri="{C183D7F6-B498-43B3-948B-1728B52AA6E4}">
                <adec:decorative xmlns:adec="http://schemas.microsoft.com/office/drawing/2017/decorative" val="1"/>
              </a:ext>
            </a:extLst>
          </p:cNvPr>
          <p:cNvCxnSpPr>
            <a:cxnSpLocks/>
          </p:cNvCxnSpPr>
          <p:nvPr/>
        </p:nvCxnSpPr>
        <p:spPr>
          <a:xfrm>
            <a:off x="482600"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F6C29209-8A8F-48A7-8BA2-AFADA37CBD4F}"/>
              </a:ext>
              <a:ext uri="{C183D7F6-B498-43B3-948B-1728B52AA6E4}">
                <adec:decorative xmlns:adec="http://schemas.microsoft.com/office/drawing/2017/decorative" val="1"/>
              </a:ext>
            </a:extLst>
          </p:cNvPr>
          <p:cNvCxnSpPr>
            <a:cxnSpLocks/>
          </p:cNvCxnSpPr>
          <p:nvPr/>
        </p:nvCxnSpPr>
        <p:spPr>
          <a:xfrm>
            <a:off x="481007"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2463887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6166BE9C-AE7C-4C39-9694-C32D6939B965}"/>
              </a:ext>
              <a:ext uri="{C183D7F6-B498-43B3-948B-1728B52AA6E4}">
                <adec:decorative xmlns:adec="http://schemas.microsoft.com/office/drawing/2017/decorative" val="1"/>
              </a:ext>
            </a:extLst>
          </p:cNvPr>
          <p:cNvSpPr/>
          <p:nvPr/>
        </p:nvSpPr>
        <p:spPr>
          <a:xfrm>
            <a:off x="481007" y="483577"/>
            <a:ext cx="11147071" cy="2434824"/>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ACC42C-303A-4BDF-990A-2B07967BC9A9}"/>
              </a:ext>
            </a:extLst>
          </p:cNvPr>
          <p:cNvSpPr>
            <a:spLocks noGrp="1"/>
          </p:cNvSpPr>
          <p:nvPr>
            <p:ph type="title"/>
          </p:nvPr>
        </p:nvSpPr>
        <p:spPr>
          <a:xfrm>
            <a:off x="482599" y="978408"/>
            <a:ext cx="11147071" cy="1755263"/>
          </a:xfrm>
          <a:prstGeom prst="rect">
            <a:avLst/>
          </a:prstGeo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0C55CEF-353E-4E14-83AD-ACADDC08D943}"/>
              </a:ext>
            </a:extLst>
          </p:cNvPr>
          <p:cNvSpPr>
            <a:spLocks noGrp="1"/>
          </p:cNvSpPr>
          <p:nvPr>
            <p:ph sz="half" idx="1"/>
          </p:nvPr>
        </p:nvSpPr>
        <p:spPr>
          <a:xfrm>
            <a:off x="482600" y="3103131"/>
            <a:ext cx="5418551" cy="307383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2E55ECEF-9654-4AC1-BF77-7BC602BBD434}"/>
              </a:ext>
            </a:extLst>
          </p:cNvPr>
          <p:cNvSpPr>
            <a:spLocks noGrp="1"/>
          </p:cNvSpPr>
          <p:nvPr>
            <p:ph sz="half" idx="2"/>
          </p:nvPr>
        </p:nvSpPr>
        <p:spPr>
          <a:xfrm>
            <a:off x="6211120" y="3103131"/>
            <a:ext cx="5418551" cy="307383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64922FC8-BC06-407B-A82B-DA62B33A1CD4}"/>
              </a:ext>
            </a:extLst>
          </p:cNvPr>
          <p:cNvSpPr>
            <a:spLocks noGrp="1"/>
          </p:cNvSpPr>
          <p:nvPr>
            <p:ph type="dt" sz="half" idx="10"/>
          </p:nvPr>
        </p:nvSpPr>
        <p:spPr/>
        <p:txBody>
          <a:bodyPr/>
          <a:lstStyle/>
          <a:p>
            <a:fld id="{81B8F32D-D8B6-4B9E-9CBF-DCAC30B7B93D}" type="datetimeFigureOut">
              <a:rPr lang="en-US" smtClean="0"/>
              <a:t>10/17/2023</a:t>
            </a:fld>
            <a:endParaRPr lang="en-US"/>
          </a:p>
        </p:txBody>
      </p:sp>
      <p:sp>
        <p:nvSpPr>
          <p:cNvPr id="6" name="Footer Placeholder 5">
            <a:extLst>
              <a:ext uri="{FF2B5EF4-FFF2-40B4-BE49-F238E27FC236}">
                <a16:creationId xmlns:a16="http://schemas.microsoft.com/office/drawing/2014/main" id="{7915B701-4E1F-48AA-8A3C-ED5DD9151ED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06BCA31-8AC7-46F5-BCAB-41D54DF83D78}"/>
              </a:ext>
            </a:extLst>
          </p:cNvPr>
          <p:cNvSpPr>
            <a:spLocks noGrp="1"/>
          </p:cNvSpPr>
          <p:nvPr>
            <p:ph type="sldNum" sz="quarter" idx="12"/>
          </p:nvPr>
        </p:nvSpPr>
        <p:spPr/>
        <p:txBody>
          <a:bodyPr/>
          <a:lstStyle/>
          <a:p>
            <a:fld id="{60553ECD-7F6D-420D-93CA-D8D15EB427AC}" type="slidenum">
              <a:rPr lang="en-US" smtClean="0"/>
              <a:t>‹#›</a:t>
            </a:fld>
            <a:endParaRPr lang="en-US"/>
          </a:p>
        </p:txBody>
      </p:sp>
      <p:cxnSp>
        <p:nvCxnSpPr>
          <p:cNvPr id="9" name="Straight Connector 8">
            <a:extLst>
              <a:ext uri="{FF2B5EF4-FFF2-40B4-BE49-F238E27FC236}">
                <a16:creationId xmlns:a16="http://schemas.microsoft.com/office/drawing/2014/main" id="{21BA86D8-2A29-4A0E-AEA0-39B41C4187DE}"/>
              </a:ext>
              <a:ext uri="{C183D7F6-B498-43B3-948B-1728B52AA6E4}">
                <adec:decorative xmlns:adec="http://schemas.microsoft.com/office/drawing/2017/decorative" val="1"/>
              </a:ext>
            </a:extLst>
          </p:cNvPr>
          <p:cNvCxnSpPr>
            <a:cxnSpLocks/>
          </p:cNvCxnSpPr>
          <p:nvPr/>
        </p:nvCxnSpPr>
        <p:spPr>
          <a:xfrm>
            <a:off x="482600" y="2918401"/>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F085E13E-918A-4D04-9E84-94148D7C878E}"/>
              </a:ext>
              <a:ext uri="{C183D7F6-B498-43B3-948B-1728B52AA6E4}">
                <adec:decorative xmlns:adec="http://schemas.microsoft.com/office/drawing/2017/decorative" val="1"/>
              </a:ext>
            </a:extLst>
          </p:cNvPr>
          <p:cNvCxnSpPr>
            <a:cxnSpLocks/>
          </p:cNvCxnSpPr>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1520894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5E892-D975-4DD6-8583-A14DDBE85F0C}"/>
              </a:ext>
            </a:extLst>
          </p:cNvPr>
          <p:cNvSpPr>
            <a:spLocks noGrp="1"/>
          </p:cNvSpPr>
          <p:nvPr>
            <p:ph type="title"/>
          </p:nvPr>
        </p:nvSpPr>
        <p:spPr>
          <a:xfrm>
            <a:off x="484631" y="978407"/>
            <a:ext cx="11145039" cy="1339584"/>
          </a:xfrm>
          <a:prstGeom prst="rect">
            <a:avLst/>
          </a:prstGeom>
        </p:spPr>
        <p:txBody>
          <a:bodyPr anchor="b"/>
          <a:lstStyle/>
          <a:p>
            <a:r>
              <a:rPr lang="en-US"/>
              <a:t>Click to edit Master title style</a:t>
            </a:r>
            <a:endParaRPr lang="en-US" dirty="0"/>
          </a:p>
        </p:txBody>
      </p:sp>
      <p:sp>
        <p:nvSpPr>
          <p:cNvPr id="3" name="Text Placeholder 2">
            <a:extLst>
              <a:ext uri="{FF2B5EF4-FFF2-40B4-BE49-F238E27FC236}">
                <a16:creationId xmlns:a16="http://schemas.microsoft.com/office/drawing/2014/main" id="{7F1F7700-CECC-4881-BE5C-A13CD825B73B}"/>
              </a:ext>
            </a:extLst>
          </p:cNvPr>
          <p:cNvSpPr>
            <a:spLocks noGrp="1"/>
          </p:cNvSpPr>
          <p:nvPr>
            <p:ph type="body" idx="1"/>
          </p:nvPr>
        </p:nvSpPr>
        <p:spPr>
          <a:xfrm>
            <a:off x="484632" y="2500921"/>
            <a:ext cx="5346222" cy="823912"/>
          </a:xfrm>
        </p:spPr>
        <p:txBody>
          <a:bodyPr anchor="b">
            <a:normAutofit/>
          </a:bodyPr>
          <a:lstStyle>
            <a:lvl1pPr marL="0" indent="0">
              <a:buNone/>
              <a:defRPr lang="en-US" sz="2400" b="0" i="1" kern="1200" dirty="0" smtClean="0">
                <a:solidFill>
                  <a:schemeClr val="tx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10000"/>
              </a:lnSpc>
              <a:spcBef>
                <a:spcPts val="1000"/>
              </a:spcBef>
              <a:buFont typeface="Arial" panose="020B0604020202020204" pitchFamily="34" charset="0"/>
              <a:buNone/>
            </a:pPr>
            <a:r>
              <a:rPr lang="en-US"/>
              <a:t>Click to edit Master text styles</a:t>
            </a:r>
          </a:p>
        </p:txBody>
      </p:sp>
      <p:sp>
        <p:nvSpPr>
          <p:cNvPr id="4" name="Content Placeholder 3">
            <a:extLst>
              <a:ext uri="{FF2B5EF4-FFF2-40B4-BE49-F238E27FC236}">
                <a16:creationId xmlns:a16="http://schemas.microsoft.com/office/drawing/2014/main" id="{4CA50766-520A-44C5-943E-569222B74104}"/>
              </a:ext>
            </a:extLst>
          </p:cNvPr>
          <p:cNvSpPr>
            <a:spLocks noGrp="1"/>
          </p:cNvSpPr>
          <p:nvPr>
            <p:ph sz="half" idx="2"/>
          </p:nvPr>
        </p:nvSpPr>
        <p:spPr>
          <a:xfrm>
            <a:off x="484632" y="3428999"/>
            <a:ext cx="5346222" cy="2760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72F7E42-976A-4239-8006-D68538D4B71F}"/>
              </a:ext>
            </a:extLst>
          </p:cNvPr>
          <p:cNvSpPr>
            <a:spLocks noGrp="1"/>
          </p:cNvSpPr>
          <p:nvPr>
            <p:ph type="body" sz="quarter" idx="3"/>
          </p:nvPr>
        </p:nvSpPr>
        <p:spPr>
          <a:xfrm>
            <a:off x="6257120" y="2500921"/>
            <a:ext cx="5372551" cy="823912"/>
          </a:xfrm>
        </p:spPr>
        <p:txBody>
          <a:bodyPr anchor="b"/>
          <a:lstStyle>
            <a:lvl1pPr marL="0" indent="0">
              <a:buNone/>
              <a:defRPr lang="en-US" sz="2400" b="0" i="1" kern="1200" smtClean="0">
                <a:solidFill>
                  <a:schemeClr val="tx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F8CA329-951F-4391-ADC5-7EA320B7782F}"/>
              </a:ext>
            </a:extLst>
          </p:cNvPr>
          <p:cNvSpPr>
            <a:spLocks noGrp="1"/>
          </p:cNvSpPr>
          <p:nvPr>
            <p:ph sz="quarter" idx="4"/>
          </p:nvPr>
        </p:nvSpPr>
        <p:spPr>
          <a:xfrm>
            <a:off x="6257120" y="3428999"/>
            <a:ext cx="5372551" cy="2760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9FBEC22A-DA46-460C-B865-D928C20AE763}"/>
              </a:ext>
            </a:extLst>
          </p:cNvPr>
          <p:cNvSpPr>
            <a:spLocks noGrp="1"/>
          </p:cNvSpPr>
          <p:nvPr>
            <p:ph type="dt" sz="half" idx="10"/>
          </p:nvPr>
        </p:nvSpPr>
        <p:spPr/>
        <p:txBody>
          <a:bodyPr/>
          <a:lstStyle/>
          <a:p>
            <a:fld id="{81B8F32D-D8B6-4B9E-9CBF-DCAC30B7B93D}" type="datetimeFigureOut">
              <a:rPr lang="en-US" smtClean="0"/>
              <a:t>10/17/2023</a:t>
            </a:fld>
            <a:endParaRPr lang="en-US"/>
          </a:p>
        </p:txBody>
      </p:sp>
      <p:sp>
        <p:nvSpPr>
          <p:cNvPr id="8" name="Footer Placeholder 7">
            <a:extLst>
              <a:ext uri="{FF2B5EF4-FFF2-40B4-BE49-F238E27FC236}">
                <a16:creationId xmlns:a16="http://schemas.microsoft.com/office/drawing/2014/main" id="{4EB2D647-42C5-4AB7-BB71-3A44065716E7}"/>
              </a:ext>
            </a:extLst>
          </p:cNvPr>
          <p:cNvSpPr>
            <a:spLocks noGrp="1"/>
          </p:cNvSpPr>
          <p:nvPr>
            <p:ph type="ftr" sz="quarter" idx="11"/>
          </p:nvPr>
        </p:nvSpPr>
        <p:spPr>
          <a:xfrm>
            <a:off x="484632" y="6419088"/>
            <a:ext cx="4114800" cy="365125"/>
          </a:xfrm>
        </p:spPr>
        <p:txBody>
          <a:bodyPr/>
          <a:lstStyle/>
          <a:p>
            <a:endParaRPr lang="en-US"/>
          </a:p>
        </p:txBody>
      </p:sp>
      <p:sp>
        <p:nvSpPr>
          <p:cNvPr id="9" name="Slide Number Placeholder 8">
            <a:extLst>
              <a:ext uri="{FF2B5EF4-FFF2-40B4-BE49-F238E27FC236}">
                <a16:creationId xmlns:a16="http://schemas.microsoft.com/office/drawing/2014/main" id="{590B2B67-714C-46DA-85E5-598B4244D3B0}"/>
              </a:ext>
            </a:extLst>
          </p:cNvPr>
          <p:cNvSpPr>
            <a:spLocks noGrp="1"/>
          </p:cNvSpPr>
          <p:nvPr>
            <p:ph type="sldNum" sz="quarter" idx="12"/>
          </p:nvPr>
        </p:nvSpPr>
        <p:spPr>
          <a:xfrm>
            <a:off x="10989591" y="-7190"/>
            <a:ext cx="640080" cy="365125"/>
          </a:xfrm>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10742874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D4B6724-AB30-4E7C-BE2B-ECD94FF1B463}"/>
              </a:ext>
              <a:ext uri="{C183D7F6-B498-43B3-948B-1728B52AA6E4}">
                <adec:decorative xmlns:adec="http://schemas.microsoft.com/office/drawing/2017/decorative" val="1"/>
              </a:ext>
            </a:extLst>
          </p:cNvPr>
          <p:cNvSpPr/>
          <p:nvPr/>
        </p:nvSpPr>
        <p:spPr>
          <a:xfrm>
            <a:off x="481007" y="3933311"/>
            <a:ext cx="11147071" cy="2434825"/>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01D4BAB-2678-4A19-A575-C47CAF1446E5}"/>
              </a:ext>
            </a:extLst>
          </p:cNvPr>
          <p:cNvSpPr>
            <a:spLocks noGrp="1"/>
          </p:cNvSpPr>
          <p:nvPr>
            <p:ph type="title"/>
          </p:nvPr>
        </p:nvSpPr>
        <p:spPr>
          <a:xfrm>
            <a:off x="482600" y="978408"/>
            <a:ext cx="10634472" cy="2591509"/>
          </a:xfrm>
          <a:prstGeom prst="rect">
            <a:avLst/>
          </a:prstGeom>
        </p:spPr>
        <p:txBody>
          <a:bodyPr anchor="b"/>
          <a:lstStyle/>
          <a:p>
            <a:r>
              <a:rPr lang="en-US"/>
              <a:t>Click to edit Master title style</a:t>
            </a:r>
            <a:endParaRPr lang="en-US" dirty="0"/>
          </a:p>
        </p:txBody>
      </p:sp>
      <p:sp>
        <p:nvSpPr>
          <p:cNvPr id="3" name="Date Placeholder 2">
            <a:extLst>
              <a:ext uri="{FF2B5EF4-FFF2-40B4-BE49-F238E27FC236}">
                <a16:creationId xmlns:a16="http://schemas.microsoft.com/office/drawing/2014/main" id="{4047C89E-0ABD-4FD2-924C-894345ADFED8}"/>
              </a:ext>
            </a:extLst>
          </p:cNvPr>
          <p:cNvSpPr>
            <a:spLocks noGrp="1"/>
          </p:cNvSpPr>
          <p:nvPr>
            <p:ph type="dt" sz="half" idx="10"/>
          </p:nvPr>
        </p:nvSpPr>
        <p:spPr/>
        <p:txBody>
          <a:bodyPr/>
          <a:lstStyle/>
          <a:p>
            <a:fld id="{81B8F32D-D8B6-4B9E-9CBF-DCAC30B7B93D}" type="datetimeFigureOut">
              <a:rPr lang="en-US" smtClean="0"/>
              <a:t>10/17/2023</a:t>
            </a:fld>
            <a:endParaRPr lang="en-US"/>
          </a:p>
        </p:txBody>
      </p:sp>
      <p:sp>
        <p:nvSpPr>
          <p:cNvPr id="4" name="Footer Placeholder 3">
            <a:extLst>
              <a:ext uri="{FF2B5EF4-FFF2-40B4-BE49-F238E27FC236}">
                <a16:creationId xmlns:a16="http://schemas.microsoft.com/office/drawing/2014/main" id="{553026CE-9CC8-403B-88B1-184D16532A8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3B3D616-3C18-401B-A792-E75149FDFC47}"/>
              </a:ext>
            </a:extLst>
          </p:cNvPr>
          <p:cNvSpPr>
            <a:spLocks noGrp="1"/>
          </p:cNvSpPr>
          <p:nvPr>
            <p:ph type="sldNum" sz="quarter" idx="12"/>
          </p:nvPr>
        </p:nvSpPr>
        <p:spPr/>
        <p:txBody>
          <a:bodyPr/>
          <a:lstStyle/>
          <a:p>
            <a:fld id="{60553ECD-7F6D-420D-93CA-D8D15EB427AC}" type="slidenum">
              <a:rPr lang="en-US" smtClean="0"/>
              <a:t>‹#›</a:t>
            </a:fld>
            <a:endParaRPr lang="en-US"/>
          </a:p>
        </p:txBody>
      </p:sp>
      <p:cxnSp>
        <p:nvCxnSpPr>
          <p:cNvPr id="7" name="Straight Connector 6">
            <a:extLst>
              <a:ext uri="{FF2B5EF4-FFF2-40B4-BE49-F238E27FC236}">
                <a16:creationId xmlns:a16="http://schemas.microsoft.com/office/drawing/2014/main" id="{04EC6F70-D800-4067-A36A-5BBFC8018E2D}"/>
              </a:ext>
              <a:ext uri="{C183D7F6-B498-43B3-948B-1728B52AA6E4}">
                <adec:decorative xmlns:adec="http://schemas.microsoft.com/office/drawing/2017/decorative" val="1"/>
              </a:ext>
            </a:extLst>
          </p:cNvPr>
          <p:cNvCxnSpPr>
            <a:cxnSpLocks/>
          </p:cNvCxnSpPr>
          <p:nvPr/>
        </p:nvCxnSpPr>
        <p:spPr>
          <a:xfrm>
            <a:off x="482600" y="3933311"/>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1" name="Straight Connector 10">
            <a:extLst>
              <a:ext uri="{FF2B5EF4-FFF2-40B4-BE49-F238E27FC236}">
                <a16:creationId xmlns:a16="http://schemas.microsoft.com/office/drawing/2014/main" id="{42B66CB6-8988-4FBA-8524-726765A5F2AA}"/>
              </a:ext>
              <a:ext uri="{C183D7F6-B498-43B3-948B-1728B52AA6E4}">
                <adec:decorative xmlns:adec="http://schemas.microsoft.com/office/drawing/2017/decorative" val="1"/>
              </a:ext>
            </a:extLst>
          </p:cNvPr>
          <p:cNvCxnSpPr>
            <a:cxnSpLocks/>
          </p:cNvCxnSpPr>
          <p:nvPr/>
        </p:nvCxnSpPr>
        <p:spPr>
          <a:xfrm>
            <a:off x="481007"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2345543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5C73F84-0C6B-4EF4-9405-C389824999D4}"/>
              </a:ext>
            </a:extLst>
          </p:cNvPr>
          <p:cNvSpPr>
            <a:spLocks noGrp="1"/>
          </p:cNvSpPr>
          <p:nvPr>
            <p:ph type="dt" sz="half" idx="10"/>
          </p:nvPr>
        </p:nvSpPr>
        <p:spPr/>
        <p:txBody>
          <a:bodyPr/>
          <a:lstStyle/>
          <a:p>
            <a:fld id="{81B8F32D-D8B6-4B9E-9CBF-DCAC30B7B93D}" type="datetimeFigureOut">
              <a:rPr lang="en-US" smtClean="0"/>
              <a:t>10/17/2023</a:t>
            </a:fld>
            <a:endParaRPr lang="en-US"/>
          </a:p>
        </p:txBody>
      </p:sp>
      <p:sp>
        <p:nvSpPr>
          <p:cNvPr id="3" name="Footer Placeholder 2">
            <a:extLst>
              <a:ext uri="{FF2B5EF4-FFF2-40B4-BE49-F238E27FC236}">
                <a16:creationId xmlns:a16="http://schemas.microsoft.com/office/drawing/2014/main" id="{DCCEC807-744E-4C5C-8B15-09AED3E570A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DFBCB19-9F4B-474C-85C1-4A645A971827}"/>
              </a:ext>
            </a:extLst>
          </p:cNvPr>
          <p:cNvSpPr>
            <a:spLocks noGrp="1"/>
          </p:cNvSpPr>
          <p:nvPr>
            <p:ph type="sldNum" sz="quarter" idx="12"/>
          </p:nvPr>
        </p:nvSpPr>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42454685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A88B0-DD6B-449B-AE32-D3192081E76F}"/>
              </a:ext>
            </a:extLst>
          </p:cNvPr>
          <p:cNvSpPr>
            <a:spLocks noGrp="1"/>
          </p:cNvSpPr>
          <p:nvPr>
            <p:ph type="title"/>
          </p:nvPr>
        </p:nvSpPr>
        <p:spPr>
          <a:xfrm>
            <a:off x="484632" y="978408"/>
            <a:ext cx="4287393" cy="2450592"/>
          </a:xfrm>
          <a:prstGeom prst="rect">
            <a:avLst/>
          </a:prstGeom>
        </p:spPr>
        <p:txBody>
          <a:bodyPr anchor="b"/>
          <a:lstStyle>
            <a:lvl1pPr>
              <a:defRPr lang="en-US" sz="5400" kern="1200" smtClean="0">
                <a:solidFill>
                  <a:schemeClr val="tx1"/>
                </a:solidFill>
                <a:latin typeface="+mj-lt"/>
                <a:ea typeface="+mj-ea"/>
                <a:cs typeface="+mj-cs"/>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4F22ED6-5B69-4B3B-BF96-3A75F2107FA6}"/>
              </a:ext>
            </a:extLst>
          </p:cNvPr>
          <p:cNvSpPr>
            <a:spLocks noGrp="1"/>
          </p:cNvSpPr>
          <p:nvPr>
            <p:ph idx="1"/>
          </p:nvPr>
        </p:nvSpPr>
        <p:spPr>
          <a:xfrm>
            <a:off x="5183187" y="987425"/>
            <a:ext cx="6446484"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07704043-D45F-440A-A15D-2718A913E05A}"/>
              </a:ext>
            </a:extLst>
          </p:cNvPr>
          <p:cNvSpPr>
            <a:spLocks noGrp="1"/>
          </p:cNvSpPr>
          <p:nvPr>
            <p:ph type="body" sz="half" idx="2"/>
          </p:nvPr>
        </p:nvSpPr>
        <p:spPr>
          <a:xfrm>
            <a:off x="484632" y="3645074"/>
            <a:ext cx="4287393" cy="2223914"/>
          </a:xfrm>
        </p:spPr>
        <p:txBody>
          <a:bodyPr/>
          <a:lstStyle>
            <a:lvl1pPr marL="0" indent="0">
              <a:buNone/>
              <a:defRPr lang="en-US" sz="2400" i="1" kern="1200" dirty="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B0072DC-7326-43E7-806C-B690C439E8A8}"/>
              </a:ext>
            </a:extLst>
          </p:cNvPr>
          <p:cNvSpPr>
            <a:spLocks noGrp="1"/>
          </p:cNvSpPr>
          <p:nvPr>
            <p:ph type="dt" sz="half" idx="10"/>
          </p:nvPr>
        </p:nvSpPr>
        <p:spPr/>
        <p:txBody>
          <a:bodyPr/>
          <a:lstStyle/>
          <a:p>
            <a:fld id="{81B8F32D-D8B6-4B9E-9CBF-DCAC30B7B93D}" type="datetimeFigureOut">
              <a:rPr lang="en-US" smtClean="0"/>
              <a:t>10/17/2023</a:t>
            </a:fld>
            <a:endParaRPr lang="en-US"/>
          </a:p>
        </p:txBody>
      </p:sp>
      <p:sp>
        <p:nvSpPr>
          <p:cNvPr id="6" name="Footer Placeholder 5">
            <a:extLst>
              <a:ext uri="{FF2B5EF4-FFF2-40B4-BE49-F238E27FC236}">
                <a16:creationId xmlns:a16="http://schemas.microsoft.com/office/drawing/2014/main" id="{73F89A0F-B8C6-4AA6-A9C4-4A454F42241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E57A616-A4F2-4FC5-88DE-B4E6BA542895}"/>
              </a:ext>
            </a:extLst>
          </p:cNvPr>
          <p:cNvSpPr>
            <a:spLocks noGrp="1"/>
          </p:cNvSpPr>
          <p:nvPr>
            <p:ph type="sldNum" sz="quarter" idx="12"/>
          </p:nvPr>
        </p:nvSpPr>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8941987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B773D-D007-4687-BA9C-9F229829B5EF}"/>
              </a:ext>
            </a:extLst>
          </p:cNvPr>
          <p:cNvSpPr>
            <a:spLocks noGrp="1"/>
          </p:cNvSpPr>
          <p:nvPr>
            <p:ph type="title"/>
          </p:nvPr>
        </p:nvSpPr>
        <p:spPr>
          <a:xfrm>
            <a:off x="484632" y="978407"/>
            <a:ext cx="4287393" cy="2450593"/>
          </a:xfrm>
          <a:prstGeom prst="rect">
            <a:avLst/>
          </a:prstGeom>
        </p:spPr>
        <p:txBody>
          <a:bodyPr anchor="b"/>
          <a:lstStyle>
            <a:lvl1pPr>
              <a:defRPr lang="en-US" sz="5400" kern="1200" smtClean="0">
                <a:solidFill>
                  <a:schemeClr val="tx1"/>
                </a:solidFill>
                <a:latin typeface="+mj-lt"/>
                <a:ea typeface="+mj-ea"/>
                <a:cs typeface="+mj-cs"/>
              </a:defRPr>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3A3A75FC-78D2-4EF5-884F-11B7BACF799A}"/>
              </a:ext>
            </a:extLst>
          </p:cNvPr>
          <p:cNvSpPr>
            <a:spLocks noGrp="1"/>
          </p:cNvSpPr>
          <p:nvPr>
            <p:ph type="pic" idx="1"/>
          </p:nvPr>
        </p:nvSpPr>
        <p:spPr>
          <a:xfrm>
            <a:off x="5183187" y="987425"/>
            <a:ext cx="6446483"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CD7CE0BB-D335-4391-A23F-194C575CAF8F}"/>
              </a:ext>
            </a:extLst>
          </p:cNvPr>
          <p:cNvSpPr>
            <a:spLocks noGrp="1"/>
          </p:cNvSpPr>
          <p:nvPr>
            <p:ph type="body" sz="half" idx="2"/>
          </p:nvPr>
        </p:nvSpPr>
        <p:spPr>
          <a:xfrm>
            <a:off x="484632" y="3645074"/>
            <a:ext cx="4287393" cy="2223914"/>
          </a:xfrm>
        </p:spPr>
        <p:txBody>
          <a:bodyPr/>
          <a:lstStyle>
            <a:lvl1pPr marL="0" indent="0">
              <a:buNone/>
              <a:defRPr lang="en-US" sz="2400" i="1"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7701E1-B97B-4DA5-B9AD-07B7C12476AE}"/>
              </a:ext>
            </a:extLst>
          </p:cNvPr>
          <p:cNvSpPr>
            <a:spLocks noGrp="1"/>
          </p:cNvSpPr>
          <p:nvPr>
            <p:ph type="dt" sz="half" idx="10"/>
          </p:nvPr>
        </p:nvSpPr>
        <p:spPr/>
        <p:txBody>
          <a:bodyPr/>
          <a:lstStyle/>
          <a:p>
            <a:fld id="{81B8F32D-D8B6-4B9E-9CBF-DCAC30B7B93D}" type="datetimeFigureOut">
              <a:rPr lang="en-US" smtClean="0"/>
              <a:t>10/17/2023</a:t>
            </a:fld>
            <a:endParaRPr lang="en-US"/>
          </a:p>
        </p:txBody>
      </p:sp>
      <p:sp>
        <p:nvSpPr>
          <p:cNvPr id="6" name="Footer Placeholder 5">
            <a:extLst>
              <a:ext uri="{FF2B5EF4-FFF2-40B4-BE49-F238E27FC236}">
                <a16:creationId xmlns:a16="http://schemas.microsoft.com/office/drawing/2014/main" id="{076D9CF8-F42F-4618-9F26-8BFE56487A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9CA2023-1ECA-4A96-BDC7-F7FA4368BE1B}"/>
              </a:ext>
            </a:extLst>
          </p:cNvPr>
          <p:cNvSpPr>
            <a:spLocks noGrp="1"/>
          </p:cNvSpPr>
          <p:nvPr>
            <p:ph type="sldNum" sz="quarter" idx="12"/>
          </p:nvPr>
        </p:nvSpPr>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23590717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C87A535-3CAC-46BC-B2B2-3AE83EC3A561}"/>
              </a:ext>
            </a:extLst>
          </p:cNvPr>
          <p:cNvSpPr>
            <a:spLocks noGrp="1"/>
          </p:cNvSpPr>
          <p:nvPr>
            <p:ph type="title"/>
          </p:nvPr>
        </p:nvSpPr>
        <p:spPr>
          <a:xfrm>
            <a:off x="482600" y="978408"/>
            <a:ext cx="10506991" cy="2153099"/>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D8EBDBD-59EC-46ED-BE79-6D37B531D692}"/>
              </a:ext>
            </a:extLst>
          </p:cNvPr>
          <p:cNvSpPr>
            <a:spLocks noGrp="1"/>
          </p:cNvSpPr>
          <p:nvPr>
            <p:ph type="body" idx="1"/>
          </p:nvPr>
        </p:nvSpPr>
        <p:spPr>
          <a:xfrm>
            <a:off x="482600" y="3306870"/>
            <a:ext cx="10506991" cy="257272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C5921F5C-FD3D-42C7-90F4-5ECE6FFCFE7F}"/>
              </a:ext>
            </a:extLst>
          </p:cNvPr>
          <p:cNvSpPr>
            <a:spLocks noGrp="1"/>
          </p:cNvSpPr>
          <p:nvPr>
            <p:ph type="dt" sz="half" idx="2"/>
          </p:nvPr>
        </p:nvSpPr>
        <p:spPr>
          <a:xfrm>
            <a:off x="484632" y="100584"/>
            <a:ext cx="2743200" cy="365125"/>
          </a:xfrm>
          <a:prstGeom prst="rect">
            <a:avLst/>
          </a:prstGeom>
        </p:spPr>
        <p:txBody>
          <a:bodyPr vert="horz" lIns="91440" tIns="45720" rIns="91440" bIns="45720" rtlCol="0" anchor="ctr"/>
          <a:lstStyle>
            <a:lvl1pPr algn="l">
              <a:defRPr sz="900">
                <a:solidFill>
                  <a:schemeClr val="tx1"/>
                </a:solidFill>
              </a:defRPr>
            </a:lvl1pPr>
          </a:lstStyle>
          <a:p>
            <a:fld id="{81B8F32D-D8B6-4B9E-9CBF-DCAC30B7B93D}" type="datetimeFigureOut">
              <a:rPr lang="en-US" smtClean="0"/>
              <a:pPr/>
              <a:t>10/17/2023</a:t>
            </a:fld>
            <a:endParaRPr lang="en-US" dirty="0"/>
          </a:p>
        </p:txBody>
      </p:sp>
      <p:sp>
        <p:nvSpPr>
          <p:cNvPr id="5" name="Footer Placeholder 4">
            <a:extLst>
              <a:ext uri="{FF2B5EF4-FFF2-40B4-BE49-F238E27FC236}">
                <a16:creationId xmlns:a16="http://schemas.microsoft.com/office/drawing/2014/main" id="{0FE63D50-6D0B-4963-97B9-A32AE63235B8}"/>
              </a:ext>
            </a:extLst>
          </p:cNvPr>
          <p:cNvSpPr>
            <a:spLocks noGrp="1"/>
          </p:cNvSpPr>
          <p:nvPr>
            <p:ph type="ftr" sz="quarter" idx="3"/>
          </p:nvPr>
        </p:nvSpPr>
        <p:spPr>
          <a:xfrm>
            <a:off x="484632" y="6419088"/>
            <a:ext cx="4114800" cy="365125"/>
          </a:xfrm>
          <a:prstGeom prst="rect">
            <a:avLst/>
          </a:prstGeom>
        </p:spPr>
        <p:txBody>
          <a:bodyPr vert="horz" lIns="91440" tIns="45720" rIns="91440" bIns="45720" rtlCol="0" anchor="ctr"/>
          <a:lstStyle>
            <a:lvl1pPr algn="l">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826B5E08-CAC3-4C87-B143-5F8956AE905D}"/>
              </a:ext>
            </a:extLst>
          </p:cNvPr>
          <p:cNvSpPr>
            <a:spLocks noGrp="1"/>
          </p:cNvSpPr>
          <p:nvPr>
            <p:ph type="sldNum" sz="quarter" idx="4"/>
          </p:nvPr>
        </p:nvSpPr>
        <p:spPr>
          <a:xfrm>
            <a:off x="10989591" y="100584"/>
            <a:ext cx="640080" cy="365125"/>
          </a:xfrm>
          <a:prstGeom prst="rect">
            <a:avLst/>
          </a:prstGeom>
        </p:spPr>
        <p:txBody>
          <a:bodyPr vert="horz" lIns="91440" tIns="45720" rIns="91440" bIns="45720" rtlCol="0" anchor="ctr"/>
          <a:lstStyle>
            <a:lvl1pPr algn="r">
              <a:defRPr sz="900">
                <a:solidFill>
                  <a:schemeClr val="tx1"/>
                </a:solidFill>
              </a:defRPr>
            </a:lvl1pPr>
          </a:lstStyle>
          <a:p>
            <a:fld id="{60553ECD-7F6D-420D-93CA-D8D15EB427AC}" type="slidenum">
              <a:rPr lang="en-US" smtClean="0"/>
              <a:pPr/>
              <a:t>‹#›</a:t>
            </a:fld>
            <a:endParaRPr lang="en-US" dirty="0"/>
          </a:p>
        </p:txBody>
      </p:sp>
      <p:cxnSp>
        <p:nvCxnSpPr>
          <p:cNvPr id="8" name="Straight Connector 7">
            <a:extLst>
              <a:ext uri="{FF2B5EF4-FFF2-40B4-BE49-F238E27FC236}">
                <a16:creationId xmlns:a16="http://schemas.microsoft.com/office/drawing/2014/main" id="{108D74AC-B125-4E11-BA53-E9E383966DF8}"/>
              </a:ext>
              <a:ext uri="{C183D7F6-B498-43B3-948B-1728B52AA6E4}">
                <adec:decorative xmlns:adec="http://schemas.microsoft.com/office/drawing/2017/decorative" val="1"/>
              </a:ext>
            </a:extLst>
          </p:cNvPr>
          <p:cNvCxnSpPr>
            <a:cxnSpLocks/>
          </p:cNvCxnSpPr>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9DC76EBE-FB9D-4054-B5D8-19E3EAFE40B2}"/>
              </a:ext>
              <a:ext uri="{C183D7F6-B498-43B3-948B-1728B52AA6E4}">
                <adec:decorative xmlns:adec="http://schemas.microsoft.com/office/drawing/2017/decorative" val="1"/>
              </a:ext>
            </a:extLst>
          </p:cNvPr>
          <p:cNvCxnSpPr>
            <a:cxnSpLocks/>
          </p:cNvCxnSpPr>
          <p:nvPr/>
        </p:nvCxnSpPr>
        <p:spPr>
          <a:xfrm>
            <a:off x="482600"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296254941"/>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1" r:id="rId6"/>
    <p:sldLayoutId id="2147483687" r:id="rId7"/>
    <p:sldLayoutId id="2147483688" r:id="rId8"/>
    <p:sldLayoutId id="2147483689" r:id="rId9"/>
    <p:sldLayoutId id="2147483690" r:id="rId10"/>
    <p:sldLayoutId id="2147483692" r:id="rId11"/>
  </p:sldLayoutIdLst>
  <p:txStyles>
    <p:titleStyle>
      <a:lvl1pPr algn="l" defTabSz="914400" rtl="0" eaLnBrk="1" latinLnBrk="0" hangingPunct="1">
        <a:lnSpc>
          <a:spcPct val="100000"/>
        </a:lnSpc>
        <a:spcBef>
          <a:spcPct val="0"/>
        </a:spcBef>
        <a:buNone/>
        <a:defRPr sz="6600" kern="1200">
          <a:solidFill>
            <a:schemeClr val="tx1"/>
          </a:solidFill>
          <a:latin typeface="+mj-lt"/>
          <a:ea typeface="+mj-ea"/>
          <a:cs typeface="+mj-cs"/>
        </a:defRPr>
      </a:lvl1pPr>
    </p:titleStyle>
    <p:bodyStyle>
      <a:lvl1pPr marL="0" indent="0" algn="l" defTabSz="914400" rtl="0" eaLnBrk="1" latinLnBrk="0" hangingPunct="1">
        <a:lnSpc>
          <a:spcPct val="100000"/>
        </a:lnSpc>
        <a:spcBef>
          <a:spcPts val="1000"/>
        </a:spcBef>
        <a:buFont typeface="Arial" panose="020B0604020202020204" pitchFamily="34" charset="0"/>
        <a:buNone/>
        <a:defRPr sz="24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2pPr>
      <a:lvl3pPr marL="914400" indent="0" algn="l" defTabSz="914400" rtl="0" eaLnBrk="1" latinLnBrk="0" hangingPunct="1">
        <a:lnSpc>
          <a:spcPct val="100000"/>
        </a:lnSpc>
        <a:spcBef>
          <a:spcPts val="500"/>
        </a:spcBef>
        <a:buFont typeface="Arial" panose="020B0604020202020204" pitchFamily="34" charset="0"/>
        <a:buNone/>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1828800" indent="0" algn="l" defTabSz="914400" rtl="0" eaLnBrk="1" latinLnBrk="0" hangingPunct="1">
        <a:lnSpc>
          <a:spcPct val="10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E20BB609-EF92-42DB-836C-0699A590B5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80047" y="569491"/>
            <a:ext cx="11004543" cy="2966427"/>
          </a:xfrm>
        </p:spPr>
        <p:txBody>
          <a:bodyPr anchor="b">
            <a:normAutofit fontScale="90000"/>
          </a:bodyPr>
          <a:lstStyle/>
          <a:p>
            <a:r>
              <a:rPr lang="en-GB" dirty="0">
                <a:cs typeface="Calibri Light"/>
              </a:rPr>
              <a:t>SMART PUBLIC  RESTROOM</a:t>
            </a:r>
            <a:br>
              <a:rPr lang="en-GB" dirty="0">
                <a:cs typeface="Calibri Light"/>
              </a:rPr>
            </a:br>
            <a:r>
              <a:rPr lang="en-GB" dirty="0">
                <a:cs typeface="Calibri Light"/>
              </a:rPr>
              <a:t>MANGEMENT</a:t>
            </a:r>
            <a:endParaRPr lang="en-GB" dirty="0"/>
          </a:p>
        </p:txBody>
      </p:sp>
      <p:cxnSp>
        <p:nvCxnSpPr>
          <p:cNvPr id="23" name="Straight Connector 22">
            <a:extLst>
              <a:ext uri="{FF2B5EF4-FFF2-40B4-BE49-F238E27FC236}">
                <a16:creationId xmlns:a16="http://schemas.microsoft.com/office/drawing/2014/main" id="{89FC3E32-38DE-4292-939E-1AB1375E4E7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4"/>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
        <p:nvSpPr>
          <p:cNvPr id="24" name="Rectangle 23">
            <a:extLst>
              <a:ext uri="{FF2B5EF4-FFF2-40B4-BE49-F238E27FC236}">
                <a16:creationId xmlns:a16="http://schemas.microsoft.com/office/drawing/2014/main" id="{3DD50932-C3D4-4440-8FDD-A1E4098EFA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07" y="3918853"/>
            <a:ext cx="11147071" cy="2449283"/>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6596565" y="4252867"/>
            <a:ext cx="4888026" cy="1949813"/>
          </a:xfrm>
        </p:spPr>
        <p:txBody>
          <a:bodyPr vert="horz" lIns="91440" tIns="45720" rIns="91440" bIns="45720" rtlCol="0" anchor="t">
            <a:normAutofit/>
          </a:bodyPr>
          <a:lstStyle/>
          <a:p>
            <a:pPr algn="r"/>
            <a:r>
              <a:rPr lang="en-GB" dirty="0">
                <a:cs typeface="Calibri"/>
              </a:rPr>
              <a:t>Phase-3:DEVELOPMENT PART 1</a:t>
            </a:r>
            <a:endParaRPr lang="en-GB">
              <a:cs typeface="Calibri"/>
            </a:endParaRPr>
          </a:p>
        </p:txBody>
      </p:sp>
      <p:cxnSp>
        <p:nvCxnSpPr>
          <p:cNvPr id="25" name="Straight Connector 24">
            <a:extLst>
              <a:ext uri="{FF2B5EF4-FFF2-40B4-BE49-F238E27FC236}">
                <a16:creationId xmlns:a16="http://schemas.microsoft.com/office/drawing/2014/main" id="{F7B377DF-E853-42AA-8308-83BC82CE546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3915458"/>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9465328D-FC88-4444-9E7D-C7609C6ECD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108D74AC-B125-4E11-BA53-E9E383966D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12" name="Straight Connector 11">
            <a:extLst>
              <a:ext uri="{FF2B5EF4-FFF2-40B4-BE49-F238E27FC236}">
                <a16:creationId xmlns:a16="http://schemas.microsoft.com/office/drawing/2014/main" id="{9DC76EBE-FB9D-4054-B5D8-19E3EAFE40B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 useBgFill="1">
        <p:nvSpPr>
          <p:cNvPr id="14" name="Rectangle 13">
            <a:extLst>
              <a:ext uri="{FF2B5EF4-FFF2-40B4-BE49-F238E27FC236}">
                <a16:creationId xmlns:a16="http://schemas.microsoft.com/office/drawing/2014/main" id="{92B0CFF1-78D7-4A83-A95E-71F9E38316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C12927E5-081D-440D-A775-C0AE9DA1E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07" y="489855"/>
            <a:ext cx="11147071" cy="2449283"/>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3902542-9BCB-61DE-7DC2-6E6929E6C370}"/>
              </a:ext>
            </a:extLst>
          </p:cNvPr>
          <p:cNvSpPr>
            <a:spLocks noGrp="1"/>
          </p:cNvSpPr>
          <p:nvPr>
            <p:ph type="title"/>
          </p:nvPr>
        </p:nvSpPr>
        <p:spPr>
          <a:xfrm>
            <a:off x="482601" y="721946"/>
            <a:ext cx="10813250" cy="1971976"/>
          </a:xfrm>
        </p:spPr>
        <p:txBody>
          <a:bodyPr vert="horz" lIns="91440" tIns="45720" rIns="91440" bIns="45720" rtlCol="0" anchor="ctr">
            <a:normAutofit/>
          </a:bodyPr>
          <a:lstStyle/>
          <a:p>
            <a:r>
              <a:rPr lang="en-US" sz="6600"/>
              <a:t>GSM module</a:t>
            </a:r>
          </a:p>
        </p:txBody>
      </p:sp>
      <p:cxnSp>
        <p:nvCxnSpPr>
          <p:cNvPr id="18" name="Straight Connector 17">
            <a:extLst>
              <a:ext uri="{FF2B5EF4-FFF2-40B4-BE49-F238E27FC236}">
                <a16:creationId xmlns:a16="http://schemas.microsoft.com/office/drawing/2014/main" id="{36EF3C03-9B4D-45EB-B96C-994DBE3FEAC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20" name="Straight Connector 19">
            <a:extLst>
              <a:ext uri="{FF2B5EF4-FFF2-40B4-BE49-F238E27FC236}">
                <a16:creationId xmlns:a16="http://schemas.microsoft.com/office/drawing/2014/main" id="{C4558310-C928-4426-BFAC-68450D291D0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2939138"/>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
        <p:nvSpPr>
          <p:cNvPr id="4" name="Text Placeholder 3">
            <a:extLst>
              <a:ext uri="{FF2B5EF4-FFF2-40B4-BE49-F238E27FC236}">
                <a16:creationId xmlns:a16="http://schemas.microsoft.com/office/drawing/2014/main" id="{DDA9CD68-453B-0851-DE00-D338002FE1A2}"/>
              </a:ext>
            </a:extLst>
          </p:cNvPr>
          <p:cNvSpPr>
            <a:spLocks noGrp="1"/>
          </p:cNvSpPr>
          <p:nvPr>
            <p:ph type="body" sz="half" idx="2"/>
          </p:nvPr>
        </p:nvSpPr>
        <p:spPr>
          <a:xfrm>
            <a:off x="482601" y="3282330"/>
            <a:ext cx="5189963" cy="2800893"/>
          </a:xfrm>
        </p:spPr>
        <p:txBody>
          <a:bodyPr vert="horz" lIns="91440" tIns="45720" rIns="91440" bIns="45720" rtlCol="0" anchor="ctr">
            <a:normAutofit lnSpcReduction="10000"/>
          </a:bodyPr>
          <a:lstStyle/>
          <a:p>
            <a:endParaRPr lang="en-US" sz="2000"/>
          </a:p>
          <a:p>
            <a:r>
              <a:rPr lang="en-GB" i="0" dirty="0">
                <a:ea typeface="+mn-lt"/>
                <a:cs typeface="+mn-lt"/>
              </a:rPr>
              <a:t>SM stands for Global System for Mobile communication. It establishes the mobile communication from one place to another place .It transfers the information from main circuit to operator. It uses Time Division Multiple Access (TDMA).</a:t>
            </a:r>
            <a:endParaRPr lang="en-US" dirty="0"/>
          </a:p>
        </p:txBody>
      </p:sp>
      <p:pic>
        <p:nvPicPr>
          <p:cNvPr id="5" name="Picture Placeholder 4" descr="Image result for gsm module">
            <a:extLst>
              <a:ext uri="{FF2B5EF4-FFF2-40B4-BE49-F238E27FC236}">
                <a16:creationId xmlns:a16="http://schemas.microsoft.com/office/drawing/2014/main" id="{A50AA7D8-F4E4-B988-47E8-E5D08E366A7E}"/>
              </a:ext>
            </a:extLst>
          </p:cNvPr>
          <p:cNvPicPr>
            <a:picLocks noGrp="1" noChangeAspect="1"/>
          </p:cNvPicPr>
          <p:nvPr>
            <p:ph type="pic" idx="1"/>
          </p:nvPr>
        </p:nvPicPr>
        <p:blipFill>
          <a:blip r:embed="rId2">
            <a:alphaModFix/>
          </a:blip>
          <a:srcRect t="2254" b="2254"/>
          <a:stretch/>
        </p:blipFill>
        <p:spPr>
          <a:xfrm>
            <a:off x="6858073" y="3104938"/>
            <a:ext cx="4009525" cy="3031115"/>
          </a:xfrm>
          <a:prstGeom prst="rect">
            <a:avLst/>
          </a:prstGeom>
        </p:spPr>
      </p:pic>
      <p:cxnSp>
        <p:nvCxnSpPr>
          <p:cNvPr id="22" name="Straight Connector 21">
            <a:extLst>
              <a:ext uri="{FF2B5EF4-FFF2-40B4-BE49-F238E27FC236}">
                <a16:creationId xmlns:a16="http://schemas.microsoft.com/office/drawing/2014/main" id="{49EA91AC-9CE2-4425-BF6B-E2FCBA1A75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0184330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108D74AC-B125-4E11-BA53-E9E383966D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12" name="Straight Connector 11">
            <a:extLst>
              <a:ext uri="{FF2B5EF4-FFF2-40B4-BE49-F238E27FC236}">
                <a16:creationId xmlns:a16="http://schemas.microsoft.com/office/drawing/2014/main" id="{9DC76EBE-FB9D-4054-B5D8-19E3EAFE40B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E48FA233-30DB-4D0A-BF51-78D03F79F24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userDrawn="1">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A2EFA84C-D756-4DC7-AA46-68D776F37FA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
        <p:nvSpPr>
          <p:cNvPr id="18" name="Background Fill">
            <a:extLst>
              <a:ext uri="{FF2B5EF4-FFF2-40B4-BE49-F238E27FC236}">
                <a16:creationId xmlns:a16="http://schemas.microsoft.com/office/drawing/2014/main" id="{B6D694DB-A3FC-4F14-A225-17BEBA441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9525" cap="flat">
            <a:noFill/>
            <a:prstDash val="solid"/>
            <a:miter/>
          </a:ln>
        </p:spPr>
        <p:txBody>
          <a:bodyPr rtlCol="0" anchor="ctr"/>
          <a:lstStyle/>
          <a:p>
            <a:endParaRPr lang="en-US">
              <a:solidFill>
                <a:schemeClr val="tx1"/>
              </a:solidFill>
            </a:endParaRPr>
          </a:p>
        </p:txBody>
      </p:sp>
      <p:pic>
        <p:nvPicPr>
          <p:cNvPr id="5" name="Picture Placeholder 4" descr="Solution | McCoy Components">
            <a:extLst>
              <a:ext uri="{FF2B5EF4-FFF2-40B4-BE49-F238E27FC236}">
                <a16:creationId xmlns:a16="http://schemas.microsoft.com/office/drawing/2014/main" id="{8514AE76-4FA4-C683-1735-183315C7A625}"/>
              </a:ext>
            </a:extLst>
          </p:cNvPr>
          <p:cNvPicPr>
            <a:picLocks noGrp="1" noChangeAspect="1"/>
          </p:cNvPicPr>
          <p:nvPr>
            <p:ph type="pic" idx="1"/>
          </p:nvPr>
        </p:nvPicPr>
        <p:blipFill rotWithShape="1">
          <a:blip r:embed="rId2">
            <a:alphaModFix/>
          </a:blip>
          <a:srcRect t="5834" r="-1" b="-1"/>
          <a:stretch/>
        </p:blipFill>
        <p:spPr>
          <a:xfrm>
            <a:off x="1530" y="10"/>
            <a:ext cx="12188941" cy="6857990"/>
          </a:xfrm>
          <a:prstGeom prst="rect">
            <a:avLst/>
          </a:prstGeom>
        </p:spPr>
      </p:pic>
      <p:sp>
        <p:nvSpPr>
          <p:cNvPr id="20" name="Rectangle 19">
            <a:extLst>
              <a:ext uri="{FF2B5EF4-FFF2-40B4-BE49-F238E27FC236}">
                <a16:creationId xmlns:a16="http://schemas.microsoft.com/office/drawing/2014/main" id="{6233B4D5-2565-4CC0-A9B1-C9EA9E9DE3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89239" y="-389238"/>
            <a:ext cx="6858000" cy="7636476"/>
          </a:xfrm>
          <a:prstGeom prst="rect">
            <a:avLst/>
          </a:prstGeom>
          <a:gradFill>
            <a:gsLst>
              <a:gs pos="100000">
                <a:srgbClr val="000000">
                  <a:alpha val="0"/>
                </a:srgbClr>
              </a:gs>
              <a:gs pos="0">
                <a:schemeClr val="tx1"/>
              </a:gs>
              <a:gs pos="0">
                <a:srgbClr val="0000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C0F3514-CBBE-C2A8-39E4-E297C66B8851}"/>
              </a:ext>
            </a:extLst>
          </p:cNvPr>
          <p:cNvSpPr>
            <a:spLocks noGrp="1"/>
          </p:cNvSpPr>
          <p:nvPr>
            <p:ph type="title"/>
          </p:nvPr>
        </p:nvSpPr>
        <p:spPr>
          <a:xfrm>
            <a:off x="485953" y="561647"/>
            <a:ext cx="5610047" cy="2157562"/>
          </a:xfrm>
        </p:spPr>
        <p:txBody>
          <a:bodyPr vert="horz" lIns="91440" tIns="45720" rIns="91440" bIns="45720" rtlCol="0" anchor="b">
            <a:normAutofit/>
          </a:bodyPr>
          <a:lstStyle/>
          <a:p>
            <a:r>
              <a:rPr lang="en-US" sz="6600">
                <a:solidFill>
                  <a:srgbClr val="FFFFFF"/>
                </a:solidFill>
              </a:rPr>
              <a:t>Working model</a:t>
            </a:r>
          </a:p>
        </p:txBody>
      </p:sp>
      <p:cxnSp>
        <p:nvCxnSpPr>
          <p:cNvPr id="22" name="Straight Connector 21">
            <a:extLst>
              <a:ext uri="{FF2B5EF4-FFF2-40B4-BE49-F238E27FC236}">
                <a16:creationId xmlns:a16="http://schemas.microsoft.com/office/drawing/2014/main" id="{6D02D326-F829-4915-A540-3A4D5ADFC3D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rgbClr val="FFFFFF"/>
            </a:solidFill>
          </a:ln>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D528E080-CC35-4F6C-9D3C-949904DC4D5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rgbClr val="FFFFFF"/>
            </a:solidFill>
          </a:ln>
        </p:spPr>
        <p:style>
          <a:lnRef idx="1">
            <a:schemeClr val="dk1"/>
          </a:lnRef>
          <a:fillRef idx="0">
            <a:schemeClr val="dk1"/>
          </a:fillRef>
          <a:effectRef idx="0">
            <a:schemeClr val="dk1"/>
          </a:effectRef>
          <a:fontRef idx="minor">
            <a:schemeClr val="tx1"/>
          </a:fontRef>
        </p:style>
      </p:cxnSp>
      <p:sp>
        <p:nvSpPr>
          <p:cNvPr id="4" name="Text Placeholder 3">
            <a:extLst>
              <a:ext uri="{FF2B5EF4-FFF2-40B4-BE49-F238E27FC236}">
                <a16:creationId xmlns:a16="http://schemas.microsoft.com/office/drawing/2014/main" id="{B82FCC62-3CB7-F2E6-C9AF-274149EDE0A9}"/>
              </a:ext>
            </a:extLst>
          </p:cNvPr>
          <p:cNvSpPr>
            <a:spLocks noGrp="1"/>
          </p:cNvSpPr>
          <p:nvPr>
            <p:ph type="body" sz="half" idx="2"/>
          </p:nvPr>
        </p:nvSpPr>
        <p:spPr>
          <a:xfrm>
            <a:off x="484632" y="3946998"/>
            <a:ext cx="4574940" cy="1921990"/>
          </a:xfrm>
        </p:spPr>
        <p:txBody>
          <a:bodyPr vert="horz" lIns="91440" tIns="45720" rIns="91440" bIns="45720" rtlCol="0" anchor="t">
            <a:normAutofit/>
          </a:bodyPr>
          <a:lstStyle/>
          <a:p>
            <a:r>
              <a:rPr lang="en-GB" i="0" dirty="0">
                <a:solidFill>
                  <a:schemeClr val="accent1">
                    <a:lumMod val="40000"/>
                    <a:lumOff val="60000"/>
                  </a:schemeClr>
                </a:solidFill>
                <a:ea typeface="+mn-lt"/>
                <a:cs typeface="+mn-lt"/>
              </a:rPr>
              <a:t>This is the module of the proposed system. Here the sensors are </a:t>
            </a:r>
            <a:r>
              <a:rPr lang="en-GB" i="0" err="1">
                <a:solidFill>
                  <a:schemeClr val="accent1">
                    <a:lumMod val="40000"/>
                    <a:lumOff val="60000"/>
                  </a:schemeClr>
                </a:solidFill>
                <a:ea typeface="+mn-lt"/>
                <a:cs typeface="+mn-lt"/>
              </a:rPr>
              <a:t>connectAed</a:t>
            </a:r>
            <a:r>
              <a:rPr lang="en-GB" i="0" dirty="0">
                <a:solidFill>
                  <a:schemeClr val="accent1">
                    <a:lumMod val="40000"/>
                    <a:lumOff val="60000"/>
                  </a:schemeClr>
                </a:solidFill>
                <a:ea typeface="+mn-lt"/>
                <a:cs typeface="+mn-lt"/>
              </a:rPr>
              <a:t> with the microcontroller</a:t>
            </a:r>
            <a:endParaRPr lang="en-US">
              <a:solidFill>
                <a:schemeClr val="accent1">
                  <a:lumMod val="40000"/>
                  <a:lumOff val="60000"/>
                </a:schemeClr>
              </a:solidFill>
            </a:endParaRPr>
          </a:p>
        </p:txBody>
      </p:sp>
    </p:spTree>
    <p:extLst>
      <p:ext uri="{BB962C8B-B14F-4D97-AF65-F5344CB8AC3E}">
        <p14:creationId xmlns:p14="http://schemas.microsoft.com/office/powerpoint/2010/main" val="29077175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BF58C06-AB7F-4BF8-A0C5-778D93E544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C686A01-0185-27DE-0492-057483EA8607}"/>
              </a:ext>
            </a:extLst>
          </p:cNvPr>
          <p:cNvSpPr>
            <a:spLocks noGrp="1"/>
          </p:cNvSpPr>
          <p:nvPr>
            <p:ph type="ctrTitle"/>
          </p:nvPr>
        </p:nvSpPr>
        <p:spPr>
          <a:xfrm>
            <a:off x="2782977" y="2380749"/>
            <a:ext cx="6900839" cy="2736390"/>
          </a:xfrm>
        </p:spPr>
        <p:txBody>
          <a:bodyPr anchor="b">
            <a:normAutofit/>
          </a:bodyPr>
          <a:lstStyle/>
          <a:p>
            <a:r>
              <a:rPr lang="en-GB" sz="8000"/>
              <a:t>THANK YOU</a:t>
            </a:r>
          </a:p>
        </p:txBody>
      </p:sp>
      <p:sp>
        <p:nvSpPr>
          <p:cNvPr id="3" name="Subtitle 2">
            <a:extLst>
              <a:ext uri="{FF2B5EF4-FFF2-40B4-BE49-F238E27FC236}">
                <a16:creationId xmlns:a16="http://schemas.microsoft.com/office/drawing/2014/main" id="{0DD6F526-C235-C134-6A9F-7C5FCE062670}"/>
              </a:ext>
            </a:extLst>
          </p:cNvPr>
          <p:cNvSpPr>
            <a:spLocks noGrp="1"/>
          </p:cNvSpPr>
          <p:nvPr>
            <p:ph type="subTitle" idx="1"/>
          </p:nvPr>
        </p:nvSpPr>
        <p:spPr>
          <a:xfrm flipV="1">
            <a:off x="6596565" y="189737"/>
            <a:ext cx="5014838" cy="465583"/>
          </a:xfrm>
        </p:spPr>
        <p:txBody>
          <a:bodyPr anchor="t">
            <a:normAutofit/>
          </a:bodyPr>
          <a:lstStyle/>
          <a:p>
            <a:pPr algn="r"/>
            <a:endParaRPr lang="en-GB"/>
          </a:p>
        </p:txBody>
      </p:sp>
      <p:cxnSp>
        <p:nvCxnSpPr>
          <p:cNvPr id="10" name="Straight Connector 9">
            <a:extLst>
              <a:ext uri="{FF2B5EF4-FFF2-40B4-BE49-F238E27FC236}">
                <a16:creationId xmlns:a16="http://schemas.microsoft.com/office/drawing/2014/main" id="{38EA1840-1C13-42A4-887A-1010FD1CE93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2" name="Straight Connector 11">
            <a:extLst>
              <a:ext uri="{FF2B5EF4-FFF2-40B4-BE49-F238E27FC236}">
                <a16:creationId xmlns:a16="http://schemas.microsoft.com/office/drawing/2014/main" id="{514FEF77-D8A7-45D2-9BB8-D8CAF986049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2278264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0EA89-5300-684B-211B-DF22EE0E5F11}"/>
              </a:ext>
            </a:extLst>
          </p:cNvPr>
          <p:cNvSpPr>
            <a:spLocks noGrp="1"/>
          </p:cNvSpPr>
          <p:nvPr>
            <p:ph type="title"/>
          </p:nvPr>
        </p:nvSpPr>
        <p:spPr>
          <a:xfrm>
            <a:off x="168331" y="992785"/>
            <a:ext cx="5063769" cy="912215"/>
          </a:xfrm>
        </p:spPr>
        <p:txBody>
          <a:bodyPr/>
          <a:lstStyle/>
          <a:p>
            <a:r>
              <a:rPr lang="en-GB" sz="4800" dirty="0"/>
              <a:t>INTRODUCTION</a:t>
            </a:r>
          </a:p>
        </p:txBody>
      </p:sp>
      <p:graphicFrame>
        <p:nvGraphicFramePr>
          <p:cNvPr id="9" name="Content Placeholder 2">
            <a:extLst>
              <a:ext uri="{FF2B5EF4-FFF2-40B4-BE49-F238E27FC236}">
                <a16:creationId xmlns:a16="http://schemas.microsoft.com/office/drawing/2014/main" id="{61E42E43-54B4-B1F9-9711-F22A7AA39557}"/>
              </a:ext>
            </a:extLst>
          </p:cNvPr>
          <p:cNvGraphicFramePr>
            <a:graphicFrameLocks noGrp="1"/>
          </p:cNvGraphicFramePr>
          <p:nvPr>
            <p:ph idx="1"/>
            <p:extLst>
              <p:ext uri="{D42A27DB-BD31-4B8C-83A1-F6EECF244321}">
                <p14:modId xmlns:p14="http://schemas.microsoft.com/office/powerpoint/2010/main" val="1719220482"/>
              </p:ext>
            </p:extLst>
          </p:nvPr>
        </p:nvGraphicFramePr>
        <p:xfrm>
          <a:off x="5283828" y="1203085"/>
          <a:ext cx="6446484" cy="48736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 Placeholder 3">
            <a:extLst>
              <a:ext uri="{FF2B5EF4-FFF2-40B4-BE49-F238E27FC236}">
                <a16:creationId xmlns:a16="http://schemas.microsoft.com/office/drawing/2014/main" id="{0B05292E-97DE-9557-F8D2-DF9C3B7E94B4}"/>
              </a:ext>
            </a:extLst>
          </p:cNvPr>
          <p:cNvSpPr>
            <a:spLocks noGrp="1"/>
          </p:cNvSpPr>
          <p:nvPr>
            <p:ph type="body" sz="half" idx="2"/>
          </p:nvPr>
        </p:nvSpPr>
        <p:spPr>
          <a:xfrm>
            <a:off x="168331" y="3645074"/>
            <a:ext cx="4603694" cy="2223914"/>
          </a:xfrm>
        </p:spPr>
        <p:txBody>
          <a:bodyPr vert="horz" lIns="91440" tIns="45720" rIns="91440" bIns="45720" rtlCol="0" anchor="t">
            <a:normAutofit/>
          </a:bodyPr>
          <a:lstStyle/>
          <a:p>
            <a:r>
              <a:rPr lang="en-GB" b="1" i="0"/>
              <a:t>Phase</a:t>
            </a:r>
            <a:r>
              <a:rPr lang="en-GB"/>
              <a:t>-3-</a:t>
            </a:r>
            <a:r>
              <a:rPr lang="en-GB" sz="2800" i="0"/>
              <a:t>Development part 1</a:t>
            </a:r>
            <a:endParaRPr lang="en-GB" b="1"/>
          </a:p>
        </p:txBody>
      </p:sp>
    </p:spTree>
    <p:extLst>
      <p:ext uri="{BB962C8B-B14F-4D97-AF65-F5344CB8AC3E}">
        <p14:creationId xmlns:p14="http://schemas.microsoft.com/office/powerpoint/2010/main" val="5150761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C59B2-C160-454D-B206-465D32EC7F97}"/>
              </a:ext>
            </a:extLst>
          </p:cNvPr>
          <p:cNvSpPr>
            <a:spLocks noGrp="1"/>
          </p:cNvSpPr>
          <p:nvPr>
            <p:ph type="title"/>
          </p:nvPr>
        </p:nvSpPr>
        <p:spPr>
          <a:xfrm>
            <a:off x="-4198" y="604597"/>
            <a:ext cx="8413694" cy="854706"/>
          </a:xfrm>
        </p:spPr>
        <p:txBody>
          <a:bodyPr/>
          <a:lstStyle/>
          <a:p>
            <a:r>
              <a:rPr lang="en-GB" sz="4800" dirty="0"/>
              <a:t>PROJECT REQUIREMENTS</a:t>
            </a:r>
          </a:p>
        </p:txBody>
      </p:sp>
      <p:sp>
        <p:nvSpPr>
          <p:cNvPr id="4" name="Text Placeholder 3">
            <a:extLst>
              <a:ext uri="{FF2B5EF4-FFF2-40B4-BE49-F238E27FC236}">
                <a16:creationId xmlns:a16="http://schemas.microsoft.com/office/drawing/2014/main" id="{804A7BDD-7F8F-FEB7-73A8-4EF175FB7B2F}"/>
              </a:ext>
            </a:extLst>
          </p:cNvPr>
          <p:cNvSpPr>
            <a:spLocks noGrp="1"/>
          </p:cNvSpPr>
          <p:nvPr>
            <p:ph type="body" sz="half" idx="2"/>
          </p:nvPr>
        </p:nvSpPr>
        <p:spPr/>
        <p:txBody>
          <a:bodyPr/>
          <a:lstStyle/>
          <a:p>
            <a:endParaRPr lang="en-GB"/>
          </a:p>
        </p:txBody>
      </p:sp>
      <p:sp>
        <p:nvSpPr>
          <p:cNvPr id="72" name="Content Placeholder 71">
            <a:extLst>
              <a:ext uri="{FF2B5EF4-FFF2-40B4-BE49-F238E27FC236}">
                <a16:creationId xmlns:a16="http://schemas.microsoft.com/office/drawing/2014/main" id="{E32BDC71-66E1-9DD4-AD42-308EEEDF5990}"/>
              </a:ext>
            </a:extLst>
          </p:cNvPr>
          <p:cNvSpPr>
            <a:spLocks noGrp="1"/>
          </p:cNvSpPr>
          <p:nvPr>
            <p:ph idx="1"/>
          </p:nvPr>
        </p:nvSpPr>
        <p:spPr>
          <a:xfrm>
            <a:off x="5183187" y="1303726"/>
            <a:ext cx="6446484" cy="5290568"/>
          </a:xfrm>
        </p:spPr>
        <p:txBody>
          <a:bodyPr vert="horz" lIns="91440" tIns="45720" rIns="91440" bIns="45720" rtlCol="0" anchor="t">
            <a:normAutofit/>
          </a:bodyPr>
          <a:lstStyle/>
          <a:p>
            <a:r>
              <a:rPr lang="en-GB" dirty="0">
                <a:ea typeface="+mn-lt"/>
                <a:cs typeface="+mn-lt"/>
              </a:rPr>
              <a:t> </a:t>
            </a:r>
            <a:r>
              <a:rPr lang="en-GB" sz="2400" dirty="0">
                <a:ea typeface="+mn-lt"/>
                <a:cs typeface="+mn-lt"/>
              </a:rPr>
              <a:t>Microcontroller</a:t>
            </a:r>
            <a:endParaRPr lang="en-US" sz="2400">
              <a:ea typeface="+mn-lt"/>
              <a:cs typeface="+mn-lt"/>
            </a:endParaRPr>
          </a:p>
          <a:p>
            <a:r>
              <a:rPr lang="en-GB" sz="2400" dirty="0">
                <a:ea typeface="+mn-lt"/>
                <a:cs typeface="+mn-lt"/>
              </a:rPr>
              <a:t>Power supply</a:t>
            </a:r>
            <a:endParaRPr lang="en-US" sz="2400">
              <a:ea typeface="+mn-lt"/>
              <a:cs typeface="+mn-lt"/>
            </a:endParaRPr>
          </a:p>
          <a:p>
            <a:r>
              <a:rPr lang="en-GB" sz="2400" dirty="0">
                <a:ea typeface="+mn-lt"/>
                <a:cs typeface="+mn-lt"/>
              </a:rPr>
              <a:t>LCD display </a:t>
            </a:r>
            <a:endParaRPr lang="en-US" sz="2400">
              <a:ea typeface="+mn-lt"/>
              <a:cs typeface="+mn-lt"/>
            </a:endParaRPr>
          </a:p>
          <a:p>
            <a:r>
              <a:rPr lang="en-GB" sz="2400" dirty="0">
                <a:ea typeface="+mn-lt"/>
                <a:cs typeface="+mn-lt"/>
              </a:rPr>
              <a:t>Buzzer</a:t>
            </a:r>
            <a:endParaRPr lang="en-US" sz="2400">
              <a:ea typeface="+mn-lt"/>
              <a:cs typeface="+mn-lt"/>
            </a:endParaRPr>
          </a:p>
          <a:p>
            <a:r>
              <a:rPr lang="en-GB" sz="2400" dirty="0">
                <a:ea typeface="+mn-lt"/>
                <a:cs typeface="+mn-lt"/>
              </a:rPr>
              <a:t> Infrared sensor </a:t>
            </a:r>
            <a:endParaRPr lang="en-US" sz="2400">
              <a:ea typeface="+mn-lt"/>
              <a:cs typeface="+mn-lt"/>
            </a:endParaRPr>
          </a:p>
          <a:p>
            <a:r>
              <a:rPr lang="en-GB" sz="2400" dirty="0">
                <a:ea typeface="+mn-lt"/>
                <a:cs typeface="+mn-lt"/>
              </a:rPr>
              <a:t> </a:t>
            </a:r>
            <a:r>
              <a:rPr lang="en-GB" sz="2400" dirty="0" err="1">
                <a:ea typeface="+mn-lt"/>
                <a:cs typeface="+mn-lt"/>
              </a:rPr>
              <a:t>Sonicsensor</a:t>
            </a:r>
            <a:r>
              <a:rPr lang="en-GB" sz="2400" dirty="0">
                <a:ea typeface="+mn-lt"/>
                <a:cs typeface="+mn-lt"/>
              </a:rPr>
              <a:t> </a:t>
            </a:r>
            <a:endParaRPr lang="en-US" sz="2400">
              <a:ea typeface="+mn-lt"/>
              <a:cs typeface="+mn-lt"/>
            </a:endParaRPr>
          </a:p>
          <a:p>
            <a:r>
              <a:rPr lang="en-GB" sz="2400" dirty="0">
                <a:ea typeface="+mn-lt"/>
                <a:cs typeface="+mn-lt"/>
              </a:rPr>
              <a:t> </a:t>
            </a:r>
            <a:r>
              <a:rPr lang="en-GB" sz="2400" dirty="0" err="1">
                <a:ea typeface="+mn-lt"/>
                <a:cs typeface="+mn-lt"/>
              </a:rPr>
              <a:t>Gassensor</a:t>
            </a:r>
            <a:endParaRPr lang="en-US" sz="2400">
              <a:ea typeface="+mn-lt"/>
              <a:cs typeface="+mn-lt"/>
            </a:endParaRPr>
          </a:p>
          <a:p>
            <a:r>
              <a:rPr lang="en-GB" sz="2400" dirty="0">
                <a:ea typeface="+mn-lt"/>
                <a:cs typeface="+mn-lt"/>
              </a:rPr>
              <a:t>RFID</a:t>
            </a:r>
            <a:endParaRPr lang="en-US" sz="2400">
              <a:ea typeface="+mn-lt"/>
              <a:cs typeface="+mn-lt"/>
            </a:endParaRPr>
          </a:p>
          <a:p>
            <a:r>
              <a:rPr lang="en-GB" sz="2400" dirty="0" err="1">
                <a:ea typeface="+mn-lt"/>
                <a:cs typeface="+mn-lt"/>
              </a:rPr>
              <a:t>GSMmodem</a:t>
            </a:r>
            <a:endParaRPr lang="en-GB" sz="2400" dirty="0">
              <a:ea typeface="+mn-lt"/>
              <a:cs typeface="+mn-lt"/>
            </a:endParaRPr>
          </a:p>
          <a:p>
            <a:r>
              <a:rPr lang="en-GB" sz="2400" dirty="0">
                <a:ea typeface="+mn-lt"/>
                <a:cs typeface="+mn-lt"/>
              </a:rPr>
              <a:t>Embedded C</a:t>
            </a:r>
          </a:p>
          <a:p>
            <a:endParaRPr lang="en-GB" dirty="0">
              <a:ea typeface="+mn-lt"/>
              <a:cs typeface="+mn-lt"/>
            </a:endParaRPr>
          </a:p>
          <a:p>
            <a:endParaRPr lang="en-GB" dirty="0"/>
          </a:p>
        </p:txBody>
      </p:sp>
    </p:spTree>
    <p:extLst>
      <p:ext uri="{BB962C8B-B14F-4D97-AF65-F5344CB8AC3E}">
        <p14:creationId xmlns:p14="http://schemas.microsoft.com/office/powerpoint/2010/main" val="19738873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92B0CFF1-78D7-4A83-A95E-71F9E38316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28B7ED41-F3D7-4286-AD0B-B4A216D7E1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3409" y="489853"/>
            <a:ext cx="6186871" cy="5858102"/>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20AC28AB-812B-E68F-280A-454269C970FD}"/>
              </a:ext>
            </a:extLst>
          </p:cNvPr>
          <p:cNvSpPr>
            <a:spLocks noGrp="1"/>
          </p:cNvSpPr>
          <p:nvPr>
            <p:ph type="title"/>
          </p:nvPr>
        </p:nvSpPr>
        <p:spPr>
          <a:xfrm>
            <a:off x="482601" y="976152"/>
            <a:ext cx="5613399" cy="5024920"/>
          </a:xfrm>
        </p:spPr>
        <p:txBody>
          <a:bodyPr anchor="ctr">
            <a:normAutofit/>
          </a:bodyPr>
          <a:lstStyle/>
          <a:p>
            <a:r>
              <a:rPr lang="en-GB"/>
              <a:t>WORKING PRINCIPLE</a:t>
            </a:r>
          </a:p>
        </p:txBody>
      </p:sp>
      <p:cxnSp>
        <p:nvCxnSpPr>
          <p:cNvPr id="15" name="Straight Connector 14">
            <a:extLst>
              <a:ext uri="{FF2B5EF4-FFF2-40B4-BE49-F238E27FC236}">
                <a16:creationId xmlns:a16="http://schemas.microsoft.com/office/drawing/2014/main" id="{C14F7EC0-B8AC-4E93-A415-71AF71B12A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4"/>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
        <p:nvSpPr>
          <p:cNvPr id="6" name="Content Placeholder 5">
            <a:extLst>
              <a:ext uri="{FF2B5EF4-FFF2-40B4-BE49-F238E27FC236}">
                <a16:creationId xmlns:a16="http://schemas.microsoft.com/office/drawing/2014/main" id="{20B70616-7F50-2B3F-DD5D-86C6AC0D8697}"/>
              </a:ext>
            </a:extLst>
          </p:cNvPr>
          <p:cNvSpPr>
            <a:spLocks noGrp="1"/>
          </p:cNvSpPr>
          <p:nvPr>
            <p:ph idx="1"/>
          </p:nvPr>
        </p:nvSpPr>
        <p:spPr>
          <a:xfrm>
            <a:off x="6997624" y="976158"/>
            <a:ext cx="4440589" cy="5024931"/>
          </a:xfrm>
        </p:spPr>
        <p:txBody>
          <a:bodyPr vert="horz" lIns="91440" tIns="45720" rIns="91440" bIns="45720" rtlCol="0" anchor="ctr">
            <a:normAutofit/>
          </a:bodyPr>
          <a:lstStyle/>
          <a:p>
            <a:r>
              <a:rPr lang="en-GB" sz="2000">
                <a:ea typeface="+mn-lt"/>
                <a:cs typeface="+mn-lt"/>
              </a:rPr>
              <a:t> In the first phase, IR sensor is used to discover the dirt present in the toilet.  Here the set of sample images are given as input. After using the toilet, the sensor senses the basin of the toilet.  Then it relates the sensed image with the input image. If the dirt present, it increases the alarm.  Then the user wants to be clean the waste. Through this activity, people can get the awareness about the toilet management. In the second phase, Figaro sensor is used to perceive the unwanted gases present in the toilet.</a:t>
            </a:r>
            <a:endParaRPr lang="en-US" sz="2000"/>
          </a:p>
        </p:txBody>
      </p:sp>
      <p:cxnSp>
        <p:nvCxnSpPr>
          <p:cNvPr id="17" name="Straight Connector 16">
            <a:extLst>
              <a:ext uri="{FF2B5EF4-FFF2-40B4-BE49-F238E27FC236}">
                <a16:creationId xmlns:a16="http://schemas.microsoft.com/office/drawing/2014/main" id="{A6F0AD64-835F-42E2-B4C7-47A77348AB9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1404299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108D74AC-B125-4E11-BA53-E9E383966D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12" name="Straight Connector 11">
            <a:extLst>
              <a:ext uri="{FF2B5EF4-FFF2-40B4-BE49-F238E27FC236}">
                <a16:creationId xmlns:a16="http://schemas.microsoft.com/office/drawing/2014/main" id="{9DC76EBE-FB9D-4054-B5D8-19E3EAFE40B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E48FA233-30DB-4D0A-BF51-78D03F79F24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userDrawn="1">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 useBgFill="1">
        <p:nvSpPr>
          <p:cNvPr id="16" name="Rectangle 15">
            <a:extLst>
              <a:ext uri="{FF2B5EF4-FFF2-40B4-BE49-F238E27FC236}">
                <a16:creationId xmlns:a16="http://schemas.microsoft.com/office/drawing/2014/main" id="{92B0CFF1-78D7-4A83-A95E-71F9E38316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C12927E5-081D-440D-A775-C0AE9DA1E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07" y="489856"/>
            <a:ext cx="11147071" cy="1476642"/>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2A54493-52E6-9A4D-C439-72254426F4A3}"/>
              </a:ext>
            </a:extLst>
          </p:cNvPr>
          <p:cNvSpPr>
            <a:spLocks noGrp="1"/>
          </p:cNvSpPr>
          <p:nvPr>
            <p:ph type="title"/>
          </p:nvPr>
        </p:nvSpPr>
        <p:spPr>
          <a:xfrm>
            <a:off x="482601" y="721946"/>
            <a:ext cx="10813250" cy="1022100"/>
          </a:xfrm>
        </p:spPr>
        <p:txBody>
          <a:bodyPr vert="horz" lIns="91440" tIns="45720" rIns="91440" bIns="45720" rtlCol="0" anchor="ctr">
            <a:normAutofit fontScale="90000"/>
          </a:bodyPr>
          <a:lstStyle/>
          <a:p>
            <a:r>
              <a:rPr lang="en-US" sz="6600" dirty="0"/>
              <a:t>Microcontroller</a:t>
            </a:r>
          </a:p>
        </p:txBody>
      </p:sp>
      <p:cxnSp>
        <p:nvCxnSpPr>
          <p:cNvPr id="20" name="Straight Connector 19">
            <a:extLst>
              <a:ext uri="{FF2B5EF4-FFF2-40B4-BE49-F238E27FC236}">
                <a16:creationId xmlns:a16="http://schemas.microsoft.com/office/drawing/2014/main" id="{22CDD0E7-BDD6-41F4-8AAB-088A2E8D036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pic>
        <p:nvPicPr>
          <p:cNvPr id="5" name="Picture Placeholder 4" descr="What is PIC Microcontroller?">
            <a:extLst>
              <a:ext uri="{FF2B5EF4-FFF2-40B4-BE49-F238E27FC236}">
                <a16:creationId xmlns:a16="http://schemas.microsoft.com/office/drawing/2014/main" id="{445C202D-BA40-A37C-490E-CEE698847AEE}"/>
              </a:ext>
            </a:extLst>
          </p:cNvPr>
          <p:cNvPicPr>
            <a:picLocks noGrp="1" noChangeAspect="1"/>
          </p:cNvPicPr>
          <p:nvPr>
            <p:ph type="pic" idx="1"/>
          </p:nvPr>
        </p:nvPicPr>
        <p:blipFill rotWithShape="1">
          <a:blip r:embed="rId2">
            <a:alphaModFix/>
          </a:blip>
          <a:srcRect t="8490" r="-1" b="12139"/>
          <a:stretch/>
        </p:blipFill>
        <p:spPr>
          <a:xfrm>
            <a:off x="481007" y="1993515"/>
            <a:ext cx="5511628" cy="4374624"/>
          </a:xfrm>
          <a:prstGeom prst="rect">
            <a:avLst/>
          </a:prstGeom>
        </p:spPr>
      </p:pic>
      <p:cxnSp>
        <p:nvCxnSpPr>
          <p:cNvPr id="22" name="Straight Connector 21">
            <a:extLst>
              <a:ext uri="{FF2B5EF4-FFF2-40B4-BE49-F238E27FC236}">
                <a16:creationId xmlns:a16="http://schemas.microsoft.com/office/drawing/2014/main" id="{C4558310-C928-4426-BFAC-68450D291D0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1993515"/>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
        <p:nvSpPr>
          <p:cNvPr id="4" name="Text Placeholder 3">
            <a:extLst>
              <a:ext uri="{FF2B5EF4-FFF2-40B4-BE49-F238E27FC236}">
                <a16:creationId xmlns:a16="http://schemas.microsoft.com/office/drawing/2014/main" id="{BD26E5E1-3DB6-D3B5-34A2-78F92789F1C0}"/>
              </a:ext>
            </a:extLst>
          </p:cNvPr>
          <p:cNvSpPr>
            <a:spLocks noGrp="1"/>
          </p:cNvSpPr>
          <p:nvPr>
            <p:ph type="body" sz="half" idx="2"/>
          </p:nvPr>
        </p:nvSpPr>
        <p:spPr>
          <a:xfrm>
            <a:off x="6216171" y="2247497"/>
            <a:ext cx="5394141" cy="3888557"/>
          </a:xfrm>
        </p:spPr>
        <p:txBody>
          <a:bodyPr vert="horz" lIns="91440" tIns="45720" rIns="91440" bIns="45720" rtlCol="0" anchor="ctr">
            <a:noAutofit/>
          </a:bodyPr>
          <a:lstStyle/>
          <a:p>
            <a:r>
              <a:rPr lang="en-US" sz="2200" i="0" dirty="0">
                <a:ea typeface="+mn-lt"/>
                <a:cs typeface="+mn-lt"/>
              </a:rPr>
              <a:t>PIC 16F877 is one of the most advanced microcontroller from Microchip. This controller is commonly used for experimental and modern applications because of its low price, wide range of requests, high quality, and ease of obtainability. It is ideal for applications such as machine control applications, measurement devices, study purpose, and so on. The PIC 16F877 features all the mechanisms which present microcontrollers usually have.</a:t>
            </a:r>
            <a:endParaRPr lang="en-US" sz="2200"/>
          </a:p>
        </p:txBody>
      </p:sp>
      <p:cxnSp>
        <p:nvCxnSpPr>
          <p:cNvPr id="24" name="Straight Connector 23">
            <a:extLst>
              <a:ext uri="{FF2B5EF4-FFF2-40B4-BE49-F238E27FC236}">
                <a16:creationId xmlns:a16="http://schemas.microsoft.com/office/drawing/2014/main" id="{B58B45F5-E162-4AF7-9E46-A4290969B4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5996159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108D74AC-B125-4E11-BA53-E9E383966D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12" name="Straight Connector 11">
            <a:extLst>
              <a:ext uri="{FF2B5EF4-FFF2-40B4-BE49-F238E27FC236}">
                <a16:creationId xmlns:a16="http://schemas.microsoft.com/office/drawing/2014/main" id="{9DC76EBE-FB9D-4054-B5D8-19E3EAFE40B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 useBgFill="1">
        <p:nvSpPr>
          <p:cNvPr id="14" name="Rectangle 13">
            <a:extLst>
              <a:ext uri="{FF2B5EF4-FFF2-40B4-BE49-F238E27FC236}">
                <a16:creationId xmlns:a16="http://schemas.microsoft.com/office/drawing/2014/main" id="{92B0CFF1-78D7-4A83-A95E-71F9E38316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C12927E5-081D-440D-A775-C0AE9DA1E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07" y="489855"/>
            <a:ext cx="11147071" cy="2449283"/>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06300C2-DA9C-AB00-2C0E-63A377A3DCDB}"/>
              </a:ext>
            </a:extLst>
          </p:cNvPr>
          <p:cNvSpPr>
            <a:spLocks noGrp="1"/>
          </p:cNvSpPr>
          <p:nvPr>
            <p:ph type="title"/>
          </p:nvPr>
        </p:nvSpPr>
        <p:spPr>
          <a:xfrm>
            <a:off x="482601" y="721946"/>
            <a:ext cx="10813250" cy="1971976"/>
          </a:xfrm>
        </p:spPr>
        <p:txBody>
          <a:bodyPr vert="horz" lIns="91440" tIns="45720" rIns="91440" bIns="45720" rtlCol="0" anchor="ctr">
            <a:normAutofit/>
          </a:bodyPr>
          <a:lstStyle/>
          <a:p>
            <a:r>
              <a:rPr lang="en-US" sz="6600" dirty="0"/>
              <a:t>BUZZER</a:t>
            </a:r>
          </a:p>
        </p:txBody>
      </p:sp>
      <p:cxnSp>
        <p:nvCxnSpPr>
          <p:cNvPr id="18" name="Straight Connector 17">
            <a:extLst>
              <a:ext uri="{FF2B5EF4-FFF2-40B4-BE49-F238E27FC236}">
                <a16:creationId xmlns:a16="http://schemas.microsoft.com/office/drawing/2014/main" id="{36EF3C03-9B4D-45EB-B96C-994DBE3FEAC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20" name="Straight Connector 19">
            <a:extLst>
              <a:ext uri="{FF2B5EF4-FFF2-40B4-BE49-F238E27FC236}">
                <a16:creationId xmlns:a16="http://schemas.microsoft.com/office/drawing/2014/main" id="{C4558310-C928-4426-BFAC-68450D291D0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2939138"/>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
        <p:nvSpPr>
          <p:cNvPr id="4" name="Text Placeholder 3">
            <a:extLst>
              <a:ext uri="{FF2B5EF4-FFF2-40B4-BE49-F238E27FC236}">
                <a16:creationId xmlns:a16="http://schemas.microsoft.com/office/drawing/2014/main" id="{B27C5C6A-F5DD-2FDD-68B6-915D12FD4098}"/>
              </a:ext>
            </a:extLst>
          </p:cNvPr>
          <p:cNvSpPr>
            <a:spLocks noGrp="1"/>
          </p:cNvSpPr>
          <p:nvPr>
            <p:ph type="body" sz="half" idx="2"/>
          </p:nvPr>
        </p:nvSpPr>
        <p:spPr>
          <a:xfrm>
            <a:off x="482601" y="3282330"/>
            <a:ext cx="5189963" cy="2800893"/>
          </a:xfrm>
        </p:spPr>
        <p:txBody>
          <a:bodyPr vert="horz" lIns="91440" tIns="45720" rIns="91440" bIns="45720" rtlCol="0" anchor="ctr">
            <a:normAutofit/>
          </a:bodyPr>
          <a:lstStyle/>
          <a:p>
            <a:r>
              <a:rPr lang="en-US" i="0" dirty="0">
                <a:ea typeface="+mn-lt"/>
                <a:cs typeface="+mn-lt"/>
              </a:rPr>
              <a:t>Buzzer is also called as Beeper. It is a sound </a:t>
            </a:r>
            <a:r>
              <a:rPr lang="en-US" i="0" err="1">
                <a:ea typeface="+mn-lt"/>
                <a:cs typeface="+mn-lt"/>
              </a:rPr>
              <a:t>signalling</a:t>
            </a:r>
            <a:r>
              <a:rPr lang="en-US" i="0" dirty="0">
                <a:ea typeface="+mn-lt"/>
                <a:cs typeface="+mn-lt"/>
              </a:rPr>
              <a:t> mechanical devices</a:t>
            </a:r>
            <a:endParaRPr lang="en-US" dirty="0"/>
          </a:p>
        </p:txBody>
      </p:sp>
      <p:pic>
        <p:nvPicPr>
          <p:cNvPr id="5" name="Picture Placeholder 4" descr="Image result for buzzer">
            <a:extLst>
              <a:ext uri="{FF2B5EF4-FFF2-40B4-BE49-F238E27FC236}">
                <a16:creationId xmlns:a16="http://schemas.microsoft.com/office/drawing/2014/main" id="{D046E982-A24E-6DFA-56A4-69E871F66D1C}"/>
              </a:ext>
            </a:extLst>
          </p:cNvPr>
          <p:cNvPicPr>
            <a:picLocks noGrp="1" noChangeAspect="1"/>
          </p:cNvPicPr>
          <p:nvPr>
            <p:ph type="pic" idx="1"/>
          </p:nvPr>
        </p:nvPicPr>
        <p:blipFill>
          <a:blip r:embed="rId2">
            <a:alphaModFix/>
          </a:blip>
          <a:srcRect t="12390" b="12390"/>
          <a:stretch/>
        </p:blipFill>
        <p:spPr>
          <a:xfrm>
            <a:off x="6858077" y="3104938"/>
            <a:ext cx="4009517" cy="3031115"/>
          </a:xfrm>
          <a:prstGeom prst="rect">
            <a:avLst/>
          </a:prstGeom>
        </p:spPr>
      </p:pic>
      <p:cxnSp>
        <p:nvCxnSpPr>
          <p:cNvPr id="22" name="Straight Connector 21">
            <a:extLst>
              <a:ext uri="{FF2B5EF4-FFF2-40B4-BE49-F238E27FC236}">
                <a16:creationId xmlns:a16="http://schemas.microsoft.com/office/drawing/2014/main" id="{49EA91AC-9CE2-4425-BF6B-E2FCBA1A75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742692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108D74AC-B125-4E11-BA53-E9E383966D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12" name="Straight Connector 11">
            <a:extLst>
              <a:ext uri="{FF2B5EF4-FFF2-40B4-BE49-F238E27FC236}">
                <a16:creationId xmlns:a16="http://schemas.microsoft.com/office/drawing/2014/main" id="{9DC76EBE-FB9D-4054-B5D8-19E3EAFE40B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 useBgFill="1">
        <p:nvSpPr>
          <p:cNvPr id="14" name="Rectangle 13">
            <a:extLst>
              <a:ext uri="{FF2B5EF4-FFF2-40B4-BE49-F238E27FC236}">
                <a16:creationId xmlns:a16="http://schemas.microsoft.com/office/drawing/2014/main" id="{92B0CFF1-78D7-4A83-A95E-71F9E38316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C12927E5-081D-440D-A775-C0AE9DA1E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07" y="489855"/>
            <a:ext cx="11147071" cy="2449283"/>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17D768-B8BD-97D4-F231-67FC0732140A}"/>
              </a:ext>
            </a:extLst>
          </p:cNvPr>
          <p:cNvSpPr>
            <a:spLocks noGrp="1"/>
          </p:cNvSpPr>
          <p:nvPr>
            <p:ph type="title"/>
          </p:nvPr>
        </p:nvSpPr>
        <p:spPr>
          <a:xfrm>
            <a:off x="482601" y="721946"/>
            <a:ext cx="10813250" cy="1971976"/>
          </a:xfrm>
        </p:spPr>
        <p:txBody>
          <a:bodyPr vert="horz" lIns="91440" tIns="45720" rIns="91440" bIns="45720" rtlCol="0" anchor="ctr">
            <a:normAutofit/>
          </a:bodyPr>
          <a:lstStyle/>
          <a:p>
            <a:r>
              <a:rPr lang="en-US" sz="6600"/>
              <a:t>LCD Display</a:t>
            </a:r>
          </a:p>
        </p:txBody>
      </p:sp>
      <p:cxnSp>
        <p:nvCxnSpPr>
          <p:cNvPr id="18" name="Straight Connector 17">
            <a:extLst>
              <a:ext uri="{FF2B5EF4-FFF2-40B4-BE49-F238E27FC236}">
                <a16:creationId xmlns:a16="http://schemas.microsoft.com/office/drawing/2014/main" id="{36EF3C03-9B4D-45EB-B96C-994DBE3FEAC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20" name="Straight Connector 19">
            <a:extLst>
              <a:ext uri="{FF2B5EF4-FFF2-40B4-BE49-F238E27FC236}">
                <a16:creationId xmlns:a16="http://schemas.microsoft.com/office/drawing/2014/main" id="{C4558310-C928-4426-BFAC-68450D291D0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2939138"/>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
        <p:nvSpPr>
          <p:cNvPr id="4" name="Text Placeholder 3">
            <a:extLst>
              <a:ext uri="{FF2B5EF4-FFF2-40B4-BE49-F238E27FC236}">
                <a16:creationId xmlns:a16="http://schemas.microsoft.com/office/drawing/2014/main" id="{7F67D281-CDF2-2621-0522-986B51E1551E}"/>
              </a:ext>
            </a:extLst>
          </p:cNvPr>
          <p:cNvSpPr>
            <a:spLocks noGrp="1"/>
          </p:cNvSpPr>
          <p:nvPr>
            <p:ph type="body" sz="half" idx="2"/>
          </p:nvPr>
        </p:nvSpPr>
        <p:spPr>
          <a:xfrm>
            <a:off x="482601" y="3282330"/>
            <a:ext cx="5189963" cy="2800893"/>
          </a:xfrm>
        </p:spPr>
        <p:txBody>
          <a:bodyPr vert="horz" lIns="91440" tIns="45720" rIns="91440" bIns="45720" rtlCol="0" anchor="ctr">
            <a:normAutofit/>
          </a:bodyPr>
          <a:lstStyle/>
          <a:p>
            <a:r>
              <a:rPr lang="en-US" sz="2000" i="0"/>
              <a:t>LCD stands for Liquid Crystal Display. By using the LCD, all the outputs are displayed. LCD doesn’t know about the content (data or commands) supplied to its data bus. It is the user who has to specify whether the content at its data pins are data or commands</a:t>
            </a:r>
            <a:endParaRPr lang="en-US" sz="2000"/>
          </a:p>
        </p:txBody>
      </p:sp>
      <p:pic>
        <p:nvPicPr>
          <p:cNvPr id="5" name="Picture Placeholder 4" descr="16x2 LCD Display for interfacing with Arduino,JHD162A Working Command ...">
            <a:extLst>
              <a:ext uri="{FF2B5EF4-FFF2-40B4-BE49-F238E27FC236}">
                <a16:creationId xmlns:a16="http://schemas.microsoft.com/office/drawing/2014/main" id="{B11A2D91-300D-7EEC-763C-E2E823063E71}"/>
              </a:ext>
            </a:extLst>
          </p:cNvPr>
          <p:cNvPicPr>
            <a:picLocks noGrp="1" noChangeAspect="1"/>
          </p:cNvPicPr>
          <p:nvPr>
            <p:ph type="pic" idx="1"/>
          </p:nvPr>
        </p:nvPicPr>
        <p:blipFill>
          <a:blip r:embed="rId2">
            <a:alphaModFix/>
          </a:blip>
          <a:srcRect l="312" r="312"/>
          <a:stretch/>
        </p:blipFill>
        <p:spPr>
          <a:xfrm>
            <a:off x="6861373" y="3104938"/>
            <a:ext cx="4002924" cy="3031115"/>
          </a:xfrm>
          <a:prstGeom prst="rect">
            <a:avLst/>
          </a:prstGeom>
        </p:spPr>
      </p:pic>
      <p:cxnSp>
        <p:nvCxnSpPr>
          <p:cNvPr id="22" name="Straight Connector 21">
            <a:extLst>
              <a:ext uri="{FF2B5EF4-FFF2-40B4-BE49-F238E27FC236}">
                <a16:creationId xmlns:a16="http://schemas.microsoft.com/office/drawing/2014/main" id="{49EA91AC-9CE2-4425-BF6B-E2FCBA1A75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6708876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C8067-D644-CBDC-EE71-F65953B82F2C}"/>
              </a:ext>
            </a:extLst>
          </p:cNvPr>
          <p:cNvSpPr>
            <a:spLocks noGrp="1"/>
          </p:cNvSpPr>
          <p:nvPr>
            <p:ph type="title"/>
          </p:nvPr>
        </p:nvSpPr>
        <p:spPr>
          <a:xfrm>
            <a:off x="484632" y="978407"/>
            <a:ext cx="4287393" cy="1070367"/>
          </a:xfrm>
        </p:spPr>
        <p:txBody>
          <a:bodyPr/>
          <a:lstStyle/>
          <a:p>
            <a:r>
              <a:rPr lang="en-GB" dirty="0"/>
              <a:t>Smell Sensor</a:t>
            </a:r>
          </a:p>
        </p:txBody>
      </p:sp>
      <p:pic>
        <p:nvPicPr>
          <p:cNvPr id="5" name="Picture Placeholder 4" descr="Image result for smell sensor">
            <a:extLst>
              <a:ext uri="{FF2B5EF4-FFF2-40B4-BE49-F238E27FC236}">
                <a16:creationId xmlns:a16="http://schemas.microsoft.com/office/drawing/2014/main" id="{98FFC7FE-4FEC-8943-029F-D0180743B776}"/>
              </a:ext>
            </a:extLst>
          </p:cNvPr>
          <p:cNvPicPr>
            <a:picLocks noGrp="1" noChangeAspect="1"/>
          </p:cNvPicPr>
          <p:nvPr>
            <p:ph type="pic" idx="1"/>
          </p:nvPr>
        </p:nvPicPr>
        <p:blipFill>
          <a:blip r:embed="rId2"/>
          <a:srcRect t="13671" b="13671"/>
          <a:stretch/>
        </p:blipFill>
        <p:spPr>
          <a:xfrm>
            <a:off x="6173535" y="2035025"/>
            <a:ext cx="4508919" cy="3540424"/>
          </a:xfrm>
        </p:spPr>
      </p:pic>
      <p:sp>
        <p:nvSpPr>
          <p:cNvPr id="4" name="Text Placeholder 3">
            <a:extLst>
              <a:ext uri="{FF2B5EF4-FFF2-40B4-BE49-F238E27FC236}">
                <a16:creationId xmlns:a16="http://schemas.microsoft.com/office/drawing/2014/main" id="{B1F9B395-9C81-5735-5F35-580E275B58F8}"/>
              </a:ext>
            </a:extLst>
          </p:cNvPr>
          <p:cNvSpPr>
            <a:spLocks noGrp="1"/>
          </p:cNvSpPr>
          <p:nvPr>
            <p:ph type="body" sz="half" idx="2"/>
          </p:nvPr>
        </p:nvSpPr>
        <p:spPr>
          <a:xfrm>
            <a:off x="484632" y="2236093"/>
            <a:ext cx="4287393" cy="4021083"/>
          </a:xfrm>
        </p:spPr>
        <p:txBody>
          <a:bodyPr vert="horz" lIns="91440" tIns="45720" rIns="91440" bIns="45720" rtlCol="0" anchor="t">
            <a:normAutofit fontScale="85000" lnSpcReduction="10000"/>
          </a:bodyPr>
          <a:lstStyle/>
          <a:p>
            <a:r>
              <a:rPr lang="en-GB" i="0" dirty="0">
                <a:ea typeface="+mn-lt"/>
                <a:cs typeface="+mn-lt"/>
              </a:rPr>
              <a:t>The Smell Sensor is used to detect the unwanted smell and gases in the toilet. For this purpose, we are going to use the sensor called Figaro sensor. Smell Sensor It </a:t>
            </a:r>
            <a:r>
              <a:rPr lang="en-GB" i="0" dirty="0" err="1">
                <a:ea typeface="+mn-lt"/>
                <a:cs typeface="+mn-lt"/>
              </a:rPr>
              <a:t>cansintellect</a:t>
            </a:r>
            <a:r>
              <a:rPr lang="en-GB" i="0" dirty="0">
                <a:ea typeface="+mn-lt"/>
                <a:cs typeface="+mn-lt"/>
              </a:rPr>
              <a:t> the dry gases present in the toilets such as NH3, CO2, CH4, H2S, etc. By taking those gases leads to Nausea, Drowsiness, instant loss of awareness, etc. After sensing the unwanted gases, it can blink the red light. Then the sweeper can clean it by using particular Cleaning Agen</a:t>
            </a:r>
            <a:endParaRPr lang="en-US" dirty="0"/>
          </a:p>
        </p:txBody>
      </p:sp>
    </p:spTree>
    <p:extLst>
      <p:ext uri="{BB962C8B-B14F-4D97-AF65-F5344CB8AC3E}">
        <p14:creationId xmlns:p14="http://schemas.microsoft.com/office/powerpoint/2010/main" val="21345388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108D74AC-B125-4E11-BA53-E9E383966D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12" name="Straight Connector 11">
            <a:extLst>
              <a:ext uri="{FF2B5EF4-FFF2-40B4-BE49-F238E27FC236}">
                <a16:creationId xmlns:a16="http://schemas.microsoft.com/office/drawing/2014/main" id="{9DC76EBE-FB9D-4054-B5D8-19E3EAFE40B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E48FA233-30DB-4D0A-BF51-78D03F79F24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userDrawn="1">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 useBgFill="1">
        <p:nvSpPr>
          <p:cNvPr id="16" name="Rectangle 15">
            <a:extLst>
              <a:ext uri="{FF2B5EF4-FFF2-40B4-BE49-F238E27FC236}">
                <a16:creationId xmlns:a16="http://schemas.microsoft.com/office/drawing/2014/main" id="{92B0CFF1-78D7-4A83-A95E-71F9E38316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C12927E5-081D-440D-A775-C0AE9DA1E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07" y="489855"/>
            <a:ext cx="11147071" cy="2449283"/>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EEC53E7-BCD6-51C8-3E44-0BD4607401AF}"/>
              </a:ext>
            </a:extLst>
          </p:cNvPr>
          <p:cNvSpPr>
            <a:spLocks noGrp="1"/>
          </p:cNvSpPr>
          <p:nvPr>
            <p:ph type="title"/>
          </p:nvPr>
        </p:nvSpPr>
        <p:spPr>
          <a:xfrm>
            <a:off x="482601" y="721946"/>
            <a:ext cx="10813250" cy="1971976"/>
          </a:xfrm>
        </p:spPr>
        <p:txBody>
          <a:bodyPr vert="horz" lIns="91440" tIns="45720" rIns="91440" bIns="45720" rtlCol="0" anchor="ctr">
            <a:normAutofit/>
          </a:bodyPr>
          <a:lstStyle/>
          <a:p>
            <a:r>
              <a:rPr lang="en-US" sz="6600"/>
              <a:t>Sonic sensor</a:t>
            </a:r>
          </a:p>
        </p:txBody>
      </p:sp>
      <p:cxnSp>
        <p:nvCxnSpPr>
          <p:cNvPr id="20" name="Straight Connector 19">
            <a:extLst>
              <a:ext uri="{FF2B5EF4-FFF2-40B4-BE49-F238E27FC236}">
                <a16:creationId xmlns:a16="http://schemas.microsoft.com/office/drawing/2014/main" id="{6C54B948-69AE-475C-AAD4-0166D4730C4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
        <p:nvSpPr>
          <p:cNvPr id="4" name="Text Placeholder 3">
            <a:extLst>
              <a:ext uri="{FF2B5EF4-FFF2-40B4-BE49-F238E27FC236}">
                <a16:creationId xmlns:a16="http://schemas.microsoft.com/office/drawing/2014/main" id="{6ABC68C5-40ED-58E9-AACB-4293B8490798}"/>
              </a:ext>
            </a:extLst>
          </p:cNvPr>
          <p:cNvSpPr>
            <a:spLocks noGrp="1"/>
          </p:cNvSpPr>
          <p:nvPr>
            <p:ph type="body" sz="half" idx="2"/>
          </p:nvPr>
        </p:nvSpPr>
        <p:spPr>
          <a:xfrm>
            <a:off x="482601" y="3282330"/>
            <a:ext cx="5189963" cy="2800893"/>
          </a:xfrm>
        </p:spPr>
        <p:txBody>
          <a:bodyPr vert="horz" lIns="91440" tIns="45720" rIns="91440" bIns="45720" rtlCol="0" anchor="ctr">
            <a:normAutofit/>
          </a:bodyPr>
          <a:lstStyle/>
          <a:p>
            <a:pPr>
              <a:lnSpc>
                <a:spcPct val="90000"/>
              </a:lnSpc>
            </a:pPr>
            <a:r>
              <a:rPr lang="en-US" sz="1900" i="0"/>
              <a:t>The Sonic Sensor is used for computing the depth. Here it is used to measure the depth of the septic tank. The Sonic Sensor is fixed into the Septic tank. Then the Septic tank get filled means, it can sends the communications to particular organization. Then they will allot persons to clean the septic tank. Then septic tank cleaners will clean the tank. After cleaning it, the sensor can detect the level, and send messages to consistent organization.</a:t>
            </a:r>
            <a:endParaRPr lang="en-US" sz="1900"/>
          </a:p>
        </p:txBody>
      </p:sp>
      <p:pic>
        <p:nvPicPr>
          <p:cNvPr id="5" name="Picture Placeholder 4" descr="Image result for sonic sensor">
            <a:extLst>
              <a:ext uri="{FF2B5EF4-FFF2-40B4-BE49-F238E27FC236}">
                <a16:creationId xmlns:a16="http://schemas.microsoft.com/office/drawing/2014/main" id="{4713BA82-869E-D08D-0A5B-1A9E072188BB}"/>
              </a:ext>
            </a:extLst>
          </p:cNvPr>
          <p:cNvPicPr>
            <a:picLocks noGrp="1" noChangeAspect="1"/>
          </p:cNvPicPr>
          <p:nvPr>
            <p:ph type="pic" idx="1"/>
          </p:nvPr>
        </p:nvPicPr>
        <p:blipFill rotWithShape="1">
          <a:blip r:embed="rId2">
            <a:alphaModFix/>
          </a:blip>
          <a:srcRect t="14297" r="1" b="9207"/>
          <a:stretch/>
        </p:blipFill>
        <p:spPr>
          <a:xfrm>
            <a:off x="6096000" y="2939138"/>
            <a:ext cx="5533671" cy="3432728"/>
          </a:xfrm>
          <a:prstGeom prst="rect">
            <a:avLst/>
          </a:prstGeom>
        </p:spPr>
      </p:pic>
      <p:cxnSp>
        <p:nvCxnSpPr>
          <p:cNvPr id="22" name="Straight Connector 21">
            <a:extLst>
              <a:ext uri="{FF2B5EF4-FFF2-40B4-BE49-F238E27FC236}">
                <a16:creationId xmlns:a16="http://schemas.microsoft.com/office/drawing/2014/main" id="{C4558310-C928-4426-BFAC-68450D291D0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2939138"/>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B9279127-238C-4975-A7B6-222B28A80F3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738477643"/>
      </p:ext>
    </p:extLst>
  </p:cSld>
  <p:clrMapOvr>
    <a:masterClrMapping/>
  </p:clrMapOvr>
</p:sld>
</file>

<file path=ppt/theme/theme1.xml><?xml version="1.0" encoding="utf-8"?>
<a:theme xmlns:a="http://schemas.openxmlformats.org/drawingml/2006/main" name="LevelVTI">
  <a:themeElements>
    <a:clrScheme name="Custom 88">
      <a:dk1>
        <a:sysClr val="windowText" lastClr="000000"/>
      </a:dk1>
      <a:lt1>
        <a:sysClr val="window" lastClr="FFFFFF"/>
      </a:lt1>
      <a:dk2>
        <a:srgbClr val="182230"/>
      </a:dk2>
      <a:lt2>
        <a:srgbClr val="F2F2F2"/>
      </a:lt2>
      <a:accent1>
        <a:srgbClr val="00BAC8"/>
      </a:accent1>
      <a:accent2>
        <a:srgbClr val="794DFF"/>
      </a:accent2>
      <a:accent3>
        <a:srgbClr val="00D17D"/>
      </a:accent3>
      <a:accent4>
        <a:srgbClr val="E69500"/>
      </a:accent4>
      <a:accent5>
        <a:srgbClr val="FE5D21"/>
      </a:accent5>
      <a:accent6>
        <a:srgbClr val="939393"/>
      </a:accent6>
      <a:hlink>
        <a:srgbClr val="3E8FF1"/>
      </a:hlink>
      <a:folHlink>
        <a:srgbClr val="939393"/>
      </a:folHlink>
    </a:clrScheme>
    <a:fontScheme name="Seaford">
      <a:majorFont>
        <a:latin typeface="Seaford"/>
        <a:ea typeface=""/>
        <a:cs typeface=""/>
      </a:majorFont>
      <a:minorFont>
        <a:latin typeface="Seafor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evelVTI" id="{64F43929-0387-4D33-907F-72B939BCAF99}" vid="{D804DF84-3298-4A39-BA0E-21F83D68BC2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LevelVTI</vt:lpstr>
      <vt:lpstr>SMART PUBLIC  RESTROOM MANGEMENT</vt:lpstr>
      <vt:lpstr>INTRODUCTION</vt:lpstr>
      <vt:lpstr>PROJECT REQUIREMENTS</vt:lpstr>
      <vt:lpstr>WORKING PRINCIPLE</vt:lpstr>
      <vt:lpstr>Microcontroller</vt:lpstr>
      <vt:lpstr>BUZZER</vt:lpstr>
      <vt:lpstr>LCD Display</vt:lpstr>
      <vt:lpstr>Smell Sensor</vt:lpstr>
      <vt:lpstr>Sonic sensor</vt:lpstr>
      <vt:lpstr>GSM module</vt:lpstr>
      <vt:lpstr>Working model</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298</cp:revision>
  <dcterms:created xsi:type="dcterms:W3CDTF">2023-10-17T16:28:25Z</dcterms:created>
  <dcterms:modified xsi:type="dcterms:W3CDTF">2023-10-17T17:43:13Z</dcterms:modified>
</cp:coreProperties>
</file>