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L</a:t>
            </a:r>
            <a:r>
              <a:rPr dirty="0" sz="2400" lang="en-US"/>
              <a:t>O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.</a:t>
            </a:r>
            <a:r>
              <a:rPr dirty="0" sz="2400" lang="en-US"/>
              <a:t>P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6</a:t>
            </a:r>
            <a:r>
              <a:rPr b="1" dirty="0" sz="2400" lang="en-US"/>
              <a:t>4</a:t>
            </a:r>
            <a:r>
              <a:rPr b="1" dirty="0" sz="2400" lang="en-US"/>
              <a:t>,</a:t>
            </a:r>
            <a:r>
              <a:rPr b="1" dirty="0" sz="2400" lang="en-US"/>
              <a:t>,</a:t>
            </a:r>
            <a:r>
              <a:rPr b="1" dirty="0" sz="2400" lang="en-US"/>
              <a:t>unm1455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6</a:t>
            </a:r>
            <a:r>
              <a:rPr b="1" dirty="0" sz="2400" lang="en-US"/>
              <a:t>3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2024-03-23T16:07:22Z</dcterms:created>
  <dcterms:modified xsi:type="dcterms:W3CDTF">2024-09-10T05:38:40Z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2f9e4f5c26b440139023f3e638e8fd75</vt:lpwstr>
  </property>
</Properties>
</file>