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Trebuchet MS" pitchFamily="34" charset="0"/>
      <p:regular r:id="rId13"/>
      <p:bold r:id="rId14"/>
      <p:italic r:id="rId15"/>
      <p:boldItalic r:id="rId16"/>
    </p:embeddedFont>
    <p:embeddedFont>
      <p:font typeface="Lato Black" charset="0"/>
      <p:bold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28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esh b" userId="4db9c58ddaaa7170" providerId="LiveId" clId="{7D8815E0-2A98-4DA4-9D06-5253FC6770B4}"/>
    <pc:docChg chg="modSld">
      <pc:chgData name="logesh b" userId="4db9c58ddaaa7170" providerId="LiveId" clId="{7D8815E0-2A98-4DA4-9D06-5253FC6770B4}" dt="2022-09-06T18:56:04.180" v="0" actId="1076"/>
      <pc:docMkLst>
        <pc:docMk/>
      </pc:docMkLst>
      <pc:sldChg chg="modSp mod">
        <pc:chgData name="logesh b" userId="4db9c58ddaaa7170" providerId="LiveId" clId="{7D8815E0-2A98-4DA4-9D06-5253FC6770B4}" dt="2022-09-06T18:56:04.180" v="0" actId="1076"/>
        <pc:sldMkLst>
          <pc:docMk/>
          <pc:sldMk cId="0" sldId="264"/>
        </pc:sldMkLst>
        <pc:spChg chg="mod">
          <ac:chgData name="logesh b" userId="4db9c58ddaaa7170" providerId="LiveId" clId="{7D8815E0-2A98-4DA4-9D06-5253FC6770B4}" dt="2022-09-06T18:56:04.180" v="0" actId="1076"/>
          <ac:spMkLst>
            <pc:docMk/>
            <pc:sldMk cId="0" sldId="264"/>
            <ac:spMk id="39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endParaRPr sz="29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</a:t>
            </a:r>
            <a:r>
              <a:rPr lang="en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16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TECHIES</a:t>
            </a:r>
            <a:endParaRPr sz="160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</a:t>
            </a:r>
            <a:r>
              <a:rPr lang="en" sz="12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 20/09/22</a:t>
            </a:r>
            <a:endParaRPr sz="120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manual verification takes more time to verify and process the cheque. One of the team member already facing the issue based on this manual verification. Our </a:t>
            </a:r>
            <a:r>
              <a:rPr lang="en-US" dirty="0">
                <a:latin typeface="Lato" panose="020F0502020204030203" pitchFamily="34" charset="0"/>
              </a:rPr>
              <a:t>idea will provide a solution to a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void those issues and verify the signature in seconds.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299"/>
            <a:ext cx="8238600" cy="380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User Segment: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verify and validate the signature.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Compare those signatures with users original signature by using AI.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Complete these process within a seconds.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Pain points:</a:t>
            </a: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Takes more time for verifying the signature in cheque.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Man power in must for these validating purpose.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data which we need are,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Users real signature copies in graphs with crest and trough.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AI system for comparing the signature in cheque with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signature in database.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well effeciently working scanner is must to scan the signature.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Pre-Requisite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4"/>
            <a:ext cx="8280000" cy="312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</a:t>
            </a:r>
            <a:r>
              <a:rPr lang="en-US" sz="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⬛</a:t>
            </a: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To verify the signature in the cheque, “sign tool” is used.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</a:t>
            </a:r>
            <a:r>
              <a:rPr lang="en-US" sz="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⬛   </a:t>
            </a: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U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sing </a:t>
            </a:r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  <a:t>cli extension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for verification process.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000" b="0" dirty="0">
                <a:solidFill>
                  <a:srgbClr val="BDC1C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⬛</a:t>
            </a:r>
            <a:r>
              <a:rPr lang="en-US" sz="1000" b="0" dirty="0">
                <a:solidFill>
                  <a:srgbClr val="BDC1C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</a:t>
            </a: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</a:rPr>
              <a:t>IN-D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signature verifivation is used to detect the signature in documents and images.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</a:t>
            </a:r>
            <a:r>
              <a:rPr lang="en-US" sz="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⬛ </a:t>
            </a: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OCR used to extract the handwritten text from image and document.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32C30E6-D930-DEDD-B8F7-8AE4728B881D}"/>
              </a:ext>
            </a:extLst>
          </p:cNvPr>
          <p:cNvSpPr/>
          <p:nvPr/>
        </p:nvSpPr>
        <p:spPr>
          <a:xfrm>
            <a:off x="3339093" y="1727279"/>
            <a:ext cx="1177537" cy="282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Image acquisition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0DE0AB6-6341-9B26-F528-0474FFD5A981}"/>
              </a:ext>
            </a:extLst>
          </p:cNvPr>
          <p:cNvSpPr/>
          <p:nvPr/>
        </p:nvSpPr>
        <p:spPr>
          <a:xfrm>
            <a:off x="3339094" y="2156398"/>
            <a:ext cx="1177537" cy="282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0614955-A359-385C-44AE-5272E23A48AE}"/>
              </a:ext>
            </a:extLst>
          </p:cNvPr>
          <p:cNvSpPr/>
          <p:nvPr/>
        </p:nvSpPr>
        <p:spPr>
          <a:xfrm>
            <a:off x="3323421" y="2615948"/>
            <a:ext cx="1177537" cy="282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87165EC-B709-BDB8-2F06-4FC25AD4A997}"/>
              </a:ext>
            </a:extLst>
          </p:cNvPr>
          <p:cNvSpPr/>
          <p:nvPr/>
        </p:nvSpPr>
        <p:spPr>
          <a:xfrm>
            <a:off x="789861" y="1965683"/>
            <a:ext cx="1019654" cy="664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Cheque layout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0C868BC-E9A8-B9E4-8D03-C54A7DA7CDF5}"/>
              </a:ext>
            </a:extLst>
          </p:cNvPr>
          <p:cNvSpPr/>
          <p:nvPr/>
        </p:nvSpPr>
        <p:spPr>
          <a:xfrm>
            <a:off x="6045662" y="1965683"/>
            <a:ext cx="1019654" cy="664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Customer ref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015ECEC-2E82-DD8A-4204-99D67D7E8B96}"/>
              </a:ext>
            </a:extLst>
          </p:cNvPr>
          <p:cNvSpPr/>
          <p:nvPr/>
        </p:nvSpPr>
        <p:spPr>
          <a:xfrm>
            <a:off x="2466906" y="3850764"/>
            <a:ext cx="2723465" cy="282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Signature verification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8402729-30BE-AD91-37FD-65EA3460B58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927315" y="2010151"/>
            <a:ext cx="547" cy="114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9AB947D-C559-C4A6-B4B2-2BEE14F73745}"/>
              </a:ext>
            </a:extLst>
          </p:cNvPr>
          <p:cNvCxnSpPr>
            <a:cxnSpLocks/>
          </p:cNvCxnSpPr>
          <p:nvPr/>
        </p:nvCxnSpPr>
        <p:spPr>
          <a:xfrm flipH="1">
            <a:off x="3911369" y="2452108"/>
            <a:ext cx="547" cy="114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8264C14-573E-27B1-8DA4-85A5D8CEBB43}"/>
              </a:ext>
            </a:extLst>
          </p:cNvPr>
          <p:cNvCxnSpPr>
            <a:stCxn id="5" idx="6"/>
            <a:endCxn id="3" idx="1"/>
          </p:cNvCxnSpPr>
          <p:nvPr/>
        </p:nvCxnSpPr>
        <p:spPr>
          <a:xfrm>
            <a:off x="1809515" y="2297834"/>
            <a:ext cx="1529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2BEA8BCE-642F-C072-52A8-06023C351B4E}"/>
              </a:ext>
            </a:extLst>
          </p:cNvPr>
          <p:cNvCxnSpPr/>
          <p:nvPr/>
        </p:nvCxnSpPr>
        <p:spPr>
          <a:xfrm>
            <a:off x="4516630" y="2297834"/>
            <a:ext cx="1529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8EADB51-5EF7-6D44-FA1E-F2BF88BA68E3}"/>
              </a:ext>
            </a:extLst>
          </p:cNvPr>
          <p:cNvCxnSpPr>
            <a:cxnSpLocks/>
          </p:cNvCxnSpPr>
          <p:nvPr/>
        </p:nvCxnSpPr>
        <p:spPr>
          <a:xfrm>
            <a:off x="3911369" y="2947982"/>
            <a:ext cx="15946" cy="90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xmlns="" id="{47673DDA-D45D-FA50-CFBB-15C19CBDDC49}"/>
              </a:ext>
            </a:extLst>
          </p:cNvPr>
          <p:cNvCxnSpPr>
            <a:cxnSpLocks/>
            <a:stCxn id="6" idx="4"/>
            <a:endCxn id="7" idx="3"/>
          </p:cNvCxnSpPr>
          <p:nvPr/>
        </p:nvCxnSpPr>
        <p:spPr>
          <a:xfrm rot="5400000">
            <a:off x="5191823" y="2628533"/>
            <a:ext cx="1362215" cy="13651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400" u="none" strike="noStrike" cap="none" dirty="0">
                <a:solidFill>
                  <a:srgbClr val="BDC1C6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Lato"/>
                <a:sym typeface="Lato"/>
              </a:rPr>
              <a:t>  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 effient tool IN-D and cli extension should be used.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T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 CLI is a cross platform command line tool to connect to azure and execute administrative      commands on azure resources.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It allows the execution of commands through a terminalusing interactive command line scripts.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The sign tool 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is used to digitally sign files,verify signature in files.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The tools which are IN-D and sign tool are unique tools which we enchance these tools to solve this            problem.</a:t>
            </a: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hub link-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iagram: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xmlns="" id="{37047A45-6B52-1DD8-54E9-C77884360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22" y="2219172"/>
            <a:ext cx="4455207" cy="19613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8275" y="27443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</a:t>
            </a:r>
            <a:r>
              <a:rPr lang="en" sz="1500" dirty="0" smtClean="0"/>
              <a:t>names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 dirty="0" smtClean="0"/>
              <a:t>LOGESH KUMAR B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 dirty="0" smtClean="0"/>
              <a:t>ANTON RONALDO 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 dirty="0" smtClean="0"/>
              <a:t>HARIHARAN 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 dirty="0" smtClean="0"/>
              <a:t>KAVIARASU P  K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405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Trebuchet MS</vt:lpstr>
      <vt:lpstr>Lato Black</vt:lpstr>
      <vt:lpstr>Lato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Slide 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logesh b</dc:creator>
  <cp:lastModifiedBy>IT PL LAB</cp:lastModifiedBy>
  <cp:revision>4</cp:revision>
  <dcterms:modified xsi:type="dcterms:W3CDTF">2022-09-20T04:58:33Z</dcterms:modified>
</cp:coreProperties>
</file>