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Garamond" panose="02020404030301010803" pitchFamily="18" charset="0"/>
                <a:cs typeface="Arial" panose="020B0604020202020204" pitchFamily="34" charset="0"/>
              </a:rPr>
              <a:t> L</a:t>
            </a:r>
            <a:r>
              <a:rPr lang="en-IN" spc="15" dirty="0">
                <a:latin typeface="Garamond" panose="02020404030301010803" pitchFamily="18" charset="0"/>
                <a:cs typeface="Arial" panose="020B0604020202020204" pitchFamily="34" charset="0"/>
              </a:rPr>
              <a:t>OGESH  S</a:t>
            </a:r>
            <a:endParaRPr spc="15" dirty="0">
              <a:latin typeface="Garamond" panose="02020404030301010803" pitchFamily="18" charset="0"/>
              <a:cs typeface="Arial" panose="020B0604020202020204" pitchFamily="34"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https://drive.google.com/file/d/1bo40BEADfnrS1eOfAx03erN4AE86-MZn/view?usp=sharing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1295400" y="1537110"/>
            <a:ext cx="7315200" cy="255454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0" i="0" dirty="0">
                <a:solidFill>
                  <a:srgbClr val="0D0D0D"/>
                </a:solidFill>
                <a:effectLst/>
                <a:highlight>
                  <a:srgbClr val="FFFFFF"/>
                </a:highlight>
                <a:latin typeface="Söhne"/>
              </a:rPr>
              <a:t>Evaluation of model performance reveals the CNN model achieves the lowest MSE and MAE, indicating superior predictive accuracy.</a:t>
            </a:r>
          </a:p>
          <a:p>
            <a:pPr marL="342900" indent="-342900" algn="just">
              <a:buFont typeface="Wingdings" panose="05000000000000000000" pitchFamily="2" charset="2"/>
              <a:buChar char="§"/>
            </a:pPr>
            <a:r>
              <a:rPr lang="en-US" sz="2000" b="0" i="0" dirty="0">
                <a:solidFill>
                  <a:srgbClr val="0D0D0D"/>
                </a:solidFill>
                <a:effectLst/>
                <a:highlight>
                  <a:srgbClr val="FFFFFF"/>
                </a:highlight>
                <a:latin typeface="Söhne"/>
              </a:rPr>
              <a:t>This structure should provide a comprehensive overview of your project, from the problem statement to the results obtained from different modeling approaches. Feel free to customize and expand upon each section based on the specific details and findings of your project.</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609600" y="2209800"/>
            <a:ext cx="9372600" cy="830997"/>
          </a:xfrm>
          <a:prstGeom prst="rect">
            <a:avLst/>
          </a:prstGeom>
          <a:noFill/>
        </p:spPr>
        <p:txBody>
          <a:bodyPr wrap="square" rtlCol="0">
            <a:spAutoFit/>
          </a:bodyPr>
          <a:lstStyle/>
          <a:p>
            <a:pPr algn="ctr"/>
            <a:r>
              <a:rPr lang="en-US" sz="2400" dirty="0"/>
              <a:t>Prediction tasks using RNN ,CNN and ANN  implemented using deep learning algorithms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2262158"/>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The problem at hand involves predicting CO2 emissions based on the volume and weight of cars.</a:t>
            </a: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 Accurate prediction of CO2 emissions is crucial for regulatory compliance and environmental impact assessment in the automotive industry.</a:t>
            </a:r>
            <a:br>
              <a:rPr lang="en-US" sz="2100" dirty="0"/>
            </a:br>
            <a:endParaRPr lang="en-IN"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1619374" y="2428726"/>
            <a:ext cx="7162800" cy="267765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The project aims to develop predictive models using different machine learning techniques to accurately predict CO2 emissions from car volume and weight.</a:t>
            </a: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Three different types of models are </a:t>
            </a:r>
            <a:r>
              <a:rPr lang="en-US" sz="2400" dirty="0">
                <a:solidFill>
                  <a:srgbClr val="0D0D0D"/>
                </a:solidFill>
                <a:highlight>
                  <a:srgbClr val="FFFFFF"/>
                </a:highlight>
                <a:latin typeface="Söhne"/>
              </a:rPr>
              <a:t>CNN , RNN,ANN ; </a:t>
            </a:r>
            <a:r>
              <a:rPr lang="en-US" sz="2400" b="0" i="0" dirty="0">
                <a:solidFill>
                  <a:srgbClr val="0D0D0D"/>
                </a:solidFill>
                <a:effectLst/>
                <a:highlight>
                  <a:srgbClr val="FFFFFF"/>
                </a:highlight>
                <a:latin typeface="Söhne"/>
              </a:rPr>
              <a:t>Each model type offers a unique approach to capturing patterns in the data and making predictions.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1524000" y="2333689"/>
            <a:ext cx="7239000" cy="193899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End users of this project include</a:t>
            </a:r>
          </a:p>
          <a:p>
            <a:pPr algn="just"/>
            <a:endParaRPr lang="en-US" sz="2400" b="0" i="0" dirty="0">
              <a:solidFill>
                <a:srgbClr val="0D0D0D"/>
              </a:solidFill>
              <a:effectLst/>
              <a:highlight>
                <a:srgbClr val="FFFFFF"/>
              </a:highlight>
              <a:latin typeface="Söhne"/>
            </a:endParaRPr>
          </a:p>
          <a:p>
            <a:pPr marL="342900" indent="-342900" algn="just">
              <a:buFont typeface="Wingdings" panose="05000000000000000000" pitchFamily="2" charset="2"/>
              <a:buChar char="ü"/>
            </a:pPr>
            <a:r>
              <a:rPr lang="en-US" sz="2400" b="0" i="0" dirty="0">
                <a:solidFill>
                  <a:srgbClr val="0D0D0D"/>
                </a:solidFill>
                <a:effectLst/>
                <a:highlight>
                  <a:srgbClr val="FFFFFF"/>
                </a:highlight>
                <a:latin typeface="Söhne"/>
              </a:rPr>
              <a:t> automotive manufacturers </a:t>
            </a:r>
          </a:p>
          <a:p>
            <a:pPr marL="342900" indent="-342900" algn="just">
              <a:buFont typeface="Wingdings" panose="05000000000000000000" pitchFamily="2" charset="2"/>
              <a:buChar char="ü"/>
            </a:pPr>
            <a:r>
              <a:rPr lang="en-US" sz="2400" b="0" i="0" dirty="0">
                <a:solidFill>
                  <a:srgbClr val="0D0D0D"/>
                </a:solidFill>
                <a:effectLst/>
                <a:highlight>
                  <a:srgbClr val="FFFFFF"/>
                </a:highlight>
                <a:latin typeface="Söhne"/>
              </a:rPr>
              <a:t>regulatory agencies and </a:t>
            </a:r>
          </a:p>
          <a:p>
            <a:pPr marL="342900" indent="-342900" algn="just">
              <a:buFont typeface="Wingdings" panose="05000000000000000000" pitchFamily="2" charset="2"/>
              <a:buChar char="ü"/>
            </a:pPr>
            <a:r>
              <a:rPr lang="en-US" sz="2400" b="0" i="0" dirty="0">
                <a:solidFill>
                  <a:srgbClr val="0D0D0D"/>
                </a:solidFill>
                <a:effectLst/>
                <a:highlight>
                  <a:srgbClr val="FFFFFF"/>
                </a:highlight>
                <a:latin typeface="Söhne"/>
              </a:rPr>
              <a:t>environmental organizations.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0D0D0D"/>
                </a:solidFill>
                <a:effectLst/>
                <a:highlight>
                  <a:srgbClr val="FFFFFF"/>
                </a:highlight>
                <a:latin typeface="Söhne"/>
              </a:rPr>
              <a:t>The solution involves building machine learning models capable of accurately predicting CO2 emissions based on car volume and weight.</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The value proposition lies in providing a toolset for stakeholders to make informed decisions regarding vehicle design, regulatory compliance, and environmental impact assessment.</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By leveraging advanced machine learning techniques, the models offer improved accuracy compared to traditional regression methods, thus enhancing decision-making capabilities.</a:t>
            </a:r>
          </a:p>
          <a:p>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727877" y="2133600"/>
            <a:ext cx="6457950" cy="360098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solidFill>
                  <a:srgbClr val="0D0D0D"/>
                </a:solidFill>
                <a:effectLst/>
                <a:highlight>
                  <a:srgbClr val="FFFFFF"/>
                </a:highlight>
                <a:latin typeface="Söhne"/>
              </a:rPr>
              <a:t>Utilization of Convolutional Neural Network (CNN), Recurrent Neural Network (RNN), and Artificial Neural Network (ANN) models.</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Data preprocessing techniques such as feature scaling and train-test splitting to ensure model robustness.</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Evaluation metrics including Mean Squared Error (MSE) and Mean Absolute Error (MAE) to assess model performance.</a:t>
            </a:r>
            <a:endParaRPr lang="en-US" dirty="0">
              <a:solidFill>
                <a:srgbClr val="0D0D0D"/>
              </a:solidFill>
              <a:highlight>
                <a:srgbClr val="FFFFFF"/>
              </a:highlight>
              <a:latin typeface="Söhne"/>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Comparison of model performance across different architectures to identify the most effective approach for CO2 prediction.</a:t>
            </a:r>
          </a:p>
          <a:p>
            <a:br>
              <a:rPr lang="en-US" sz="2400" dirty="0"/>
            </a:b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990600" y="2019300"/>
            <a:ext cx="8001000" cy="3785652"/>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CNN model leverages convolutional layers to extract spatial patterns from the input data.</a:t>
            </a: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RNN model utilizes Long Short-Term Memory (LSTM) cells to capture temporal dependencies in sequential data.</a:t>
            </a:r>
            <a:endParaRPr lang="en-US" sz="2400" dirty="0">
              <a:solidFill>
                <a:srgbClr val="0D0D0D"/>
              </a:solidFill>
              <a:highlight>
                <a:srgbClr val="FFFFFF"/>
              </a:highlight>
              <a:latin typeface="Söhne"/>
            </a:endParaRPr>
          </a:p>
          <a:p>
            <a:pPr marL="342900" indent="-342900" algn="just">
              <a:buFont typeface="Wingdings" panose="05000000000000000000" pitchFamily="2" charset="2"/>
              <a:buChar char="§"/>
            </a:pPr>
            <a:r>
              <a:rPr lang="en-US" sz="2400" b="0" i="0" dirty="0">
                <a:solidFill>
                  <a:srgbClr val="0D0D0D"/>
                </a:solidFill>
                <a:effectLst/>
                <a:highlight>
                  <a:srgbClr val="FFFFFF"/>
                </a:highlight>
                <a:latin typeface="Söhne"/>
              </a:rPr>
              <a:t>ANN model employs densely connected layers to learn complex relationships between input features and the target variable.</a:t>
            </a:r>
          </a:p>
          <a:p>
            <a:pPr algn="just"/>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490</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Garamond</vt:lpstr>
      <vt:lpstr>Söhne</vt:lpstr>
      <vt:lpstr>Trebuchet MS</vt:lpstr>
      <vt:lpstr>Wingdings</vt:lpstr>
      <vt:lpstr>Office Theme</vt:lpstr>
      <vt:lpstr> LOGESH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MERSHEENA FRANCIS</cp:lastModifiedBy>
  <cp:revision>7</cp:revision>
  <dcterms:created xsi:type="dcterms:W3CDTF">2024-04-11T06:59:37Z</dcterms:created>
  <dcterms:modified xsi:type="dcterms:W3CDTF">2024-04-22T14:29:03Z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