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571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660596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98713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56361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51079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122085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89813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2410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561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3480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899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1155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788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617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421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046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18" name="Picture 17" descr="Logo&#10;&#10;Description automatically generated"/>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5563829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133" y="2156641"/>
            <a:ext cx="9144000" cy="977778"/>
          </a:xfrm>
        </p:spPr>
        <p:txBody>
          <a:bodyPr>
            <a:normAutofit fontScale="90000"/>
          </a:bodyPr>
          <a:lstStyle/>
          <a:p>
            <a:pPr algn="ctr"/>
            <a:r>
              <a:rPr lang="en-IN" altLang="en-US" b="1" dirty="0">
                <a:solidFill>
                  <a:schemeClr val="accent4">
                    <a:lumMod val="75000"/>
                  </a:schemeClr>
                </a:solidFill>
                <a:latin typeface="Arial" panose="020B0604020202020204" pitchFamily="34" charset="0"/>
                <a:cs typeface="Arial" panose="020B0604020202020204" pitchFamily="34" charset="0"/>
              </a:rPr>
              <a:t>STUDENTS PERFORMANCE</a:t>
            </a:r>
            <a:r>
              <a:rPr lang="en-US" b="1" dirty="0">
                <a:solidFill>
                  <a:schemeClr val="accent4">
                    <a:lumMod val="75000"/>
                  </a:schemeClr>
                </a:solidFill>
                <a:latin typeface="Arial" panose="020B0604020202020204" pitchFamily="34" charset="0"/>
                <a:cs typeface="Arial" panose="020B0604020202020204" pitchFamily="34" charset="0"/>
              </a:rPr>
              <a:t> </a:t>
            </a:r>
            <a:r>
              <a:rPr lang="en-IN" altLang="en-US" b="1" dirty="0">
                <a:solidFill>
                  <a:schemeClr val="accent4">
                    <a:lumMod val="75000"/>
                  </a:schemeClr>
                </a:solidFill>
                <a:latin typeface="Arial" panose="020B0604020202020204" pitchFamily="34" charset="0"/>
                <a:cs typeface="Arial" panose="020B0604020202020204" pitchFamily="34" charset="0"/>
              </a:rPr>
              <a:t>IN EXAMS ANALYSIS</a:t>
            </a:r>
            <a:r>
              <a:rPr lang="en-US" b="1" dirty="0">
                <a:solidFill>
                  <a:schemeClr val="accent4">
                    <a:lumMod val="75000"/>
                  </a:schemeClr>
                </a:solidFill>
                <a:latin typeface="Arial" panose="020B0604020202020204" pitchFamily="34" charset="0"/>
                <a:cs typeface="Arial" panose="020B0604020202020204" pitchFamily="34" charset="0"/>
              </a:rPr>
              <a:t>  </a:t>
            </a:r>
          </a:p>
        </p:txBody>
      </p:sp>
      <p:sp>
        <p:nvSpPr>
          <p:cNvPr id="3" name="TextBox 2"/>
          <p:cNvSpPr txBox="1"/>
          <p:nvPr/>
        </p:nvSpPr>
        <p:spPr>
          <a:xfrm>
            <a:off x="-208484" y="922354"/>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50000"/>
                  </a:schemeClr>
                </a:solidFill>
                <a:latin typeface="Arial" panose="020B0604020202020204"/>
                <a:cs typeface="Arial" panose="020B0604020202020204"/>
              </a:rPr>
              <a:t>CAPSTONE PROJECT</a:t>
            </a:r>
          </a:p>
        </p:txBody>
      </p:sp>
      <p:sp>
        <p:nvSpPr>
          <p:cNvPr id="4" name="TextBox 3"/>
          <p:cNvSpPr txBox="1"/>
          <p:nvPr/>
        </p:nvSpPr>
        <p:spPr>
          <a:xfrm>
            <a:off x="3145521" y="3783932"/>
            <a:ext cx="7980183" cy="2246769"/>
          </a:xfrm>
          <a:prstGeom prst="rect">
            <a:avLst/>
          </a:prstGeom>
          <a:noFill/>
        </p:spPr>
        <p:txBody>
          <a:bodyPr wrap="square" lIns="91440" tIns="45720" rIns="91440" bIns="45720" rtlCol="0" anchor="t">
            <a:spAutoFit/>
          </a:bodyPr>
          <a:lstStyle/>
          <a:p>
            <a:r>
              <a:rPr lang="en-US" sz="2000" b="1" dirty="0">
                <a:solidFill>
                  <a:schemeClr val="accent2">
                    <a:lumMod val="60000"/>
                    <a:lumOff val="40000"/>
                  </a:schemeClr>
                </a:solidFill>
                <a:latin typeface="Arial" panose="020B0604020202020204" pitchFamily="34" charset="0"/>
                <a:cs typeface="Arial" panose="020B0604020202020204" pitchFamily="34" charset="0"/>
              </a:rPr>
              <a:t>Presented By:</a:t>
            </a:r>
          </a:p>
          <a:p>
            <a:r>
              <a:rPr lang="en-IN" altLang="en-US" sz="2000" b="1" dirty="0" smtClean="0">
                <a:solidFill>
                  <a:schemeClr val="accent2">
                    <a:lumMod val="60000"/>
                    <a:lumOff val="40000"/>
                  </a:schemeClr>
                </a:solidFill>
                <a:latin typeface="Arial" panose="020B0604020202020204"/>
                <a:cs typeface="Arial" panose="020B0604020202020204"/>
              </a:rPr>
              <a:t>LOGESH.K </a:t>
            </a:r>
          </a:p>
          <a:p>
            <a:r>
              <a:rPr lang="en-IN" altLang="en-US" sz="2000" b="1" dirty="0" smtClean="0">
                <a:solidFill>
                  <a:schemeClr val="accent2">
                    <a:lumMod val="60000"/>
                    <a:lumOff val="40000"/>
                  </a:schemeClr>
                </a:solidFill>
                <a:latin typeface="Arial" panose="020B0604020202020204"/>
                <a:cs typeface="Arial" panose="020B0604020202020204"/>
              </a:rPr>
              <a:t>2021309023</a:t>
            </a:r>
          </a:p>
          <a:p>
            <a:r>
              <a:rPr lang="en-IN" altLang="en-US" sz="2000" b="1" dirty="0" smtClean="0">
                <a:solidFill>
                  <a:schemeClr val="accent2">
                    <a:lumMod val="60000"/>
                    <a:lumOff val="40000"/>
                  </a:schemeClr>
                </a:solidFill>
                <a:latin typeface="Arial" panose="020B0604020202020204"/>
                <a:cs typeface="Arial" panose="020B0604020202020204"/>
              </a:rPr>
              <a:t>COLLEGE NAME: ALGAPPA COLLEGE OF TECHNOLOGY , ANNA UNIVERSITY</a:t>
            </a:r>
          </a:p>
          <a:p>
            <a:r>
              <a:rPr lang="en-IN" altLang="en-US" sz="2000" b="1" dirty="0" smtClean="0">
                <a:solidFill>
                  <a:schemeClr val="accent2">
                    <a:lumMod val="60000"/>
                    <a:lumOff val="40000"/>
                  </a:schemeClr>
                </a:solidFill>
                <a:latin typeface="Arial" panose="020B0604020202020204"/>
                <a:cs typeface="Arial" panose="020B0604020202020204"/>
              </a:rPr>
              <a:t>DEPARTMENT: B.TECH TEXTILE TECHNOLOGY</a:t>
            </a:r>
            <a:endParaRPr lang="en-IN" altLang="en-US" sz="2000" b="1" dirty="0">
              <a:solidFill>
                <a:schemeClr val="accent2">
                  <a:lumMod val="60000"/>
                  <a:lumOff val="40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Conclusion</a:t>
            </a:r>
            <a:endParaRPr lang="en-US" dirty="0">
              <a:solidFill>
                <a:schemeClr val="tx2">
                  <a:lumMod val="60000"/>
                  <a:lumOff val="40000"/>
                </a:schemeClr>
              </a:solidFill>
            </a:endParaRPr>
          </a:p>
        </p:txBody>
      </p:sp>
      <p:sp>
        <p:nvSpPr>
          <p:cNvPr id="2" name="Content Placeholder 1"/>
          <p:cNvSpPr>
            <a:spLocks noGrp="1"/>
          </p:cNvSpPr>
          <p:nvPr>
            <p:ph idx="1"/>
          </p:nvPr>
        </p:nvSpPr>
        <p:spPr/>
        <p:txBody>
          <a:bodyPr>
            <a:normAutofit lnSpcReduction="10000"/>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964878" y="80733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60000"/>
                    <a:lumOff val="40000"/>
                  </a:schemeClr>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References</a:t>
            </a:r>
            <a:endParaRPr lang="en-US" dirty="0">
              <a:solidFill>
                <a:schemeClr val="tx2">
                  <a:lumMod val="60000"/>
                  <a:lumOff val="40000"/>
                </a:schemeClr>
              </a:solidFill>
            </a:endParaRPr>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normAutofit/>
          </a:bodyPr>
          <a:lstStyle/>
          <a:p>
            <a:pPr algn="ctr"/>
            <a:r>
              <a:rPr lang="en-US" sz="4800" b="1" dirty="0" smtClean="0">
                <a:solidFill>
                  <a:schemeClr val="accent4">
                    <a:lumMod val="75000"/>
                  </a:schemeClr>
                </a:solidFill>
                <a:latin typeface="Arial" panose="020B0604020202020204" pitchFamily="34" charset="0"/>
                <a:cs typeface="Arial" panose="020B0604020202020204" pitchFamily="34" charset="0"/>
              </a:rPr>
              <a:t>THANK YOU</a:t>
            </a:r>
            <a:endParaRPr lang="en-US" sz="4800" b="1" dirty="0">
              <a:solidFill>
                <a:schemeClr val="accent4">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pitchFamily="34" charset="0"/>
                <a:cs typeface="Arial" panose="020B0604020202020204" pitchFamily="34" charset="0"/>
              </a:rPr>
              <a:t>Problem Statement</a:t>
            </a:r>
            <a:endParaRPr lang="en-US" sz="4400" dirty="0">
              <a:solidFill>
                <a:schemeClr val="tx2">
                  <a:lumMod val="60000"/>
                  <a:lumOff val="40000"/>
                </a:schemeClr>
              </a:solidFill>
            </a:endParaRPr>
          </a:p>
        </p:txBody>
      </p:sp>
      <p:sp>
        <p:nvSpPr>
          <p:cNvPr id="2" name="Content Placeholder 1"/>
          <p:cNvSpPr>
            <a:spLocks noGrp="1"/>
          </p:cNvSpPr>
          <p:nvPr>
            <p:ph idx="1"/>
          </p:nvPr>
        </p:nvSpPr>
        <p:spPr>
          <a:xfrm>
            <a:off x="956256" y="184412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pitchFamily="34" charset="0"/>
                <a:cs typeface="Arial" panose="020B0604020202020204" pitchFamily="34" charset="0"/>
              </a:rPr>
              <a:t>Proposed Solution</a:t>
            </a:r>
            <a:endParaRPr lang="en-US" sz="4400" dirty="0">
              <a:solidFill>
                <a:schemeClr val="tx2">
                  <a:lumMod val="60000"/>
                  <a:lumOff val="40000"/>
                </a:schemeClr>
              </a:solidFill>
            </a:endParaRPr>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699895"/>
            <a:ext cx="11029616" cy="530296"/>
          </a:xfrm>
        </p:spPr>
        <p:txBody>
          <a:bodyPr>
            <a:normAutofit fontScale="90000"/>
          </a:bodyPr>
          <a:lstStyle/>
          <a:p>
            <a:r>
              <a:rPr lang="en-US" sz="4400" b="1" dirty="0">
                <a:solidFill>
                  <a:schemeClr val="tx2">
                    <a:lumMod val="60000"/>
                    <a:lumOff val="40000"/>
                  </a:schemeClr>
                </a:solidFill>
                <a:latin typeface="Arial" panose="020B0604020202020204"/>
                <a:ea typeface="+mj-lt"/>
                <a:cs typeface="Arial" panose="020B0604020202020204"/>
              </a:rPr>
              <a:t>System  Approach</a:t>
            </a:r>
            <a:endParaRPr lang="en-US" sz="4400" dirty="0">
              <a:solidFill>
                <a:schemeClr val="tx2">
                  <a:lumMod val="60000"/>
                  <a:lumOff val="40000"/>
                </a:schemeClr>
              </a:solidFill>
              <a:latin typeface="Calibri Light" panose="020F0302020204030204"/>
              <a:cs typeface="Calibri Light" panose="020F0302020204030204"/>
            </a:endParaRPr>
          </a:p>
        </p:txBody>
      </p:sp>
      <p:sp>
        <p:nvSpPr>
          <p:cNvPr id="2" name="Content Placeholder 1"/>
          <p:cNvSpPr>
            <a:spLocks noGrp="1"/>
          </p:cNvSpPr>
          <p:nvPr>
            <p:ph idx="1"/>
          </p:nvPr>
        </p:nvSpPr>
        <p:spPr>
          <a:xfrm>
            <a:off x="1477314" y="1922916"/>
            <a:ext cx="9905999" cy="3541714"/>
          </a:xfrm>
        </p:spPr>
        <p:txBody>
          <a:bodyPr>
            <a:normAutofit/>
          </a:bodyPr>
          <a:lstStyle/>
          <a:p>
            <a:pPr marL="0" indent="0">
              <a:buNone/>
            </a:pPr>
            <a:r>
              <a:rPr lang="en-US" sz="2000" b="1" dirty="0">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latin typeface="Arial" panose="020B0604020202020204" pitchFamily="34" charset="0"/>
                <a:cs typeface="Arial" panose="020B0604020202020204" pitchFamily="34" charset="0"/>
              </a:rPr>
              <a:t>System Requirements:</a:t>
            </a:r>
          </a:p>
          <a:p>
            <a:pPr marL="342900" indent="-342900">
              <a:buAutoNum type="arabicPeriod"/>
            </a:pPr>
            <a:r>
              <a:rPr lang="en-US" sz="2000" b="1" dirty="0">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tx2">
                    <a:lumMod val="60000"/>
                    <a:lumOff val="40000"/>
                  </a:schemeClr>
                </a:solidFill>
                <a:latin typeface="Arial" panose="020B0604020202020204"/>
                <a:ea typeface="+mj-lt"/>
                <a:cs typeface="Arial" panose="020B0604020202020204"/>
              </a:rPr>
              <a:t>System  Approach</a:t>
            </a:r>
            <a:endParaRPr lang="en-US" sz="4400" dirty="0">
              <a:solidFill>
                <a:schemeClr val="tx2">
                  <a:lumMod val="60000"/>
                  <a:lumOff val="40000"/>
                </a:schemeClr>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pPr marL="0" indent="0">
              <a:buNone/>
            </a:pPr>
            <a:r>
              <a:rPr lang="en-US" sz="2000" b="1" dirty="0">
                <a:latin typeface="Arial" panose="020B0604020202020204" pitchFamily="34" charset="0"/>
                <a:cs typeface="Arial" panose="020B0604020202020204" pitchFamily="34" charset="0"/>
              </a:rPr>
              <a:t>Library Requirements:</a:t>
            </a:r>
          </a:p>
          <a:p>
            <a:pPr marL="342900" indent="-342900">
              <a:buAutoNum type="arabicPeriod"/>
            </a:pPr>
            <a:r>
              <a:rPr lang="en-US" sz="2000" b="1" dirty="0">
                <a:latin typeface="Arial" panose="020B0604020202020204" pitchFamily="34" charset="0"/>
                <a:cs typeface="Arial" panose="020B0604020202020204" pitchFamily="34" charset="0"/>
              </a:rPr>
              <a:t>Data Processing and Analysis:- </a:t>
            </a:r>
          </a:p>
          <a:p>
            <a:pPr marL="0" indent="0">
              <a:buNone/>
            </a:pPr>
            <a:r>
              <a:rPr lang="en-US" sz="2000" b="1" dirty="0">
                <a:latin typeface="Arial" panose="020B0604020202020204" pitchFamily="34" charset="0"/>
                <a:cs typeface="Arial" panose="020B0604020202020204" pitchFamily="34" charset="0"/>
              </a:rPr>
              <a:t>      Pandas: For data manipulation and analysis.- </a:t>
            </a:r>
          </a:p>
          <a:p>
            <a:pPr marL="0" indent="0">
              <a:buNone/>
            </a:pPr>
            <a:r>
              <a:rPr lang="en-US" sz="2000" b="1" dirty="0">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latin typeface="Arial" panose="020B0604020202020204" pitchFamily="34" charset="0"/>
                <a:cs typeface="Arial" panose="020B0604020202020204" pitchFamily="34" charset="0"/>
              </a:rPr>
              <a:t>Data Visualization:- </a:t>
            </a:r>
          </a:p>
          <a:p>
            <a:pPr marL="0" indent="0">
              <a:buNone/>
            </a:pPr>
            <a:r>
              <a:rPr lang="en-US" sz="2000" b="1" dirty="0">
                <a:latin typeface="Arial" panose="020B0604020202020204" pitchFamily="34" charset="0"/>
                <a:cs typeface="Arial" panose="020B0604020202020204" pitchFamily="34" charset="0"/>
              </a:rPr>
              <a:t>      Matplotlib and </a:t>
            </a:r>
            <a:r>
              <a:rPr lang="en-IN" altLang="en-US" sz="2000" b="1" dirty="0">
                <a:latin typeface="Arial" panose="020B0604020202020204" pitchFamily="34" charset="0"/>
                <a:cs typeface="Arial" panose="020B0604020202020204" pitchFamily="34" charset="0"/>
              </a:rPr>
              <a:t>Seaborn </a:t>
            </a:r>
            <a:r>
              <a:rPr lang="en-US" sz="2000" b="1" dirty="0">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Algorithm &amp; Deployment</a:t>
            </a:r>
            <a:endParaRPr lang="en-US" dirty="0">
              <a:solidFill>
                <a:schemeClr val="tx2">
                  <a:lumMod val="60000"/>
                  <a:lumOff val="40000"/>
                </a:schemeClr>
              </a:solidFill>
            </a:endParaRPr>
          </a:p>
        </p:txBody>
      </p:sp>
      <p:sp>
        <p:nvSpPr>
          <p:cNvPr id="2" name="Content Placeholder 1"/>
          <p:cNvSpPr>
            <a:spLocks noGrp="1"/>
          </p:cNvSpPr>
          <p:nvPr>
            <p:ph idx="1"/>
          </p:nvPr>
        </p:nvSpPr>
        <p:spPr/>
        <p:txBody>
          <a:bodyPr>
            <a:normAutofit fontScale="85000" lnSpcReduction="10000"/>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Algorithm &amp; Deployment</a:t>
            </a:r>
            <a:endParaRPr lang="en-US" dirty="0">
              <a:solidFill>
                <a:schemeClr val="tx2">
                  <a:lumMod val="60000"/>
                  <a:lumOff val="40000"/>
                </a:schemeClr>
              </a:solidFill>
            </a:endParaRPr>
          </a:p>
        </p:txBody>
      </p:sp>
      <p:sp>
        <p:nvSpPr>
          <p:cNvPr id="2" name="Content Placeholder 1"/>
          <p:cNvSpPr>
            <a:spLocks noGrp="1"/>
          </p:cNvSpPr>
          <p:nvPr>
            <p:ph idx="1"/>
          </p:nvPr>
        </p:nvSpPr>
        <p:spPr/>
        <p:txBody>
          <a:bodyPr>
            <a:normAutofit fontScale="92500" lnSpcReduction="20000"/>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Algorithm &amp; Deployment</a:t>
            </a:r>
            <a:endParaRPr lang="en-US" dirty="0">
              <a:solidFill>
                <a:schemeClr val="tx2">
                  <a:lumMod val="60000"/>
                  <a:lumOff val="40000"/>
                </a:schemeClr>
              </a:solidFill>
            </a:endParaRPr>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9162bd5b-4ed9-4da3-b376-05204580ba3f"/>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c0fa2617-96bd-425d-8578-e93563fe37c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7</TotalTime>
  <Words>879</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Trebuchet MS</vt:lpstr>
      <vt:lpstr>Wingdings 3</vt:lpstr>
      <vt:lpstr>Facet</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JK</cp:lastModifiedBy>
  <cp:revision>30</cp:revision>
  <dcterms:created xsi:type="dcterms:W3CDTF">2021-05-26T16:50:00Z</dcterms:created>
  <dcterms:modified xsi:type="dcterms:W3CDTF">2024-04-27T11:52:19Z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