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0"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2">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Logesh</a:t>
            </a:r>
            <a:r>
              <a:rPr lang="en-US" sz="1100" dirty="0" smtClean="0">
                <a:solidFill>
                  <a:schemeClr val="dk1"/>
                </a:solidFill>
              </a:rPr>
              <a:t> S</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smtClean="0">
                <a:solidFill>
                  <a:schemeClr val="dk1"/>
                </a:solidFill>
              </a:rPr>
              <a:t>aut2271030158</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1021</Words>
  <Application>Microsoft Office PowerPoint</Application>
  <PresentationFormat>On-screen Show (16:9)</PresentationFormat>
  <Paragraphs>64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9</cp:revision>
  <dcterms:modified xsi:type="dcterms:W3CDTF">2024-04-28T12:17:17Z</dcterms:modified>
</cp:coreProperties>
</file>