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2400" b="1" i="0" u="sng" strike="noStrike" baseline="0">
                <a:solidFill>
                  <a:srgbClr val="000000"/>
                </a:solidFill>
                <a:uFill>
                  <a:solidFill>
                    <a:srgbClr val="000000"/>
                  </a:solidFill>
                </a:uFill>
                <a:latin typeface="Droid Sans"/>
                <a:ea typeface="Droid Sans"/>
                <a:cs typeface="Lucida Sans"/>
              </a:rPr>
              <a:t>Employee Attendance Analysis</a:t>
            </a:r>
          </a:p>
        </c:rich>
      </c:tx>
      <c:overlay val="0"/>
      <c:spPr>
        <a:noFill/>
        <a:ln>
          <a:noFill/>
        </a:ln>
      </c:spPr>
    </c:title>
    <c:autoTitleDeleted val="0"/>
    <c:plotArea>
      <c:layout>
        <c:manualLayout>
          <c:layoutTarget val="inner"/>
          <c:xMode val="edge"/>
          <c:yMode val="edge"/>
          <c:x val="2.7681975000000001E-2"/>
          <c:y val="9.5932719999999999E-2"/>
          <c:w val="0.87284609999999996"/>
          <c:h val="0.62338990000000005"/>
        </c:manualLayout>
      </c:layout>
      <c:barChart>
        <c:barDir val="col"/>
        <c:grouping val="clustered"/>
        <c:varyColors val="0"/>
        <c:ser>
          <c:idx val="0"/>
          <c:order val="0"/>
          <c:tx>
            <c:v>Column Labels HIGH</c:v>
          </c:tx>
          <c:spPr>
            <a:solidFill>
              <a:srgbClr val="FE8637"/>
            </a:solidFill>
            <a:ln>
              <a:noFill/>
            </a:ln>
          </c:spPr>
          <c:invertIfNegative val="0"/>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'Sheet16'!$B$5:$B$65</c:f>
              <c:numCache>
                <c:formatCode>General</c:formatCode>
                <c:ptCount val="61"/>
                <c:pt idx="0">
                  <c:v>16</c:v>
                </c:pt>
                <c:pt idx="1">
                  <c:v>11</c:v>
                </c:pt>
                <c:pt idx="2">
                  <c:v>1</c:v>
                </c:pt>
                <c:pt idx="4">
                  <c:v>2</c:v>
                </c:pt>
                <c:pt idx="5">
                  <c:v>2</c:v>
                </c:pt>
                <c:pt idx="6">
                  <c:v>18</c:v>
                </c:pt>
                <c:pt idx="7">
                  <c:v>12</c:v>
                </c:pt>
                <c:pt idx="8">
                  <c:v>1</c:v>
                </c:pt>
                <c:pt idx="9">
                  <c:v>1</c:v>
                </c:pt>
                <c:pt idx="11">
                  <c:v>4</c:v>
                </c:pt>
                <c:pt idx="12">
                  <c:v>21</c:v>
                </c:pt>
                <c:pt idx="13">
                  <c:v>16</c:v>
                </c:pt>
                <c:pt idx="15">
                  <c:v>3</c:v>
                </c:pt>
                <c:pt idx="17">
                  <c:v>2</c:v>
                </c:pt>
                <c:pt idx="18">
                  <c:v>17</c:v>
                </c:pt>
                <c:pt idx="19">
                  <c:v>9</c:v>
                </c:pt>
                <c:pt idx="22">
                  <c:v>2</c:v>
                </c:pt>
                <c:pt idx="23">
                  <c:v>6</c:v>
                </c:pt>
                <c:pt idx="24">
                  <c:v>21</c:v>
                </c:pt>
                <c:pt idx="25">
                  <c:v>15</c:v>
                </c:pt>
                <c:pt idx="29">
                  <c:v>6</c:v>
                </c:pt>
                <c:pt idx="30">
                  <c:v>29</c:v>
                </c:pt>
                <c:pt idx="31">
                  <c:v>20</c:v>
                </c:pt>
                <c:pt idx="32">
                  <c:v>2</c:v>
                </c:pt>
                <c:pt idx="34">
                  <c:v>1</c:v>
                </c:pt>
                <c:pt idx="35">
                  <c:v>6</c:v>
                </c:pt>
                <c:pt idx="36">
                  <c:v>26</c:v>
                </c:pt>
                <c:pt idx="37">
                  <c:v>14</c:v>
                </c:pt>
                <c:pt idx="38">
                  <c:v>1</c:v>
                </c:pt>
                <c:pt idx="39">
                  <c:v>2</c:v>
                </c:pt>
                <c:pt idx="40">
                  <c:v>1</c:v>
                </c:pt>
                <c:pt idx="41">
                  <c:v>8</c:v>
                </c:pt>
                <c:pt idx="42">
                  <c:v>26</c:v>
                </c:pt>
                <c:pt idx="43">
                  <c:v>19</c:v>
                </c:pt>
                <c:pt idx="45">
                  <c:v>2</c:v>
                </c:pt>
                <c:pt idx="46">
                  <c:v>1</c:v>
                </c:pt>
                <c:pt idx="47">
                  <c:v>4</c:v>
                </c:pt>
                <c:pt idx="48">
                  <c:v>21</c:v>
                </c:pt>
                <c:pt idx="49">
                  <c:v>15</c:v>
                </c:pt>
                <c:pt idx="51">
                  <c:v>3</c:v>
                </c:pt>
                <c:pt idx="52">
                  <c:v>1</c:v>
                </c:pt>
                <c:pt idx="53">
                  <c:v>2</c:v>
                </c:pt>
                <c:pt idx="54">
                  <c:v>25</c:v>
                </c:pt>
                <c:pt idx="55">
                  <c:v>20</c:v>
                </c:pt>
                <c:pt idx="58">
                  <c:v>1</c:v>
                </c:pt>
                <c:pt idx="59">
                  <c:v>4</c:v>
                </c:pt>
                <c:pt idx="60">
                  <c:v>220</c:v>
                </c:pt>
              </c:numCache>
            </c:numRef>
          </c:val>
          <c:extLst>
            <c:ext xmlns:c16="http://schemas.microsoft.com/office/drawing/2014/chart" uri="{C3380CC4-5D6E-409C-BE32-E72D297353CC}">
              <c16:uniqueId val="{00000000-8FC7-5843-8B99-6C4F4D3D3DF2}"/>
            </c:ext>
          </c:extLst>
        </c:ser>
        <c:ser>
          <c:idx val="1"/>
          <c:order val="1"/>
          <c:tx>
            <c:v>LOW</c:v>
          </c:tx>
          <c:spPr>
            <a:solidFill>
              <a:srgbClr val="7598D9"/>
            </a:solidFill>
            <a:ln>
              <a:noFill/>
            </a:ln>
          </c:spPr>
          <c:invertIfNegative val="0"/>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'Sheet16'!$C$5:$C$65</c:f>
              <c:numCache>
                <c:formatCode>General</c:formatCode>
                <c:ptCount val="61"/>
                <c:pt idx="0">
                  <c:v>34</c:v>
                </c:pt>
                <c:pt idx="1">
                  <c:v>20</c:v>
                </c:pt>
                <c:pt idx="2">
                  <c:v>2</c:v>
                </c:pt>
                <c:pt idx="3">
                  <c:v>3</c:v>
                </c:pt>
                <c:pt idx="4">
                  <c:v>5</c:v>
                </c:pt>
                <c:pt idx="5">
                  <c:v>4</c:v>
                </c:pt>
                <c:pt idx="6">
                  <c:v>47</c:v>
                </c:pt>
                <c:pt idx="7">
                  <c:v>33</c:v>
                </c:pt>
                <c:pt idx="8">
                  <c:v>6</c:v>
                </c:pt>
                <c:pt idx="9">
                  <c:v>2</c:v>
                </c:pt>
                <c:pt idx="10">
                  <c:v>2</c:v>
                </c:pt>
                <c:pt idx="11">
                  <c:v>4</c:v>
                </c:pt>
                <c:pt idx="12">
                  <c:v>41</c:v>
                </c:pt>
                <c:pt idx="13">
                  <c:v>26</c:v>
                </c:pt>
                <c:pt idx="14">
                  <c:v>2</c:v>
                </c:pt>
                <c:pt idx="15">
                  <c:v>5</c:v>
                </c:pt>
                <c:pt idx="16">
                  <c:v>1</c:v>
                </c:pt>
                <c:pt idx="17">
                  <c:v>7</c:v>
                </c:pt>
                <c:pt idx="18">
                  <c:v>39</c:v>
                </c:pt>
                <c:pt idx="19">
                  <c:v>25</c:v>
                </c:pt>
                <c:pt idx="20">
                  <c:v>1</c:v>
                </c:pt>
                <c:pt idx="21">
                  <c:v>6</c:v>
                </c:pt>
                <c:pt idx="22">
                  <c:v>3</c:v>
                </c:pt>
                <c:pt idx="23">
                  <c:v>4</c:v>
                </c:pt>
                <c:pt idx="24">
                  <c:v>41</c:v>
                </c:pt>
                <c:pt idx="25">
                  <c:v>29</c:v>
                </c:pt>
                <c:pt idx="26">
                  <c:v>2</c:v>
                </c:pt>
                <c:pt idx="27">
                  <c:v>1</c:v>
                </c:pt>
                <c:pt idx="28">
                  <c:v>2</c:v>
                </c:pt>
                <c:pt idx="29">
                  <c:v>7</c:v>
                </c:pt>
                <c:pt idx="30">
                  <c:v>33</c:v>
                </c:pt>
                <c:pt idx="31">
                  <c:v>23</c:v>
                </c:pt>
                <c:pt idx="32">
                  <c:v>2</c:v>
                </c:pt>
                <c:pt idx="33">
                  <c:v>1</c:v>
                </c:pt>
                <c:pt idx="34">
                  <c:v>2</c:v>
                </c:pt>
                <c:pt idx="35">
                  <c:v>5</c:v>
                </c:pt>
                <c:pt idx="36">
                  <c:v>41</c:v>
                </c:pt>
                <c:pt idx="37">
                  <c:v>34</c:v>
                </c:pt>
                <c:pt idx="38">
                  <c:v>1</c:v>
                </c:pt>
                <c:pt idx="39">
                  <c:v>2</c:v>
                </c:pt>
                <c:pt idx="40">
                  <c:v>1</c:v>
                </c:pt>
                <c:pt idx="41">
                  <c:v>3</c:v>
                </c:pt>
                <c:pt idx="42">
                  <c:v>43</c:v>
                </c:pt>
                <c:pt idx="43">
                  <c:v>32</c:v>
                </c:pt>
                <c:pt idx="44">
                  <c:v>2</c:v>
                </c:pt>
                <c:pt idx="45">
                  <c:v>3</c:v>
                </c:pt>
                <c:pt idx="47">
                  <c:v>6</c:v>
                </c:pt>
                <c:pt idx="48">
                  <c:v>45</c:v>
                </c:pt>
                <c:pt idx="49">
                  <c:v>33</c:v>
                </c:pt>
                <c:pt idx="51">
                  <c:v>2</c:v>
                </c:pt>
                <c:pt idx="52">
                  <c:v>1</c:v>
                </c:pt>
                <c:pt idx="53">
                  <c:v>9</c:v>
                </c:pt>
                <c:pt idx="54">
                  <c:v>34</c:v>
                </c:pt>
                <c:pt idx="55">
                  <c:v>26</c:v>
                </c:pt>
                <c:pt idx="56">
                  <c:v>2</c:v>
                </c:pt>
                <c:pt idx="57">
                  <c:v>1</c:v>
                </c:pt>
                <c:pt idx="59">
                  <c:v>5</c:v>
                </c:pt>
                <c:pt idx="60">
                  <c:v>398</c:v>
                </c:pt>
              </c:numCache>
            </c:numRef>
          </c:val>
          <c:extLst>
            <c:ext xmlns:c16="http://schemas.microsoft.com/office/drawing/2014/chart" uri="{C3380CC4-5D6E-409C-BE32-E72D297353CC}">
              <c16:uniqueId val="{00000001-8FC7-5843-8B99-6C4F4D3D3DF2}"/>
            </c:ext>
          </c:extLst>
        </c:ser>
        <c:ser>
          <c:idx val="2"/>
          <c:order val="2"/>
          <c:tx>
            <c:v>MED</c:v>
          </c:tx>
          <c:spPr>
            <a:solidFill>
              <a:srgbClr val="B32C16"/>
            </a:solidFill>
            <a:ln>
              <a:noFill/>
            </a:ln>
          </c:spPr>
          <c:invertIfNegative val="0"/>
          <c:trendline>
            <c:spPr>
              <a:ln w="12700">
                <a:solidFill>
                  <a:srgbClr val="B32C16"/>
                </a:solidFill>
                <a:prstDash val="sysDash"/>
              </a:ln>
            </c:spPr>
            <c:trendlineType val="linear"/>
            <c:dispRSqr val="0"/>
            <c:dispEq val="0"/>
          </c:trendline>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'Sheet16'!$D$5:$D$65</c:f>
              <c:numCache>
                <c:formatCode>General</c:formatCode>
                <c:ptCount val="61"/>
                <c:pt idx="0">
                  <c:v>85</c:v>
                </c:pt>
                <c:pt idx="1">
                  <c:v>50</c:v>
                </c:pt>
                <c:pt idx="2">
                  <c:v>3</c:v>
                </c:pt>
                <c:pt idx="3">
                  <c:v>6</c:v>
                </c:pt>
                <c:pt idx="4">
                  <c:v>5</c:v>
                </c:pt>
                <c:pt idx="5">
                  <c:v>21</c:v>
                </c:pt>
                <c:pt idx="6">
                  <c:v>65</c:v>
                </c:pt>
                <c:pt idx="7">
                  <c:v>40</c:v>
                </c:pt>
                <c:pt idx="8">
                  <c:v>4</c:v>
                </c:pt>
                <c:pt idx="10">
                  <c:v>3</c:v>
                </c:pt>
                <c:pt idx="11">
                  <c:v>18</c:v>
                </c:pt>
                <c:pt idx="12">
                  <c:v>78</c:v>
                </c:pt>
                <c:pt idx="13">
                  <c:v>44</c:v>
                </c:pt>
                <c:pt idx="14">
                  <c:v>2</c:v>
                </c:pt>
                <c:pt idx="15">
                  <c:v>7</c:v>
                </c:pt>
                <c:pt idx="16">
                  <c:v>3</c:v>
                </c:pt>
                <c:pt idx="17">
                  <c:v>22</c:v>
                </c:pt>
                <c:pt idx="18">
                  <c:v>92</c:v>
                </c:pt>
                <c:pt idx="19">
                  <c:v>61</c:v>
                </c:pt>
                <c:pt idx="20">
                  <c:v>2</c:v>
                </c:pt>
                <c:pt idx="21">
                  <c:v>4</c:v>
                </c:pt>
                <c:pt idx="22">
                  <c:v>5</c:v>
                </c:pt>
                <c:pt idx="23">
                  <c:v>20</c:v>
                </c:pt>
                <c:pt idx="24">
                  <c:v>77</c:v>
                </c:pt>
                <c:pt idx="25">
                  <c:v>42</c:v>
                </c:pt>
                <c:pt idx="26">
                  <c:v>4</c:v>
                </c:pt>
                <c:pt idx="27">
                  <c:v>5</c:v>
                </c:pt>
                <c:pt idx="28">
                  <c:v>3</c:v>
                </c:pt>
                <c:pt idx="29">
                  <c:v>23</c:v>
                </c:pt>
                <c:pt idx="30">
                  <c:v>69</c:v>
                </c:pt>
                <c:pt idx="31">
                  <c:v>38</c:v>
                </c:pt>
                <c:pt idx="32">
                  <c:v>4</c:v>
                </c:pt>
                <c:pt idx="33">
                  <c:v>8</c:v>
                </c:pt>
                <c:pt idx="34">
                  <c:v>3</c:v>
                </c:pt>
                <c:pt idx="35">
                  <c:v>16</c:v>
                </c:pt>
                <c:pt idx="36">
                  <c:v>75</c:v>
                </c:pt>
                <c:pt idx="37">
                  <c:v>49</c:v>
                </c:pt>
                <c:pt idx="38">
                  <c:v>4</c:v>
                </c:pt>
                <c:pt idx="39">
                  <c:v>3</c:v>
                </c:pt>
                <c:pt idx="40">
                  <c:v>3</c:v>
                </c:pt>
                <c:pt idx="41">
                  <c:v>16</c:v>
                </c:pt>
                <c:pt idx="42">
                  <c:v>82</c:v>
                </c:pt>
                <c:pt idx="43">
                  <c:v>46</c:v>
                </c:pt>
                <c:pt idx="44">
                  <c:v>8</c:v>
                </c:pt>
                <c:pt idx="45">
                  <c:v>5</c:v>
                </c:pt>
                <c:pt idx="46">
                  <c:v>1</c:v>
                </c:pt>
                <c:pt idx="47">
                  <c:v>22</c:v>
                </c:pt>
                <c:pt idx="48">
                  <c:v>71</c:v>
                </c:pt>
                <c:pt idx="49">
                  <c:v>42</c:v>
                </c:pt>
                <c:pt idx="50">
                  <c:v>3</c:v>
                </c:pt>
                <c:pt idx="51">
                  <c:v>3</c:v>
                </c:pt>
                <c:pt idx="52">
                  <c:v>1</c:v>
                </c:pt>
                <c:pt idx="53">
                  <c:v>22</c:v>
                </c:pt>
                <c:pt idx="54">
                  <c:v>84</c:v>
                </c:pt>
                <c:pt idx="55">
                  <c:v>58</c:v>
                </c:pt>
                <c:pt idx="56">
                  <c:v>4</c:v>
                </c:pt>
                <c:pt idx="58">
                  <c:v>3</c:v>
                </c:pt>
                <c:pt idx="59">
                  <c:v>19</c:v>
                </c:pt>
                <c:pt idx="60">
                  <c:v>778</c:v>
                </c:pt>
              </c:numCache>
            </c:numRef>
          </c:val>
          <c:extLst>
            <c:ext xmlns:c16="http://schemas.microsoft.com/office/drawing/2014/chart" uri="{C3380CC4-5D6E-409C-BE32-E72D297353CC}">
              <c16:uniqueId val="{00000003-8FC7-5843-8B99-6C4F4D3D3DF2}"/>
            </c:ext>
          </c:extLst>
        </c:ser>
        <c:ser>
          <c:idx val="3"/>
          <c:order val="3"/>
          <c:tx>
            <c:v>VERY HIGH</c:v>
          </c:tx>
          <c:spPr>
            <a:solidFill>
              <a:srgbClr val="F5CD2D"/>
            </a:solidFill>
            <a:ln>
              <a:noFill/>
            </a:ln>
          </c:spPr>
          <c:invertIfNegative val="0"/>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'Sheet16'!$E$5:$E$65</c:f>
              <c:numCache>
                <c:formatCode>General</c:formatCode>
                <c:ptCount val="61"/>
                <c:pt idx="0">
                  <c:v>15</c:v>
                </c:pt>
                <c:pt idx="1">
                  <c:v>9</c:v>
                </c:pt>
                <c:pt idx="4">
                  <c:v>1</c:v>
                </c:pt>
                <c:pt idx="5">
                  <c:v>5</c:v>
                </c:pt>
                <c:pt idx="6">
                  <c:v>15</c:v>
                </c:pt>
                <c:pt idx="7">
                  <c:v>9</c:v>
                </c:pt>
                <c:pt idx="8">
                  <c:v>1</c:v>
                </c:pt>
                <c:pt idx="9">
                  <c:v>1</c:v>
                </c:pt>
                <c:pt idx="10">
                  <c:v>1</c:v>
                </c:pt>
                <c:pt idx="11">
                  <c:v>3</c:v>
                </c:pt>
                <c:pt idx="12">
                  <c:v>14</c:v>
                </c:pt>
                <c:pt idx="13">
                  <c:v>11</c:v>
                </c:pt>
                <c:pt idx="14">
                  <c:v>1</c:v>
                </c:pt>
                <c:pt idx="17">
                  <c:v>2</c:v>
                </c:pt>
                <c:pt idx="18">
                  <c:v>9</c:v>
                </c:pt>
                <c:pt idx="19">
                  <c:v>5</c:v>
                </c:pt>
                <c:pt idx="20">
                  <c:v>1</c:v>
                </c:pt>
                <c:pt idx="22">
                  <c:v>1</c:v>
                </c:pt>
                <c:pt idx="23">
                  <c:v>2</c:v>
                </c:pt>
                <c:pt idx="24">
                  <c:v>15</c:v>
                </c:pt>
                <c:pt idx="25">
                  <c:v>10</c:v>
                </c:pt>
                <c:pt idx="27">
                  <c:v>1</c:v>
                </c:pt>
                <c:pt idx="28">
                  <c:v>2</c:v>
                </c:pt>
                <c:pt idx="29">
                  <c:v>2</c:v>
                </c:pt>
                <c:pt idx="30">
                  <c:v>12</c:v>
                </c:pt>
                <c:pt idx="31">
                  <c:v>7</c:v>
                </c:pt>
                <c:pt idx="32">
                  <c:v>1</c:v>
                </c:pt>
                <c:pt idx="34">
                  <c:v>3</c:v>
                </c:pt>
                <c:pt idx="35">
                  <c:v>1</c:v>
                </c:pt>
                <c:pt idx="36">
                  <c:v>15</c:v>
                </c:pt>
                <c:pt idx="37">
                  <c:v>11</c:v>
                </c:pt>
                <c:pt idx="38">
                  <c:v>1</c:v>
                </c:pt>
                <c:pt idx="40">
                  <c:v>1</c:v>
                </c:pt>
                <c:pt idx="41">
                  <c:v>2</c:v>
                </c:pt>
                <c:pt idx="42">
                  <c:v>16</c:v>
                </c:pt>
                <c:pt idx="43">
                  <c:v>12</c:v>
                </c:pt>
                <c:pt idx="44">
                  <c:v>1</c:v>
                </c:pt>
                <c:pt idx="45">
                  <c:v>2</c:v>
                </c:pt>
                <c:pt idx="47">
                  <c:v>1</c:v>
                </c:pt>
                <c:pt idx="48">
                  <c:v>13</c:v>
                </c:pt>
                <c:pt idx="49">
                  <c:v>5</c:v>
                </c:pt>
                <c:pt idx="51">
                  <c:v>3</c:v>
                </c:pt>
                <c:pt idx="52">
                  <c:v>1</c:v>
                </c:pt>
                <c:pt idx="53">
                  <c:v>4</c:v>
                </c:pt>
                <c:pt idx="54">
                  <c:v>13</c:v>
                </c:pt>
                <c:pt idx="55">
                  <c:v>10</c:v>
                </c:pt>
                <c:pt idx="57">
                  <c:v>1</c:v>
                </c:pt>
                <c:pt idx="59">
                  <c:v>2</c:v>
                </c:pt>
                <c:pt idx="60">
                  <c:v>137</c:v>
                </c:pt>
              </c:numCache>
            </c:numRef>
          </c:val>
          <c:extLst>
            <c:ext xmlns:c16="http://schemas.microsoft.com/office/drawing/2014/chart" uri="{C3380CC4-5D6E-409C-BE32-E72D297353CC}">
              <c16:uniqueId val="{00000004-8FC7-5843-8B99-6C4F4D3D3DF2}"/>
            </c:ext>
          </c:extLst>
        </c:ser>
        <c:dLbls>
          <c:showLegendKey val="0"/>
          <c:showVal val="0"/>
          <c:showCatName val="0"/>
          <c:showSerName val="0"/>
          <c:showPercent val="0"/>
          <c:showBubbleSize val="0"/>
        </c:dLbls>
        <c:gapWidth val="219"/>
        <c:overlap val="-27"/>
        <c:axId val="1940660672"/>
        <c:axId val="1"/>
      </c:barChart>
      <c:catAx>
        <c:axId val="1940660672"/>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en-US"/>
          </a:p>
        </c:txPr>
        <c:crossAx val="1940660672"/>
        <c:crosses val="autoZero"/>
        <c:crossBetween val="between"/>
      </c:valAx>
      <c:spPr>
        <a:noFill/>
        <a:ln>
          <a:noFill/>
        </a:ln>
      </c:spPr>
    </c:plotArea>
    <c:legend>
      <c:legendPos val="r"/>
      <c:overlay val="0"/>
      <c:spPr>
        <a:noFill/>
        <a:ln>
          <a:noFill/>
        </a:ln>
      </c:spPr>
      <c:txPr>
        <a:bodyPr/>
        <a:lstStyle/>
        <a:p>
          <a:pPr>
            <a:defRPr sz="900" b="0" i="0" u="none" strike="noStrike" baseline="0">
              <a:solidFill>
                <a:srgbClr val="595959"/>
              </a:solidFill>
              <a:latin typeface="Droid Sans"/>
              <a:ea typeface="Droid Sans"/>
              <a:cs typeface="Lucida Sans"/>
            </a:defRPr>
          </a:pPr>
          <a:endParaRPr lang="en-US"/>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3"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4"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9/24/2024</a:t>
            </a:fld>
            <a:endParaRPr lang="zh-CN" altLang="en-US" sz="1200">
              <a:latin typeface="Calibri" charset="0"/>
              <a:ea typeface="等线" charset="0"/>
              <a:cs typeface="Calibri" charset="0"/>
            </a:endParaRPr>
          </a:p>
        </p:txBody>
      </p:sp>
      <p:sp>
        <p:nvSpPr>
          <p:cNvPr id="15"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16"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7"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43044897"/>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5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083748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5642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669388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47031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9352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29838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98383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87801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89942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48867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59349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8795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69421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9" name="文本框"/>
          <p:cNvSpPr>
            <a:spLocks noGrp="1"/>
          </p:cNvSpPr>
          <p:nvPr>
            <p:ph type="ctrTitle"/>
          </p:nvPr>
        </p:nvSpPr>
        <p:spPr>
          <a:xfrm>
            <a:off x="3048000" y="3124200"/>
            <a:ext cx="8229600" cy="1894361"/>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000" b="1" i="0" u="none" strike="noStrike" kern="1200" cap="small" spc="0" baseline="0">
                <a:solidFill>
                  <a:schemeClr val="tx2"/>
                </a:solidFill>
                <a:latin typeface="Century Schoolbook" charset="0"/>
                <a:ea typeface="华文楷体" charset="0"/>
                <a:cs typeface="Lucida Sans"/>
              </a:rPr>
              <a:t>Click to edit Master title style</a:t>
            </a:r>
            <a:endParaRPr lang="zh-CN" altLang="en-US" sz="3000" b="1" i="0" u="none" strike="noStrike" kern="1200" cap="small" spc="0" baseline="0">
              <a:solidFill>
                <a:schemeClr val="tx2"/>
              </a:solidFill>
              <a:latin typeface="Century Schoolbook" charset="0"/>
              <a:ea typeface="华文楷体" charset="0"/>
              <a:cs typeface="Lucida Sans"/>
            </a:endParaRPr>
          </a:p>
        </p:txBody>
      </p:sp>
      <p:sp>
        <p:nvSpPr>
          <p:cNvPr id="20" name="文本框"/>
          <p:cNvSpPr>
            <a:spLocks noGrp="1"/>
          </p:cNvSpPr>
          <p:nvPr>
            <p:ph type="subTitle" idx="1"/>
          </p:nvPr>
        </p:nvSpPr>
        <p:spPr>
          <a:xfrm>
            <a:off x="3048000" y="5003322"/>
            <a:ext cx="8229600" cy="13716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600"/>
              </a:spcBef>
              <a:spcAft>
                <a:spcPts val="0"/>
              </a:spcAft>
              <a:buNone/>
            </a:pPr>
            <a:r>
              <a:rPr lang="en-US" altLang="zh-CN" sz="1800" b="1" i="0" u="none" strike="noStrike" kern="1200" cap="none" spc="0" baseline="0">
                <a:solidFill>
                  <a:schemeClr val="tx2"/>
                </a:solidFill>
                <a:latin typeface="Century Schoolbook" charset="0"/>
                <a:ea typeface="宋体" charset="0"/>
                <a:cs typeface="Lucida Sans"/>
              </a:rPr>
              <a:t>Click to edit Master subtitle style</a:t>
            </a:r>
            <a:endParaRPr lang="zh-CN" altLang="en-US" sz="1800" b="1" i="0" u="none" strike="noStrike" kern="1200" cap="none" spc="0" baseline="0">
              <a:solidFill>
                <a:schemeClr val="tx2"/>
              </a:solidFill>
              <a:latin typeface="Century Schoolbook" charset="0"/>
              <a:ea typeface="宋体" charset="0"/>
              <a:cs typeface="Lucida Sans"/>
            </a:endParaRPr>
          </a:p>
        </p:txBody>
      </p:sp>
      <p:sp>
        <p:nvSpPr>
          <p:cNvPr id="21" name="文本框"/>
          <p:cNvSpPr>
            <a:spLocks noGrp="1"/>
          </p:cNvSpPr>
          <p:nvPr>
            <p:ph type="dt" idx="10"/>
          </p:nvPr>
        </p:nvSpPr>
        <p:spPr>
          <a:xfrm>
            <a:off x="10733828" y="1110597"/>
            <a:ext cx="2286000" cy="507999"/>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eaLnBrk="1" latinLnBrk="0" hangingPunct="1">
              <a:lnSpc>
                <a:spcPct val="100000"/>
              </a:lnSpc>
              <a:spcBef>
                <a:spcPts val="0"/>
              </a:spcBef>
              <a:spcAft>
                <a:spcPts val="0"/>
              </a:spcAft>
              <a:buNone/>
            </a:pPr>
            <a:endParaRPr lang="zh-CN" altLang="en-US" sz="1200" b="0" i="0" u="none" strike="noStrike" kern="1200" cap="none" spc="0" baseline="0">
              <a:solidFill>
                <a:schemeClr val="tx2"/>
              </a:solidFill>
              <a:latin typeface="Century Schoolbook" charset="0"/>
              <a:ea typeface="宋体" charset="0"/>
              <a:cs typeface="Century Schoolbook" charset="0"/>
            </a:endParaRPr>
          </a:p>
        </p:txBody>
      </p:sp>
      <p:sp>
        <p:nvSpPr>
          <p:cNvPr id="22" name="文本框"/>
          <p:cNvSpPr>
            <a:spLocks noGrp="1"/>
          </p:cNvSpPr>
          <p:nvPr>
            <p:ph type="ftr"/>
          </p:nvPr>
        </p:nvSpPr>
        <p:spPr>
          <a:xfrm>
            <a:off x="10045960" y="4117661"/>
            <a:ext cx="3657600" cy="512064"/>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l" eaLnBrk="1" latinLnBrk="0" hangingPunct="1">
              <a:lnSpc>
                <a:spcPct val="100000"/>
              </a:lnSpc>
              <a:spcBef>
                <a:spcPts val="0"/>
              </a:spcBef>
              <a:spcAft>
                <a:spcPts val="0"/>
              </a:spcAft>
              <a:buNone/>
            </a:pPr>
            <a:endParaRPr lang="zh-CN" altLang="en-US" sz="1200" b="0" i="0" u="none" strike="noStrike" kern="1200" cap="none" spc="0" baseline="0">
              <a:solidFill>
                <a:schemeClr val="tx2"/>
              </a:solidFill>
              <a:latin typeface="Century Schoolbook" charset="0"/>
              <a:ea typeface="宋体" charset="0"/>
              <a:cs typeface="Century Schoolbook" charset="0"/>
            </a:endParaRPr>
          </a:p>
        </p:txBody>
      </p:sp>
      <p:sp>
        <p:nvSpPr>
          <p:cNvPr id="23" name="矩形"/>
          <p:cNvSpPr>
            <a:spLocks/>
          </p:cNvSpPr>
          <p:nvPr/>
        </p:nvSpPr>
        <p:spPr>
          <a:xfrm>
            <a:off x="507999" y="0"/>
            <a:ext cx="812800" cy="6858000"/>
          </a:xfrm>
          <a:prstGeom prst="rect">
            <a:avLst/>
          </a:prstGeom>
          <a:solidFill>
            <a:srgbClr val="FEC2AD">
              <a:alpha val="54000"/>
            </a:srgbClr>
          </a:solidFill>
          <a:ln w="38100" cap="rnd" cmpd="sng">
            <a:noFill/>
            <a:prstDash val="solid"/>
            <a:round/>
          </a:ln>
        </p:spPr>
      </p:sp>
      <p:sp>
        <p:nvSpPr>
          <p:cNvPr id="24" name="矩形"/>
          <p:cNvSpPr>
            <a:spLocks/>
          </p:cNvSpPr>
          <p:nvPr/>
        </p:nvSpPr>
        <p:spPr>
          <a:xfrm>
            <a:off x="368448" y="0"/>
            <a:ext cx="139552" cy="6858000"/>
          </a:xfrm>
          <a:prstGeom prst="rect">
            <a:avLst/>
          </a:prstGeom>
          <a:solidFill>
            <a:srgbClr val="FFD9CD">
              <a:alpha val="36000"/>
            </a:srgbClr>
          </a:solidFill>
          <a:ln w="38100" cap="rnd" cmpd="sng">
            <a:noFill/>
            <a:prstDash val="solid"/>
            <a:round/>
          </a:ln>
        </p:spPr>
      </p:sp>
      <p:sp>
        <p:nvSpPr>
          <p:cNvPr id="25" name="矩形"/>
          <p:cNvSpPr>
            <a:spLocks/>
          </p:cNvSpPr>
          <p:nvPr/>
        </p:nvSpPr>
        <p:spPr>
          <a:xfrm>
            <a:off x="1320800" y="0"/>
            <a:ext cx="242496" cy="6858000"/>
          </a:xfrm>
          <a:prstGeom prst="rect">
            <a:avLst/>
          </a:prstGeom>
          <a:solidFill>
            <a:srgbClr val="FFD9CD">
              <a:alpha val="70000"/>
            </a:srgbClr>
          </a:solidFill>
          <a:ln w="38100" cap="rnd" cmpd="sng">
            <a:noFill/>
            <a:prstDash val="solid"/>
            <a:round/>
          </a:ln>
        </p:spPr>
      </p:sp>
      <p:sp>
        <p:nvSpPr>
          <p:cNvPr id="26" name="矩形"/>
          <p:cNvSpPr>
            <a:spLocks/>
          </p:cNvSpPr>
          <p:nvPr/>
        </p:nvSpPr>
        <p:spPr>
          <a:xfrm>
            <a:off x="1521759" y="0"/>
            <a:ext cx="307039" cy="6858000"/>
          </a:xfrm>
          <a:prstGeom prst="rect">
            <a:avLst/>
          </a:prstGeom>
          <a:solidFill>
            <a:srgbClr val="FFEDE7">
              <a:alpha val="71000"/>
            </a:srgbClr>
          </a:solidFill>
          <a:ln w="38100" cap="rnd" cmpd="sng">
            <a:noFill/>
            <a:prstDash val="solid"/>
            <a:round/>
          </a:ln>
        </p:spPr>
      </p:sp>
      <p:sp>
        <p:nvSpPr>
          <p:cNvPr id="27" name="直线"/>
          <p:cNvSpPr>
            <a:spLocks/>
          </p:cNvSpPr>
          <p:nvPr/>
        </p:nvSpPr>
        <p:spPr>
          <a:xfrm>
            <a:off x="141792" y="0"/>
            <a:ext cx="0" cy="6858000"/>
          </a:xfrm>
          <a:prstGeom prst="line">
            <a:avLst/>
          </a:prstGeom>
          <a:noFill/>
          <a:ln w="57150" cap="flat" cmpd="sng">
            <a:solidFill>
              <a:srgbClr val="FEC2AD">
                <a:alpha val="73000"/>
              </a:srgbClr>
            </a:solidFill>
            <a:prstDash val="solid"/>
            <a:round/>
          </a:ln>
        </p:spPr>
      </p:sp>
      <p:sp>
        <p:nvSpPr>
          <p:cNvPr id="28" name="直线"/>
          <p:cNvSpPr>
            <a:spLocks/>
          </p:cNvSpPr>
          <p:nvPr/>
        </p:nvSpPr>
        <p:spPr>
          <a:xfrm>
            <a:off x="1219200" y="0"/>
            <a:ext cx="0" cy="6858000"/>
          </a:xfrm>
          <a:prstGeom prst="line">
            <a:avLst/>
          </a:prstGeom>
          <a:noFill/>
          <a:ln w="57150" cap="flat" cmpd="sng">
            <a:solidFill>
              <a:srgbClr val="FFEDE7">
                <a:alpha val="83000"/>
              </a:srgbClr>
            </a:solidFill>
            <a:prstDash val="solid"/>
            <a:round/>
          </a:ln>
        </p:spPr>
      </p:sp>
      <p:sp>
        <p:nvSpPr>
          <p:cNvPr id="29" name="直线"/>
          <p:cNvSpPr>
            <a:spLocks/>
          </p:cNvSpPr>
          <p:nvPr/>
        </p:nvSpPr>
        <p:spPr>
          <a:xfrm>
            <a:off x="1138816" y="0"/>
            <a:ext cx="0" cy="6858000"/>
          </a:xfrm>
          <a:prstGeom prst="line">
            <a:avLst/>
          </a:prstGeom>
          <a:noFill/>
          <a:ln w="57150" cap="flat" cmpd="sng">
            <a:solidFill>
              <a:srgbClr val="FEC2AD"/>
            </a:solidFill>
            <a:prstDash val="solid"/>
            <a:round/>
          </a:ln>
        </p:spPr>
      </p:sp>
      <p:sp>
        <p:nvSpPr>
          <p:cNvPr id="30" name="直线"/>
          <p:cNvSpPr>
            <a:spLocks/>
          </p:cNvSpPr>
          <p:nvPr/>
        </p:nvSpPr>
        <p:spPr>
          <a:xfrm>
            <a:off x="2302187" y="0"/>
            <a:ext cx="0" cy="6858000"/>
          </a:xfrm>
          <a:prstGeom prst="line">
            <a:avLst/>
          </a:prstGeom>
          <a:noFill/>
          <a:ln w="28575" cap="flat" cmpd="sng">
            <a:solidFill>
              <a:srgbClr val="FEC2AD">
                <a:alpha val="82000"/>
              </a:srgbClr>
            </a:solidFill>
            <a:prstDash val="solid"/>
            <a:round/>
          </a:ln>
        </p:spPr>
      </p:sp>
      <p:sp>
        <p:nvSpPr>
          <p:cNvPr id="31" name="直线"/>
          <p:cNvSpPr>
            <a:spLocks/>
          </p:cNvSpPr>
          <p:nvPr/>
        </p:nvSpPr>
        <p:spPr>
          <a:xfrm>
            <a:off x="1422400" y="0"/>
            <a:ext cx="0" cy="6858000"/>
          </a:xfrm>
          <a:prstGeom prst="line">
            <a:avLst/>
          </a:prstGeom>
          <a:noFill/>
          <a:ln w="9525" cap="flat" cmpd="sng">
            <a:solidFill>
              <a:srgbClr val="FEC2AD"/>
            </a:solidFill>
            <a:prstDash val="solid"/>
            <a:round/>
          </a:ln>
        </p:spPr>
      </p:sp>
      <p:sp>
        <p:nvSpPr>
          <p:cNvPr id="32" name="直线"/>
          <p:cNvSpPr>
            <a:spLocks/>
          </p:cNvSpPr>
          <p:nvPr/>
        </p:nvSpPr>
        <p:spPr>
          <a:xfrm>
            <a:off x="12151808" y="0"/>
            <a:ext cx="0" cy="6858000"/>
          </a:xfrm>
          <a:prstGeom prst="line">
            <a:avLst/>
          </a:prstGeom>
          <a:noFill/>
          <a:ln w="57150" cap="flat" cmpd="thickThin">
            <a:solidFill>
              <a:srgbClr val="FEC2AD"/>
            </a:solidFill>
            <a:prstDash val="solid"/>
            <a:round/>
          </a:ln>
        </p:spPr>
      </p:sp>
      <p:sp>
        <p:nvSpPr>
          <p:cNvPr id="33" name="矩形"/>
          <p:cNvSpPr>
            <a:spLocks/>
          </p:cNvSpPr>
          <p:nvPr/>
        </p:nvSpPr>
        <p:spPr>
          <a:xfrm>
            <a:off x="1625600" y="0"/>
            <a:ext cx="101599" cy="6858000"/>
          </a:xfrm>
          <a:prstGeom prst="rect">
            <a:avLst/>
          </a:prstGeom>
          <a:solidFill>
            <a:srgbClr val="FEC2AD">
              <a:alpha val="51000"/>
            </a:srgbClr>
          </a:solidFill>
          <a:ln w="38100" cap="rnd" cmpd="sng">
            <a:noFill/>
            <a:prstDash val="solid"/>
            <a:round/>
          </a:ln>
        </p:spPr>
      </p:sp>
      <p:sp>
        <p:nvSpPr>
          <p:cNvPr id="34" name="椭圆"/>
          <p:cNvSpPr>
            <a:spLocks/>
          </p:cNvSpPr>
          <p:nvPr/>
        </p:nvSpPr>
        <p:spPr>
          <a:xfrm>
            <a:off x="812800" y="3429000"/>
            <a:ext cx="1727200" cy="1295399"/>
          </a:xfrm>
          <a:prstGeom prst="ellipse">
            <a:avLst/>
          </a:prstGeom>
          <a:solidFill>
            <a:schemeClr val="accent1"/>
          </a:solidFill>
          <a:ln w="38100" cap="rnd" cmpd="sng">
            <a:noFill/>
            <a:prstDash val="solid"/>
            <a:round/>
          </a:ln>
        </p:spPr>
      </p:sp>
      <p:sp>
        <p:nvSpPr>
          <p:cNvPr id="35" name="椭圆"/>
          <p:cNvSpPr>
            <a:spLocks/>
          </p:cNvSpPr>
          <p:nvPr/>
        </p:nvSpPr>
        <p:spPr>
          <a:xfrm>
            <a:off x="1746175" y="4866752"/>
            <a:ext cx="855232" cy="641423"/>
          </a:xfrm>
          <a:prstGeom prst="ellipse">
            <a:avLst/>
          </a:prstGeom>
          <a:solidFill>
            <a:schemeClr val="accent1"/>
          </a:solidFill>
          <a:ln w="28575" cap="rnd" cmpd="sng">
            <a:noFill/>
            <a:prstDash val="solid"/>
            <a:round/>
          </a:ln>
        </p:spPr>
      </p:sp>
      <p:sp>
        <p:nvSpPr>
          <p:cNvPr id="36" name="椭圆"/>
          <p:cNvSpPr>
            <a:spLocks/>
          </p:cNvSpPr>
          <p:nvPr/>
        </p:nvSpPr>
        <p:spPr>
          <a:xfrm>
            <a:off x="1454773" y="5500631"/>
            <a:ext cx="182879" cy="137159"/>
          </a:xfrm>
          <a:prstGeom prst="ellipse">
            <a:avLst/>
          </a:prstGeom>
          <a:solidFill>
            <a:schemeClr val="accent1"/>
          </a:solidFill>
          <a:ln w="12700" cap="rnd" cmpd="sng">
            <a:noFill/>
            <a:prstDash val="solid"/>
            <a:round/>
          </a:ln>
        </p:spPr>
      </p:sp>
      <p:sp>
        <p:nvSpPr>
          <p:cNvPr id="37" name="椭圆"/>
          <p:cNvSpPr>
            <a:spLocks/>
          </p:cNvSpPr>
          <p:nvPr/>
        </p:nvSpPr>
        <p:spPr>
          <a:xfrm>
            <a:off x="2218944" y="5788152"/>
            <a:ext cx="365760" cy="274319"/>
          </a:xfrm>
          <a:prstGeom prst="ellipse">
            <a:avLst/>
          </a:prstGeom>
          <a:solidFill>
            <a:schemeClr val="accent1"/>
          </a:solidFill>
          <a:ln w="12700" cap="rnd" cmpd="sng">
            <a:noFill/>
            <a:prstDash val="solid"/>
            <a:round/>
          </a:ln>
        </p:spPr>
      </p:sp>
      <p:sp>
        <p:nvSpPr>
          <p:cNvPr id="38" name="椭圆"/>
          <p:cNvSpPr>
            <a:spLocks/>
          </p:cNvSpPr>
          <p:nvPr/>
        </p:nvSpPr>
        <p:spPr>
          <a:xfrm>
            <a:off x="2539999" y="4495800"/>
            <a:ext cx="487679" cy="365759"/>
          </a:xfrm>
          <a:prstGeom prst="ellipse">
            <a:avLst/>
          </a:prstGeom>
          <a:solidFill>
            <a:schemeClr val="accent1"/>
          </a:solidFill>
          <a:ln w="28575" cap="rnd" cmpd="sng">
            <a:noFill/>
            <a:prstDash val="solid"/>
            <a:round/>
          </a:ln>
        </p:spPr>
      </p:sp>
      <p:sp>
        <p:nvSpPr>
          <p:cNvPr id="39" name="文本框"/>
          <p:cNvSpPr>
            <a:spLocks noGrp="1"/>
          </p:cNvSpPr>
          <p:nvPr>
            <p:ph type="sldNum"/>
          </p:nvPr>
        </p:nvSpPr>
        <p:spPr>
          <a:xfrm>
            <a:off x="1767392" y="4928702"/>
            <a:ext cx="812799" cy="517523"/>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charset="0"/>
                <a:ea typeface="宋体" charset="0"/>
                <a:cs typeface="Century Schoolbook" charset="0"/>
              </a:rPr>
              <a:t>‹#›</a:t>
            </a:fld>
            <a:endParaRPr lang="zh-CN" altLang="en-US" sz="1400" b="1" i="0" u="none" strike="noStrike" kern="1200" cap="none" spc="10" baseline="0">
              <a:solidFill>
                <a:srgbClr val="FFFFFF"/>
              </a:solidFill>
              <a:latin typeface="Century Schoolbook" charset="0"/>
              <a:ea typeface="宋体" charset="0"/>
              <a:cs typeface="Century Schoolbook" charset="0"/>
            </a:endParaRPr>
          </a:p>
        </p:txBody>
      </p:sp>
    </p:spTree>
    <p:extLst>
      <p:ext uri="{BB962C8B-B14F-4D97-AF65-F5344CB8AC3E}">
        <p14:creationId xmlns:p14="http://schemas.microsoft.com/office/powerpoint/2010/main" val="122810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25684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28477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0" name="直线"/>
          <p:cNvSpPr>
            <a:spLocks/>
          </p:cNvSpPr>
          <p:nvPr/>
        </p:nvSpPr>
        <p:spPr>
          <a:xfrm>
            <a:off x="11683999" y="0"/>
            <a:ext cx="0" cy="6858000"/>
          </a:xfrm>
          <a:prstGeom prst="line">
            <a:avLst/>
          </a:prstGeom>
          <a:noFill/>
          <a:ln w="38100" cap="flat" cmpd="sng">
            <a:solidFill>
              <a:srgbClr val="FEC2AD">
                <a:alpha val="93000"/>
              </a:srgbClr>
            </a:solidFill>
            <a:prstDash val="solid"/>
            <a:round/>
          </a:ln>
        </p:spPr>
      </p:sp>
      <p:sp>
        <p:nvSpPr>
          <p:cNvPr id="59" name="直线"/>
          <p:cNvSpPr>
            <a:spLocks/>
          </p:cNvSpPr>
          <p:nvPr/>
        </p:nvSpPr>
        <p:spPr>
          <a:xfrm>
            <a:off x="101600" y="0"/>
            <a:ext cx="0" cy="6858000"/>
          </a:xfrm>
          <a:prstGeom prst="line">
            <a:avLst/>
          </a:prstGeom>
          <a:noFill/>
          <a:ln w="57150" cap="flat" cmpd="thickThin">
            <a:solidFill>
              <a:srgbClr val="FEC2AD"/>
            </a:solidFill>
            <a:prstDash val="solid"/>
            <a:round/>
          </a:ln>
        </p:spPr>
      </p:sp>
      <p:sp>
        <p:nvSpPr>
          <p:cNvPr id="58" name="直线"/>
          <p:cNvSpPr>
            <a:spLocks/>
          </p:cNvSpPr>
          <p:nvPr/>
        </p:nvSpPr>
        <p:spPr>
          <a:xfrm>
            <a:off x="11988800" y="0"/>
            <a:ext cx="0" cy="6858000"/>
          </a:xfrm>
          <a:prstGeom prst="line">
            <a:avLst/>
          </a:prstGeom>
          <a:noFill/>
          <a:ln w="19050" cap="flat" cmpd="sng">
            <a:solidFill>
              <a:srgbClr val="FE8637"/>
            </a:solidFill>
            <a:prstDash val="solid"/>
            <a:round/>
          </a:ln>
        </p:spPr>
      </p:sp>
      <p:sp>
        <p:nvSpPr>
          <p:cNvPr id="57" name="矩形"/>
          <p:cNvSpPr>
            <a:spLocks/>
          </p:cNvSpPr>
          <p:nvPr/>
        </p:nvSpPr>
        <p:spPr>
          <a:xfrm>
            <a:off x="11785600" y="0"/>
            <a:ext cx="406400" cy="6858000"/>
          </a:xfrm>
          <a:prstGeom prst="rect">
            <a:avLst/>
          </a:prstGeom>
          <a:solidFill>
            <a:srgbClr val="FEC2AD">
              <a:alpha val="87000"/>
            </a:srgbClr>
          </a:solidFill>
          <a:ln w="38100" cap="rnd" cmpd="sng">
            <a:noFill/>
            <a:prstDash val="solid"/>
            <a:round/>
          </a:ln>
        </p:spPr>
      </p:sp>
      <p:sp>
        <p:nvSpPr>
          <p:cNvPr id="56" name="直线"/>
          <p:cNvSpPr>
            <a:spLocks/>
          </p:cNvSpPr>
          <p:nvPr/>
        </p:nvSpPr>
        <p:spPr>
          <a:xfrm>
            <a:off x="11887199" y="0"/>
            <a:ext cx="0" cy="6858000"/>
          </a:xfrm>
          <a:prstGeom prst="line">
            <a:avLst/>
          </a:prstGeom>
          <a:noFill/>
          <a:ln w="9525" cap="flat" cmpd="sng">
            <a:solidFill>
              <a:srgbClr val="FE8637"/>
            </a:solidFill>
            <a:prstDash val="solid"/>
            <a:round/>
          </a:ln>
        </p:spPr>
      </p:sp>
      <p:sp>
        <p:nvSpPr>
          <p:cNvPr id="55" name="椭圆"/>
          <p:cNvSpPr>
            <a:spLocks/>
          </p:cNvSpPr>
          <p:nvPr/>
        </p:nvSpPr>
        <p:spPr>
          <a:xfrm>
            <a:off x="10875263" y="5715000"/>
            <a:ext cx="731519" cy="548640"/>
          </a:xfrm>
          <a:prstGeom prst="ellipse">
            <a:avLst/>
          </a:prstGeom>
          <a:solidFill>
            <a:schemeClr val="accent1"/>
          </a:solidFill>
          <a:ln w="38100" cap="rnd" cmpd="sng">
            <a:noFill/>
            <a:prstDash val="solid"/>
            <a:round/>
          </a:ln>
        </p:spPr>
      </p:sp>
      <p:sp>
        <p:nvSpPr>
          <p:cNvPr id="51" name="文本框"/>
          <p:cNvSpPr>
            <a:spLocks noGrp="1"/>
          </p:cNvSpPr>
          <p:nvPr>
            <p:ph type="title"/>
          </p:nvPr>
        </p:nvSpPr>
        <p:spPr>
          <a:xfrm>
            <a:off x="609600" y="274638"/>
            <a:ext cx="99568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2" name="文本框"/>
          <p:cNvSpPr>
            <a:spLocks noGrp="1"/>
          </p:cNvSpPr>
          <p:nvPr>
            <p:ph type="dt" idx="10"/>
          </p:nvPr>
        </p:nvSpPr>
        <p:spPr>
          <a:xfrm>
            <a:off x="10454640" y="1017842"/>
            <a:ext cx="2011680" cy="512063"/>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eaLnBrk="1" latinLnBrk="0" hangingPunct="1"/>
            <a:endParaRPr lang="zh-CN" altLang="en-US" sz="1200">
              <a:solidFill>
                <a:schemeClr val="tx2"/>
              </a:solidFill>
              <a:latin typeface="Century Schoolbook" charset="0"/>
              <a:ea typeface="宋体" charset="0"/>
              <a:cs typeface="Century Schoolbook" charset="0"/>
            </a:endParaRPr>
          </a:p>
        </p:txBody>
      </p:sp>
      <p:sp>
        <p:nvSpPr>
          <p:cNvPr id="53" name="文本框"/>
          <p:cNvSpPr>
            <a:spLocks noGrp="1"/>
          </p:cNvSpPr>
          <p:nvPr>
            <p:ph type="sldNum"/>
          </p:nvPr>
        </p:nvSpPr>
        <p:spPr>
          <a:xfrm>
            <a:off x="10838689" y="5734050"/>
            <a:ext cx="812799" cy="521207"/>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38100" indent="0" algn="ctr" eaLnBrk="1" latinLnBrk="0" hangingPunct="1">
              <a:lnSpc>
                <a:spcPct val="100000"/>
              </a:lnSpc>
              <a:spcBef>
                <a:spcPts val="55"/>
              </a:spcBef>
            </a:pPr>
            <a:fld id="{CAD2D6BD-DE1B-4B5F-8B41-2702339687B9}" type="slidenum">
              <a:rPr lang="en-US" altLang="zh-CN" sz="1400" b="1" i="0" u="none" strike="noStrike" kern="1200" cap="none" spc="10" baseline="0">
                <a:solidFill>
                  <a:srgbClr val="FFFFFF"/>
                </a:solidFill>
                <a:latin typeface="Century Schoolbook" charset="0"/>
                <a:ea typeface="宋体" charset="0"/>
                <a:cs typeface="Century Schoolbook" charset="0"/>
              </a:rPr>
              <a:t>‹#›</a:t>
            </a:fld>
            <a:endParaRPr lang="zh-CN" altLang="en-US" sz="1400" b="1" spc="10">
              <a:solidFill>
                <a:srgbClr val="FFFFFF"/>
              </a:solidFill>
              <a:latin typeface="Century Schoolbook" charset="0"/>
              <a:ea typeface="宋体" charset="0"/>
              <a:cs typeface="Century Schoolbook" charset="0"/>
            </a:endParaRPr>
          </a:p>
        </p:txBody>
      </p:sp>
      <p:sp>
        <p:nvSpPr>
          <p:cNvPr id="54" name="文本框"/>
          <p:cNvSpPr>
            <a:spLocks noGrp="1"/>
          </p:cNvSpPr>
          <p:nvPr>
            <p:ph type="ftr"/>
          </p:nvPr>
        </p:nvSpPr>
        <p:spPr>
          <a:xfrm>
            <a:off x="9853647" y="3676280"/>
            <a:ext cx="3200400" cy="487679"/>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eaLnBrk="1" latinLnBrk="0" hangingPunct="1"/>
            <a:endParaRPr lang="zh-CN" altLang="en-US" sz="1200">
              <a:solidFill>
                <a:schemeClr val="tx2"/>
              </a:solidFill>
              <a:latin typeface="Century Schoolbook" charset="0"/>
              <a:ea typeface="宋体" charset="0"/>
              <a:cs typeface="Century Schoolbook" charset="0"/>
            </a:endParaRPr>
          </a:p>
        </p:txBody>
      </p:sp>
    </p:spTree>
    <p:extLst>
      <p:ext uri="{BB962C8B-B14F-4D97-AF65-F5344CB8AC3E}">
        <p14:creationId xmlns:p14="http://schemas.microsoft.com/office/powerpoint/2010/main" val="416425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59" name="直线"/>
          <p:cNvSpPr>
            <a:spLocks/>
          </p:cNvSpPr>
          <p:nvPr/>
        </p:nvSpPr>
        <p:spPr>
          <a:xfrm>
            <a:off x="11683999" y="0"/>
            <a:ext cx="0" cy="6858000"/>
          </a:xfrm>
          <a:prstGeom prst="line">
            <a:avLst/>
          </a:prstGeom>
          <a:noFill/>
          <a:ln w="38100" cap="flat" cmpd="sng">
            <a:solidFill>
              <a:srgbClr val="FEC2AD">
                <a:alpha val="93000"/>
              </a:srgbClr>
            </a:solidFill>
            <a:prstDash val="solid"/>
            <a:round/>
          </a:ln>
        </p:spPr>
      </p:sp>
      <p:sp>
        <p:nvSpPr>
          <p:cNvPr id="158" name="直线"/>
          <p:cNvSpPr>
            <a:spLocks/>
          </p:cNvSpPr>
          <p:nvPr/>
        </p:nvSpPr>
        <p:spPr>
          <a:xfrm>
            <a:off x="101600" y="0"/>
            <a:ext cx="0" cy="6858000"/>
          </a:xfrm>
          <a:prstGeom prst="line">
            <a:avLst/>
          </a:prstGeom>
          <a:noFill/>
          <a:ln w="57150" cap="flat" cmpd="thickThin">
            <a:solidFill>
              <a:srgbClr val="FEC2AD"/>
            </a:solidFill>
            <a:prstDash val="solid"/>
            <a:round/>
          </a:ln>
        </p:spPr>
      </p:sp>
      <p:sp>
        <p:nvSpPr>
          <p:cNvPr id="157" name="直线"/>
          <p:cNvSpPr>
            <a:spLocks/>
          </p:cNvSpPr>
          <p:nvPr/>
        </p:nvSpPr>
        <p:spPr>
          <a:xfrm>
            <a:off x="11988800" y="0"/>
            <a:ext cx="0" cy="6858000"/>
          </a:xfrm>
          <a:prstGeom prst="line">
            <a:avLst/>
          </a:prstGeom>
          <a:noFill/>
          <a:ln w="19050" cap="flat" cmpd="sng">
            <a:solidFill>
              <a:srgbClr val="FE8637"/>
            </a:solidFill>
            <a:prstDash val="solid"/>
            <a:round/>
          </a:ln>
        </p:spPr>
      </p:sp>
      <p:sp>
        <p:nvSpPr>
          <p:cNvPr id="156" name="矩形"/>
          <p:cNvSpPr>
            <a:spLocks/>
          </p:cNvSpPr>
          <p:nvPr/>
        </p:nvSpPr>
        <p:spPr>
          <a:xfrm>
            <a:off x="11785600" y="0"/>
            <a:ext cx="406400" cy="6858000"/>
          </a:xfrm>
          <a:prstGeom prst="rect">
            <a:avLst/>
          </a:prstGeom>
          <a:solidFill>
            <a:srgbClr val="FEC2AD">
              <a:alpha val="87000"/>
            </a:srgbClr>
          </a:solidFill>
          <a:ln w="38100" cap="rnd" cmpd="sng">
            <a:noFill/>
            <a:prstDash val="solid"/>
            <a:round/>
          </a:ln>
        </p:spPr>
      </p:sp>
      <p:sp>
        <p:nvSpPr>
          <p:cNvPr id="155" name="直线"/>
          <p:cNvSpPr>
            <a:spLocks/>
          </p:cNvSpPr>
          <p:nvPr/>
        </p:nvSpPr>
        <p:spPr>
          <a:xfrm>
            <a:off x="11887199" y="0"/>
            <a:ext cx="0" cy="6858000"/>
          </a:xfrm>
          <a:prstGeom prst="line">
            <a:avLst/>
          </a:prstGeom>
          <a:noFill/>
          <a:ln w="9525" cap="flat" cmpd="sng">
            <a:solidFill>
              <a:srgbClr val="FE8637"/>
            </a:solidFill>
            <a:prstDash val="solid"/>
            <a:round/>
          </a:ln>
        </p:spPr>
      </p:sp>
      <p:sp>
        <p:nvSpPr>
          <p:cNvPr id="154" name="椭圆"/>
          <p:cNvSpPr>
            <a:spLocks/>
          </p:cNvSpPr>
          <p:nvPr/>
        </p:nvSpPr>
        <p:spPr>
          <a:xfrm>
            <a:off x="10875263" y="5715000"/>
            <a:ext cx="731519" cy="548640"/>
          </a:xfrm>
          <a:prstGeom prst="ellipse">
            <a:avLst/>
          </a:prstGeom>
          <a:solidFill>
            <a:schemeClr val="accent1"/>
          </a:solidFill>
          <a:ln w="38100" cap="rnd" cmpd="sng">
            <a:noFill/>
            <a:prstDash val="solid"/>
            <a:round/>
          </a:ln>
        </p:spPr>
      </p:sp>
      <p:sp>
        <p:nvSpPr>
          <p:cNvPr id="149" name="文本框"/>
          <p:cNvSpPr>
            <a:spLocks noGrp="1"/>
          </p:cNvSpPr>
          <p:nvPr>
            <p:ph type="title"/>
          </p:nvPr>
        </p:nvSpPr>
        <p:spPr>
          <a:xfrm>
            <a:off x="609600" y="274638"/>
            <a:ext cx="99568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150" name="文本框"/>
          <p:cNvSpPr>
            <a:spLocks noGrp="1"/>
          </p:cNvSpPr>
          <p:nvPr>
            <p:ph type="body" idx="1"/>
          </p:nvPr>
        </p:nvSpPr>
        <p:spPr>
          <a:xfrm>
            <a:off x="609600" y="1600200"/>
            <a:ext cx="9956800" cy="487375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eaLnBrk="1" latinLnBrk="0" hangingPunct="1"/>
            <a:r>
              <a:rPr lang="en-US" altLang="zh-CN"/>
              <a:t>Click to edit Master text styles</a:t>
            </a:r>
          </a:p>
          <a:p>
            <a:pPr lvl="1" eaLnBrk="1" latinLnBrk="0" hangingPunct="1"/>
            <a:r>
              <a:rPr lang="en-US" altLang="zh-CN"/>
              <a:t>Second level</a:t>
            </a:r>
          </a:p>
          <a:p>
            <a:pPr lvl="2" eaLnBrk="1" latinLnBrk="0" hangingPunct="1"/>
            <a:r>
              <a:rPr lang="en-US" altLang="zh-CN"/>
              <a:t>Third level</a:t>
            </a:r>
          </a:p>
          <a:p>
            <a:pPr lvl="3" eaLnBrk="1" latinLnBrk="0" hangingPunct="1"/>
            <a:r>
              <a:rPr lang="en-US" altLang="zh-CN"/>
              <a:t>Fourth level</a:t>
            </a:r>
          </a:p>
          <a:p>
            <a:pPr lvl="4" eaLnBrk="1" latinLnBrk="0" hangingPunct="1"/>
            <a:r>
              <a:rPr lang="en-US" altLang="zh-CN"/>
              <a:t>Fifth level</a:t>
            </a:r>
            <a:endParaRPr lang="zh-CN" altLang="en-US"/>
          </a:p>
        </p:txBody>
      </p:sp>
      <p:sp>
        <p:nvSpPr>
          <p:cNvPr id="151" name="文本框"/>
          <p:cNvSpPr>
            <a:spLocks noGrp="1"/>
          </p:cNvSpPr>
          <p:nvPr>
            <p:ph type="dt"/>
          </p:nvPr>
        </p:nvSpPr>
        <p:spPr>
          <a:xfrm>
            <a:off x="10454640" y="1017842"/>
            <a:ext cx="2011680" cy="512063"/>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eaLnBrk="1" latinLnBrk="0" hangingPunct="1"/>
            <a:endParaRPr lang="zh-CN" altLang="en-US" sz="1200">
              <a:solidFill>
                <a:schemeClr val="tx2"/>
              </a:solidFill>
              <a:latin typeface="Century Schoolbook" charset="0"/>
              <a:ea typeface="宋体" charset="0"/>
              <a:cs typeface="Century Schoolbook" charset="0"/>
            </a:endParaRPr>
          </a:p>
        </p:txBody>
      </p:sp>
      <p:sp>
        <p:nvSpPr>
          <p:cNvPr id="152" name="文本框"/>
          <p:cNvSpPr>
            <a:spLocks noGrp="1"/>
          </p:cNvSpPr>
          <p:nvPr>
            <p:ph type="sldNum"/>
          </p:nvPr>
        </p:nvSpPr>
        <p:spPr>
          <a:xfrm>
            <a:off x="10838689" y="5734050"/>
            <a:ext cx="812799" cy="521207"/>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38100" indent="0" algn="ctr" eaLnBrk="1" latinLnBrk="0" hangingPunct="1">
              <a:lnSpc>
                <a:spcPct val="100000"/>
              </a:lnSpc>
              <a:spcBef>
                <a:spcPts val="55"/>
              </a:spcBef>
            </a:pPr>
            <a:fld id="{CAD2D6BD-DE1B-4B5F-8B41-2702339687B9}" type="slidenum">
              <a:rPr lang="en-US" altLang="zh-CN" sz="1400" b="1" i="0" u="none" strike="noStrike" kern="1200" cap="none" spc="10" baseline="0">
                <a:solidFill>
                  <a:srgbClr val="FFFFFF"/>
                </a:solidFill>
                <a:latin typeface="Century Schoolbook" charset="0"/>
                <a:ea typeface="宋体" charset="0"/>
                <a:cs typeface="Century Schoolbook" charset="0"/>
              </a:rPr>
              <a:t>‹#›</a:t>
            </a:fld>
            <a:endParaRPr lang="zh-CN" altLang="en-US" sz="1400" b="1" spc="10">
              <a:solidFill>
                <a:srgbClr val="FFFFFF"/>
              </a:solidFill>
              <a:latin typeface="Century Schoolbook" charset="0"/>
              <a:ea typeface="宋体" charset="0"/>
              <a:cs typeface="Century Schoolbook" charset="0"/>
            </a:endParaRPr>
          </a:p>
        </p:txBody>
      </p:sp>
      <p:sp>
        <p:nvSpPr>
          <p:cNvPr id="153" name="文本框"/>
          <p:cNvSpPr>
            <a:spLocks noGrp="1"/>
          </p:cNvSpPr>
          <p:nvPr>
            <p:ph type="ftr"/>
          </p:nvPr>
        </p:nvSpPr>
        <p:spPr>
          <a:xfrm>
            <a:off x="9853647" y="3676280"/>
            <a:ext cx="3200400" cy="487679"/>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eaLnBrk="1" latinLnBrk="0" hangingPunct="1"/>
            <a:endParaRPr lang="zh-CN" altLang="en-US" sz="1200">
              <a:solidFill>
                <a:schemeClr val="tx2"/>
              </a:solidFill>
              <a:latin typeface="Century Schoolbook" charset="0"/>
              <a:ea typeface="宋体" charset="0"/>
              <a:cs typeface="Century Schoolbook" charset="0"/>
            </a:endParaRPr>
          </a:p>
        </p:txBody>
      </p:sp>
    </p:spTree>
    <p:extLst>
      <p:ext uri="{BB962C8B-B14F-4D97-AF65-F5344CB8AC3E}">
        <p14:creationId xmlns:p14="http://schemas.microsoft.com/office/powerpoint/2010/main" val="406992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7574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39560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8700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2024/9/24</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1382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2024/9/24</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8870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2024/9/24</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17736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84945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0019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直线"/>
          <p:cNvSpPr>
            <a:spLocks/>
          </p:cNvSpPr>
          <p:nvPr/>
        </p:nvSpPr>
        <p:spPr>
          <a:xfrm>
            <a:off x="11683999" y="0"/>
            <a:ext cx="0" cy="6858000"/>
          </a:xfrm>
          <a:prstGeom prst="line">
            <a:avLst/>
          </a:prstGeom>
          <a:noFill/>
          <a:ln w="38100" cap="flat" cmpd="sng">
            <a:solidFill>
              <a:srgbClr val="FEC2AD">
                <a:alpha val="93000"/>
              </a:srgbClr>
            </a:solidFill>
            <a:prstDash val="solid"/>
            <a:round/>
          </a:ln>
        </p:spPr>
      </p:sp>
      <p:sp>
        <p:nvSpPr>
          <p:cNvPr id="3" name="文本框"/>
          <p:cNvSpPr>
            <a:spLocks noGrp="1"/>
          </p:cNvSpPr>
          <p:nvPr>
            <p:ph type="title"/>
          </p:nvPr>
        </p:nvSpPr>
        <p:spPr>
          <a:xfrm>
            <a:off x="609600" y="274638"/>
            <a:ext cx="99568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4" name="文本框"/>
          <p:cNvSpPr>
            <a:spLocks noGrp="1"/>
          </p:cNvSpPr>
          <p:nvPr>
            <p:ph type="body" idx="1"/>
          </p:nvPr>
        </p:nvSpPr>
        <p:spPr>
          <a:xfrm>
            <a:off x="609600" y="1600200"/>
            <a:ext cx="9956800" cy="487375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eaLnBrk="1" latinLnBrk="0" hangingPunct="1"/>
            <a:r>
              <a:rPr lang="en-US" altLang="zh-CN"/>
              <a:t>Click to edit Master text styles</a:t>
            </a:r>
          </a:p>
          <a:p>
            <a:pPr lvl="1" eaLnBrk="1" latinLnBrk="0" hangingPunct="1"/>
            <a:r>
              <a:rPr lang="en-US" altLang="zh-CN"/>
              <a:t>Second level</a:t>
            </a:r>
          </a:p>
          <a:p>
            <a:pPr lvl="2" eaLnBrk="1" latinLnBrk="0" hangingPunct="1"/>
            <a:r>
              <a:rPr lang="en-US" altLang="zh-CN"/>
              <a:t>Third level</a:t>
            </a:r>
          </a:p>
          <a:p>
            <a:pPr lvl="3" eaLnBrk="1" latinLnBrk="0" hangingPunct="1"/>
            <a:r>
              <a:rPr lang="en-US" altLang="zh-CN"/>
              <a:t>Fourth level</a:t>
            </a:r>
          </a:p>
          <a:p>
            <a:pPr lvl="4" eaLnBrk="1" latinLnBrk="0" hangingPunct="1"/>
            <a:r>
              <a:rPr lang="en-US" altLang="zh-CN"/>
              <a:t>Fifth level</a:t>
            </a:r>
            <a:endParaRPr lang="zh-CN" altLang="en-US"/>
          </a:p>
        </p:txBody>
      </p:sp>
      <p:sp>
        <p:nvSpPr>
          <p:cNvPr id="5" name="文本框"/>
          <p:cNvSpPr>
            <a:spLocks noGrp="1"/>
          </p:cNvSpPr>
          <p:nvPr>
            <p:ph type="dt" idx="2"/>
          </p:nvPr>
        </p:nvSpPr>
        <p:spPr>
          <a:xfrm rot="5400000">
            <a:off x="10454640" y="1017842"/>
            <a:ext cx="2011680" cy="51206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eaLnBrk="1" latinLnBrk="0" hangingPunct="1"/>
            <a:fld id="{CAD2D6BD-DE1B-4B5F-8B41-2702339687B9}" type="datetime1">
              <a:rPr lang="en-US" altLang="zh-CN" sz="1200">
                <a:solidFill>
                  <a:schemeClr val="tx2"/>
                </a:solidFill>
                <a:latin typeface="Century Schoolbook" charset="0"/>
                <a:ea typeface="宋体" charset="0"/>
                <a:cs typeface="Century Schoolbook" charset="0"/>
              </a:rPr>
              <a:t>9/24/2024</a:t>
            </a:fld>
            <a:endParaRPr lang="zh-CN" altLang="en-US" sz="1200">
              <a:solidFill>
                <a:schemeClr val="tx2"/>
              </a:solidFill>
              <a:latin typeface="Century Schoolbook" charset="0"/>
              <a:ea typeface="宋体" charset="0"/>
              <a:cs typeface="Century Schoolbook" charset="0"/>
            </a:endParaRPr>
          </a:p>
        </p:txBody>
      </p:sp>
      <p:sp>
        <p:nvSpPr>
          <p:cNvPr id="6" name="文本框"/>
          <p:cNvSpPr>
            <a:spLocks noGrp="1"/>
          </p:cNvSpPr>
          <p:nvPr>
            <p:ph type="ftr" idx="3"/>
          </p:nvPr>
        </p:nvSpPr>
        <p:spPr>
          <a:xfrm rot="5400000">
            <a:off x="9853647" y="3676280"/>
            <a:ext cx="3200400" cy="487679"/>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eaLnBrk="1" latinLnBrk="0" hangingPunct="1"/>
            <a:endParaRPr lang="zh-CN" altLang="en-US" sz="1200">
              <a:solidFill>
                <a:schemeClr val="tx2"/>
              </a:solidFill>
              <a:latin typeface="Century Schoolbook" charset="0"/>
              <a:ea typeface="宋体" charset="0"/>
              <a:cs typeface="Century Schoolbook" charset="0"/>
            </a:endParaRPr>
          </a:p>
        </p:txBody>
      </p:sp>
      <p:sp>
        <p:nvSpPr>
          <p:cNvPr id="7" name="直线"/>
          <p:cNvSpPr>
            <a:spLocks/>
          </p:cNvSpPr>
          <p:nvPr/>
        </p:nvSpPr>
        <p:spPr>
          <a:xfrm>
            <a:off x="101600" y="0"/>
            <a:ext cx="0" cy="6858000"/>
          </a:xfrm>
          <a:prstGeom prst="line">
            <a:avLst/>
          </a:prstGeom>
          <a:noFill/>
          <a:ln w="57150" cap="flat" cmpd="thickThin">
            <a:solidFill>
              <a:srgbClr val="FEC2AD"/>
            </a:solidFill>
            <a:prstDash val="solid"/>
            <a:round/>
          </a:ln>
        </p:spPr>
      </p:sp>
      <p:sp>
        <p:nvSpPr>
          <p:cNvPr id="8" name="直线"/>
          <p:cNvSpPr>
            <a:spLocks/>
          </p:cNvSpPr>
          <p:nvPr/>
        </p:nvSpPr>
        <p:spPr>
          <a:xfrm>
            <a:off x="11988800" y="0"/>
            <a:ext cx="0" cy="6858000"/>
          </a:xfrm>
          <a:prstGeom prst="line">
            <a:avLst/>
          </a:prstGeom>
          <a:noFill/>
          <a:ln w="19050" cap="flat" cmpd="sng">
            <a:solidFill>
              <a:srgbClr val="FE8637"/>
            </a:solidFill>
            <a:prstDash val="solid"/>
            <a:round/>
          </a:ln>
        </p:spPr>
      </p:sp>
      <p:sp>
        <p:nvSpPr>
          <p:cNvPr id="9" name="矩形"/>
          <p:cNvSpPr>
            <a:spLocks/>
          </p:cNvSpPr>
          <p:nvPr/>
        </p:nvSpPr>
        <p:spPr>
          <a:xfrm>
            <a:off x="11785600" y="0"/>
            <a:ext cx="406400" cy="6858000"/>
          </a:xfrm>
          <a:prstGeom prst="rect">
            <a:avLst/>
          </a:prstGeom>
          <a:solidFill>
            <a:srgbClr val="FEC2AD">
              <a:alpha val="87000"/>
            </a:srgbClr>
          </a:solidFill>
          <a:ln w="38100" cap="rnd" cmpd="sng">
            <a:noFill/>
            <a:prstDash val="solid"/>
            <a:round/>
          </a:ln>
        </p:spPr>
      </p:sp>
      <p:sp>
        <p:nvSpPr>
          <p:cNvPr id="10" name="直线"/>
          <p:cNvSpPr>
            <a:spLocks/>
          </p:cNvSpPr>
          <p:nvPr/>
        </p:nvSpPr>
        <p:spPr>
          <a:xfrm>
            <a:off x="11887199" y="0"/>
            <a:ext cx="0" cy="6858000"/>
          </a:xfrm>
          <a:prstGeom prst="line">
            <a:avLst/>
          </a:prstGeom>
          <a:noFill/>
          <a:ln w="9525" cap="flat" cmpd="sng">
            <a:solidFill>
              <a:srgbClr val="FE8637"/>
            </a:solidFill>
            <a:prstDash val="solid"/>
            <a:round/>
          </a:ln>
        </p:spPr>
      </p:sp>
      <p:sp>
        <p:nvSpPr>
          <p:cNvPr id="11" name="椭圆"/>
          <p:cNvSpPr>
            <a:spLocks/>
          </p:cNvSpPr>
          <p:nvPr/>
        </p:nvSpPr>
        <p:spPr>
          <a:xfrm>
            <a:off x="10875263" y="5715000"/>
            <a:ext cx="731519" cy="548640"/>
          </a:xfrm>
          <a:prstGeom prst="ellipse">
            <a:avLst/>
          </a:prstGeom>
          <a:solidFill>
            <a:schemeClr val="accent1"/>
          </a:solidFill>
          <a:ln w="38100" cap="rnd" cmpd="sng">
            <a:noFill/>
            <a:prstDash val="solid"/>
            <a:round/>
          </a:ln>
        </p:spPr>
      </p:sp>
      <p:sp>
        <p:nvSpPr>
          <p:cNvPr id="12" name="文本框"/>
          <p:cNvSpPr>
            <a:spLocks noGrp="1"/>
          </p:cNvSpPr>
          <p:nvPr>
            <p:ph type="sldNum" idx="4"/>
          </p:nvPr>
        </p:nvSpPr>
        <p:spPr>
          <a:xfrm>
            <a:off x="10838689" y="5734050"/>
            <a:ext cx="812799" cy="521207"/>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8100" indent="0" algn="ctr" eaLnBrk="1" latinLnBrk="0" hangingPunct="1">
              <a:lnSpc>
                <a:spcPct val="100000"/>
              </a:lnSpc>
              <a:spcBef>
                <a:spcPts val="55"/>
              </a:spcBef>
            </a:pPr>
            <a:fld id="{CAD2D6BD-DE1B-4B5F-8B41-2702339687B9}" type="slidenum">
              <a:rPr lang="en-US" altLang="zh-CN" sz="1400" b="1" i="0" u="none" strike="noStrike" kern="1200" cap="none" spc="10" baseline="0">
                <a:solidFill>
                  <a:srgbClr val="FFFFFF"/>
                </a:solidFill>
                <a:latin typeface="Century Schoolbook" charset="0"/>
                <a:ea typeface="宋体" charset="0"/>
                <a:cs typeface="Century Schoolbook" charset="0"/>
              </a:rPr>
              <a:t>‹#›</a:t>
            </a:fld>
            <a:endParaRPr lang="zh-CN" altLang="en-US" sz="1400" b="1" spc="10">
              <a:solidFill>
                <a:srgbClr val="FFFFFF"/>
              </a:solidFill>
              <a:latin typeface="Century Schoolbook" charset="0"/>
              <a:ea typeface="宋体" charset="0"/>
              <a:cs typeface="Century Schoolbook" charset="0"/>
            </a:endParaRPr>
          </a:p>
        </p:txBody>
      </p:sp>
    </p:spTree>
    <p:extLst>
      <p:ext uri="{BB962C8B-B14F-4D97-AF65-F5344CB8AC3E}">
        <p14:creationId xmlns:p14="http://schemas.microsoft.com/office/powerpoint/2010/main" val="121062760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spcBef>
          <a:spcPts val="0"/>
        </a:spcBef>
        <a:buNone/>
        <a:defRPr sz="3000" b="0" kern="1200" cap="small" baseline="0">
          <a:solidFill>
            <a:schemeClr val="tx2"/>
          </a:solidFill>
          <a:latin typeface="Century Schoolbook" charset="0"/>
          <a:ea typeface="华文楷体" charset="0"/>
          <a:cs typeface="Century Schoolbook" charset="0"/>
        </a:defRPr>
      </a:lvl1pPr>
    </p:titleStyle>
    <p:bodyStyle>
      <a:lvl1pPr marL="274320" indent="-274320" algn="l" defTabSz="914400" eaLnBrk="1" fontAlgn="auto" latinLnBrk="0" hangingPunct="1">
        <a:spcBef>
          <a:spcPts val="600"/>
        </a:spcBef>
        <a:buClr>
          <a:schemeClr val="accent1"/>
        </a:buClr>
        <a:buSzPct val="70000"/>
        <a:buFont typeface="Wingdings" charset="0"/>
        <a:buChar char=""/>
        <a:defRPr sz="2400" kern="1200">
          <a:solidFill>
            <a:schemeClr val="tx1"/>
          </a:solidFill>
          <a:latin typeface="Century Schoolbook" charset="0"/>
          <a:ea typeface="宋体" charset="0"/>
          <a:cs typeface="Century Schoolbook" charset="0"/>
        </a:defRPr>
      </a:lvl1pPr>
      <a:lvl2pPr marL="640080" indent="-274320" algn="l" defTabSz="914400" eaLnBrk="1" fontAlgn="auto" latinLnBrk="0" hangingPunct="1">
        <a:spcBef>
          <a:spcPct val="20000"/>
        </a:spcBef>
        <a:buClr>
          <a:schemeClr val="accent1"/>
        </a:buClr>
        <a:buSzPct val="80000"/>
        <a:buFont typeface="Wingdings 2" charset="0"/>
        <a:buChar char=""/>
        <a:defRPr sz="2100" kern="1200">
          <a:solidFill>
            <a:schemeClr val="tx1"/>
          </a:solidFill>
          <a:latin typeface="Century Schoolbook" charset="0"/>
          <a:ea typeface="宋体" charset="0"/>
          <a:cs typeface="Century Schoolbook" charset="0"/>
        </a:defRPr>
      </a:lvl2pPr>
      <a:lvl3pPr marL="914400" indent="-182880" algn="l" defTabSz="914400" eaLnBrk="1" fontAlgn="auto" latinLnBrk="0" hangingPunct="1">
        <a:spcBef>
          <a:spcPct val="20000"/>
        </a:spcBef>
        <a:buClr>
          <a:srgbClr val="E0752F"/>
        </a:buClr>
        <a:buSzPct val="60000"/>
        <a:buFont typeface="Wingdings" charset="0"/>
        <a:buChar char=""/>
        <a:defRPr sz="1800" kern="1200">
          <a:solidFill>
            <a:schemeClr val="tx1"/>
          </a:solidFill>
          <a:latin typeface="Century Schoolbook" charset="0"/>
          <a:ea typeface="宋体" charset="0"/>
          <a:cs typeface="Century Schoolbook" charset="0"/>
        </a:defRPr>
      </a:lvl3pPr>
      <a:lvl4pPr marL="1188720" indent="-182880" algn="l" defTabSz="914400" eaLnBrk="1" fontAlgn="auto" latinLnBrk="0" hangingPunct="1">
        <a:spcBef>
          <a:spcPct val="20000"/>
        </a:spcBef>
        <a:buClr>
          <a:srgbClr val="FEC2AD"/>
        </a:buClr>
        <a:buSzPct val="60000"/>
        <a:buFont typeface="Wingdings" charset="0"/>
        <a:buChar char=""/>
        <a:defRPr sz="1800" kern="1200">
          <a:solidFill>
            <a:schemeClr val="tx1"/>
          </a:solidFill>
          <a:latin typeface="Century Schoolbook" charset="0"/>
          <a:ea typeface="宋体" charset="0"/>
          <a:cs typeface="Century Schoolbook" charset="0"/>
        </a:defRPr>
      </a:lvl4pPr>
      <a:lvl5pPr marL="1462913" indent="-182880" algn="l" defTabSz="914400" eaLnBrk="1" fontAlgn="auto" latinLnBrk="0" hangingPunct="1">
        <a:spcBef>
          <a:spcPct val="20000"/>
        </a:spcBef>
        <a:buClr>
          <a:srgbClr val="BCC9E9"/>
        </a:buClr>
        <a:buSzPct val="68000"/>
        <a:buFont typeface="Wingdings 2" charset="0"/>
        <a:buChar char=""/>
        <a:defRPr sz="1600" kern="1200">
          <a:solidFill>
            <a:schemeClr val="tx1"/>
          </a:solidFill>
          <a:latin typeface="Century Schoolbook" charset="0"/>
          <a:ea typeface="宋体" charset="0"/>
          <a:cs typeface="Century Schoolbook" charset="0"/>
        </a:defRPr>
      </a:lvl5pPr>
      <a:lvl6pPr marL="1737360" indent="-182880" algn="l" defTabSz="914400" eaLnBrk="1" fontAlgn="auto" latinLnBrk="0" hangingPunct="1">
        <a:spcBef>
          <a:spcPct val="20000"/>
        </a:spcBef>
        <a:buClr>
          <a:schemeClr val="accent1"/>
        </a:buClr>
        <a:buChar char="•"/>
        <a:defRPr sz="1600" kern="1200">
          <a:solidFill>
            <a:schemeClr val="tx2"/>
          </a:solidFill>
          <a:latin typeface="Century Schoolbook" charset="0"/>
          <a:ea typeface="宋体" charset="0"/>
          <a:cs typeface="Century Schoolbook" charset="0"/>
        </a:defRPr>
      </a:lvl6pPr>
      <a:lvl7pPr marL="2011679" indent="-182880" algn="l" defTabSz="914400" eaLnBrk="1" fontAlgn="auto" latinLnBrk="0" hangingPunct="1">
        <a:spcBef>
          <a:spcPct val="20000"/>
        </a:spcBef>
        <a:buClr>
          <a:srgbClr val="FEC2AD"/>
        </a:buClr>
        <a:buSzPct val="60000"/>
        <a:buFont typeface="Wingdings" charset="0"/>
        <a:buChar char=""/>
        <a:defRPr sz="1400" kern="1200" baseline="0">
          <a:solidFill>
            <a:schemeClr val="tx2"/>
          </a:solidFill>
          <a:latin typeface="Century Schoolbook" charset="0"/>
          <a:ea typeface="宋体" charset="0"/>
          <a:cs typeface="Century Schoolbook" charset="0"/>
        </a:defRPr>
      </a:lvl7pPr>
      <a:lvl8pPr marL="2286000" indent="-182880" algn="l" defTabSz="914400" eaLnBrk="1" fontAlgn="auto" latinLnBrk="0" hangingPunct="1">
        <a:spcBef>
          <a:spcPct val="20000"/>
        </a:spcBef>
        <a:buClr>
          <a:schemeClr val="accent2"/>
        </a:buClr>
        <a:buChar char="•"/>
        <a:defRPr sz="1400" kern="1200" cap="small" baseline="0">
          <a:solidFill>
            <a:schemeClr val="tx2"/>
          </a:solidFill>
          <a:latin typeface="Century Schoolbook" charset="0"/>
          <a:ea typeface="宋体" charset="0"/>
          <a:cs typeface="Century Schoolbook" charset="0"/>
        </a:defRPr>
      </a:lvl8pPr>
      <a:lvl9pPr marL="2286000" indent="-182880" algn="l" defTabSz="914400" eaLnBrk="1" fontAlgn="auto" latinLnBrk="0" hangingPunct="1">
        <a:spcBef>
          <a:spcPct val="20000"/>
        </a:spcBef>
        <a:buClr>
          <a:schemeClr val="accent2"/>
        </a:buClr>
        <a:buChar char="•"/>
        <a:defRPr sz="1400" kern="1200" cap="small" baseline="0">
          <a:solidFill>
            <a:schemeClr val="tx2"/>
          </a:solidFill>
          <a:latin typeface="Century Schoolbook" charset="0"/>
          <a:ea typeface="宋体" charset="0"/>
          <a:cs typeface="Century School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2.xml" /><Relationship Id="rId1" Type="http://schemas.openxmlformats.org/officeDocument/2006/relationships/slideLayout" Target="../slideLayouts/slideLayout12.xml" /><Relationship Id="rId4" Type="http://schemas.openxmlformats.org/officeDocument/2006/relationships/chart" Target="../charts/chart1.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12.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alpha val="98000"/>
          </a:srgbClr>
        </a:solidFill>
        <a:effectLst/>
      </p:bgPr>
    </p:bg>
    <p:spTree>
      <p:nvGrpSpPr>
        <p:cNvPr id="1" name=""/>
        <p:cNvGrpSpPr/>
        <p:nvPr/>
      </p:nvGrpSpPr>
      <p:grpSpPr>
        <a:xfrm>
          <a:off x="0" y="0"/>
          <a:ext cx="0" cy="0"/>
          <a:chOff x="0" y="0"/>
          <a:chExt cx="0" cy="0"/>
        </a:xfrm>
      </p:grpSpPr>
      <p:grpSp>
        <p:nvGrpSpPr>
          <p:cNvPr id="42" name="组合"/>
          <p:cNvGrpSpPr>
            <a:grpSpLocks/>
          </p:cNvGrpSpPr>
          <p:nvPr/>
        </p:nvGrpSpPr>
        <p:grpSpPr>
          <a:xfrm>
            <a:off x="876299" y="990599"/>
            <a:ext cx="1743075" cy="1333500"/>
            <a:chOff x="876299" y="990599"/>
            <a:chExt cx="1743075" cy="1333500"/>
          </a:xfrm>
        </p:grpSpPr>
        <p:sp>
          <p:nvSpPr>
            <p:cNvPr id="40" name="曲线"/>
            <p:cNvSpPr>
              <a:spLocks/>
            </p:cNvSpPr>
            <p:nvPr/>
          </p:nvSpPr>
          <p:spPr>
            <a:xfrm>
              <a:off x="876299"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41" name="曲线"/>
            <p:cNvSpPr>
              <a:spLocks/>
            </p:cNvSpPr>
            <p:nvPr/>
          </p:nvSpPr>
          <p:spPr>
            <a:xfrm>
              <a:off x="1971675"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599" y="10797"/>
                  </a:lnTo>
                  <a:lnTo>
                    <a:pt x="16915" y="0"/>
                  </a:lnTo>
                  <a:close/>
                </a:path>
              </a:pathLst>
            </a:custGeom>
            <a:solidFill>
              <a:srgbClr val="2D936B"/>
            </a:solidFill>
            <a:ln cap="flat" cmpd="sng">
              <a:noFill/>
              <a:prstDash val="solid"/>
              <a:miter/>
            </a:ln>
          </p:spPr>
        </p:sp>
      </p:grpSp>
      <p:sp>
        <p:nvSpPr>
          <p:cNvPr id="43" name="曲线"/>
          <p:cNvSpPr>
            <a:spLocks/>
          </p:cNvSpPr>
          <p:nvPr/>
        </p:nvSpPr>
        <p:spPr>
          <a:xfrm>
            <a:off x="3752852" y="1190627"/>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4" name="曲线"/>
          <p:cNvSpPr>
            <a:spLocks/>
          </p:cNvSpPr>
          <p:nvPr/>
        </p:nvSpPr>
        <p:spPr>
          <a:xfrm>
            <a:off x="3800474" y="5229229"/>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5" name="文本框"/>
          <p:cNvSpPr>
            <a:spLocks noGrp="1"/>
          </p:cNvSpPr>
          <p:nvPr>
            <p:ph type="ctrTitle"/>
          </p:nvPr>
        </p:nvSpPr>
        <p:spPr>
          <a:xfrm>
            <a:off x="-828675" y="109361"/>
            <a:ext cx="9982200" cy="911860"/>
          </a:xfrm>
          <a:prstGeom prst="rect">
            <a:avLst/>
          </a:prstGeom>
          <a:noFill/>
          <a:ln w="12700" cap="flat" cmpd="sng">
            <a:noFill/>
            <a:prstDash val="solid"/>
            <a:miter/>
          </a:ln>
        </p:spPr>
        <p:txBody>
          <a:bodyPr vert="horz" wrap="square" lIns="0" tIns="16510" rIns="0" bIns="0" anchor="b" anchorCtr="0">
            <a:prstTxWarp prst="textNoShape">
              <a:avLst/>
            </a:prstTxWarp>
            <a:spAutoFit/>
          </a:bodyPr>
          <a:lstStyle/>
          <a:p>
            <a:pPr marL="3213735" indent="0" algn="l">
              <a:lnSpc>
                <a:spcPct val="100000"/>
              </a:lnSpc>
              <a:spcBef>
                <a:spcPts val="130"/>
              </a:spcBef>
              <a:spcAft>
                <a:spcPts val="0"/>
              </a:spcAft>
              <a:buNone/>
            </a:pPr>
            <a:r>
              <a:rPr lang="en-US" altLang="zh-CN" sz="3000" b="1" i="0" u="none" strike="noStrike" kern="1200" cap="small" spc="0" baseline="0">
                <a:solidFill>
                  <a:srgbClr val="0F0F0F"/>
                </a:solidFill>
                <a:latin typeface="Times New Roman" pitchFamily="18" charset="0"/>
                <a:ea typeface="华文楷体" charset="0"/>
                <a:cs typeface="Times New Roman" pitchFamily="18" charset="0"/>
              </a:rPr>
              <a:t>Employee Data Analysis using Excel </a:t>
            </a:r>
            <a:br>
              <a:rPr lang="zh-CN" altLang="en-US" sz="3000" b="1" i="0" u="none" strike="noStrike" kern="1200" cap="small" spc="0" baseline="0">
                <a:solidFill>
                  <a:srgbClr val="0F0F0F"/>
                </a:solidFill>
                <a:latin typeface="Roboto" pitchFamily="2" charset="0"/>
                <a:ea typeface="华文楷体" charset="0"/>
                <a:cs typeface="Lucida Sans"/>
              </a:rPr>
            </a:br>
            <a:endParaRPr lang="zh-CN" altLang="en-US" sz="3000" b="1" i="0" u="none" strike="noStrike" kern="1200" cap="small" spc="15" baseline="0">
              <a:solidFill>
                <a:schemeClr val="tx2"/>
              </a:solidFill>
              <a:latin typeface="Century Schoolbook" charset="0"/>
              <a:ea typeface="华文楷体" charset="0"/>
              <a:cs typeface="Lucida Sans"/>
            </a:endParaRPr>
          </a:p>
        </p:txBody>
      </p:sp>
      <p:sp>
        <p:nvSpPr>
          <p:cNvPr id="46" name="文本框"/>
          <p:cNvSpPr>
            <a:spLocks noGrp="1"/>
          </p:cNvSpPr>
          <p:nvPr>
            <p:ph type="sldNum"/>
          </p:nvPr>
        </p:nvSpPr>
        <p:spPr>
          <a:xfrm>
            <a:off x="11214101" y="6301864"/>
            <a:ext cx="812799" cy="216535"/>
          </a:xfrm>
          <a:prstGeom prst="rect">
            <a:avLst/>
          </a:prstGeom>
          <a:noFill/>
          <a:ln cap="flat" cmpd="sng">
            <a:noFill/>
            <a:prstDash val="solid"/>
            <a:miter/>
          </a:ln>
        </p:spPr>
        <p:txBody>
          <a:bodyPr vert="horz" wrap="square" lIns="0" tIns="6985" rIns="0" bIns="0" anchor="ctr" anchorCtr="0">
            <a:prstTxWarp prst="textNoShape">
              <a:avLst/>
            </a:prstTxWarp>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charset="0"/>
                <a:ea typeface="宋体" charset="0"/>
                <a:cs typeface="Century Schoolbook" charset="0"/>
              </a:rPr>
              <a:t>1</a:t>
            </a:fld>
            <a:endParaRPr lang="zh-CN" altLang="en-US" sz="1400" b="1" i="0" u="none" strike="noStrike" kern="1200" cap="none" spc="10" baseline="0">
              <a:solidFill>
                <a:srgbClr val="FFFFFF"/>
              </a:solidFill>
              <a:latin typeface="Century Schoolbook" charset="0"/>
              <a:ea typeface="宋体" charset="0"/>
              <a:cs typeface="Century Schoolbook" charset="0"/>
            </a:endParaRPr>
          </a:p>
        </p:txBody>
      </p:sp>
      <p:pic>
        <p:nvPicPr>
          <p:cNvPr id="47" name="图片"/>
          <p:cNvPicPr>
            <a:picLocks/>
          </p:cNvPicPr>
          <p:nvPr/>
        </p:nvPicPr>
        <p:blipFill>
          <a:blip r:embed="rId3" cstate="print"/>
          <a:stretch>
            <a:fillRect/>
          </a:stretch>
        </p:blipFill>
        <p:spPr>
          <a:xfrm>
            <a:off x="676275" y="6467479"/>
            <a:ext cx="2143125" cy="200024"/>
          </a:xfrm>
          <a:prstGeom prst="rect">
            <a:avLst/>
          </a:prstGeom>
          <a:noFill/>
          <a:ln w="12700" cap="flat" cmpd="sng">
            <a:noFill/>
            <a:prstDash val="solid"/>
            <a:miter/>
          </a:ln>
        </p:spPr>
      </p:pic>
      <p:sp>
        <p:nvSpPr>
          <p:cNvPr id="48" name="矩形"/>
          <p:cNvSpPr>
            <a:spLocks/>
          </p:cNvSpPr>
          <p:nvPr/>
        </p:nvSpPr>
        <p:spPr>
          <a:xfrm>
            <a:off x="2554543" y="3314150"/>
            <a:ext cx="8610601"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entury Schoolbook" charset="0"/>
                <a:ea typeface="宋体" charset="0"/>
                <a:cs typeface="Century Schoolbook" charset="0"/>
              </a:rPr>
              <a:t>STUDENT NAME: </a:t>
            </a:r>
            <a:r>
              <a:rPr lang="en-IN" altLang="zh-CN" sz="2400" dirty="0">
                <a:latin typeface="Century Schoolbook" charset="0"/>
                <a:cs typeface="Century Schoolbook" charset="0"/>
              </a:rPr>
              <a:t>LOGESH SG</a:t>
            </a:r>
            <a:endParaRPr lang="en-US" altLang="zh-CN" sz="2400" b="0" i="0" u="none" strike="noStrike" kern="1200" cap="none" spc="0" baseline="0" dirty="0">
              <a:solidFill>
                <a:schemeClr val="tx1"/>
              </a:solidFill>
              <a:latin typeface="Century Schoolbook" charset="0"/>
              <a:ea typeface="宋体" charset="0"/>
              <a:cs typeface="Century Schoolbook"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entury Schoolbook" charset="0"/>
                <a:ea typeface="宋体" charset="0"/>
                <a:cs typeface="Century Schoolbook" charset="0"/>
              </a:rPr>
              <a:t>REGISTER NO: 3122072</a:t>
            </a:r>
            <a:r>
              <a:rPr lang="en-IN" altLang="zh-CN" sz="2400" b="0" i="0" u="none" strike="noStrike" kern="1200" cap="none" spc="0" baseline="0" dirty="0">
                <a:solidFill>
                  <a:schemeClr val="tx1"/>
                </a:solidFill>
                <a:latin typeface="Century Schoolbook" charset="0"/>
                <a:ea typeface="宋体" charset="0"/>
                <a:cs typeface="Century Schoolbook" charset="0"/>
              </a:rPr>
              <a:t>30</a:t>
            </a:r>
            <a:endParaRPr lang="en-US" altLang="zh-CN" sz="2400" b="0" i="0" u="none" strike="noStrike" kern="1200" cap="none" spc="0" baseline="0" dirty="0">
              <a:solidFill>
                <a:schemeClr val="tx1"/>
              </a:solidFill>
              <a:latin typeface="Century Schoolbook" charset="0"/>
              <a:ea typeface="宋体" charset="0"/>
              <a:cs typeface="Century Schoolbook"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entury Schoolbook" charset="0"/>
                <a:ea typeface="宋体" charset="0"/>
                <a:cs typeface="Century Schoolbook" charset="0"/>
              </a:rPr>
              <a:t>DEPARTMENT:B.COM(COMPUTER APPLICATION)</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entury Schoolbook" charset="0"/>
                <a:ea typeface="宋体" charset="0"/>
                <a:cs typeface="Century Schoolbook" charset="0"/>
              </a:rPr>
              <a:t>COLLEGE: AGURCHAND MANMULL JAIN COLLEGE</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entury Schoolbook" charset="0"/>
                <a:ea typeface="宋体" charset="0"/>
                <a:cs typeface="Century Schoolbook" charset="0"/>
              </a:rPr>
              <a:t>           </a:t>
            </a:r>
            <a:endParaRPr lang="zh-CN" altLang="en-US" sz="2400" b="0" i="0" u="none" strike="noStrike" kern="1200" cap="none" spc="0" baseline="0" dirty="0">
              <a:solidFill>
                <a:schemeClr val="tx1"/>
              </a:solidFill>
              <a:latin typeface="Century Schoolbook" charset="0"/>
              <a:ea typeface="宋体" charset="0"/>
              <a:cs typeface="Century Schoolbook" charset="0"/>
            </a:endParaRPr>
          </a:p>
        </p:txBody>
      </p:sp>
    </p:spTree>
    <p:extLst>
      <p:ext uri="{BB962C8B-B14F-4D97-AF65-F5344CB8AC3E}">
        <p14:creationId xmlns:p14="http://schemas.microsoft.com/office/powerpoint/2010/main" val="438329868"/>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 name="曲线"/>
          <p:cNvSpPr>
            <a:spLocks/>
          </p:cNvSpPr>
          <p:nvPr/>
        </p:nvSpPr>
        <p:spPr>
          <a:xfrm>
            <a:off x="9353553" y="5895979"/>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4"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45" name="矩形"/>
          <p:cNvSpPr>
            <a:spLocks/>
          </p:cNvSpPr>
          <p:nvPr/>
        </p:nvSpPr>
        <p:spPr>
          <a:xfrm>
            <a:off x="11277219" y="6473339"/>
            <a:ext cx="228600" cy="17633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6" name="矩形"/>
          <p:cNvSpPr>
            <a:spLocks/>
          </p:cNvSpPr>
          <p:nvPr/>
        </p:nvSpPr>
        <p:spPr>
          <a:xfrm>
            <a:off x="739774" y="291148"/>
            <a:ext cx="3303904" cy="752128"/>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47"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矩形"/>
          <p:cNvSpPr>
            <a:spLocks/>
          </p:cNvSpPr>
          <p:nvPr/>
        </p:nvSpPr>
        <p:spPr>
          <a:xfrm>
            <a:off x="838200" y="1271856"/>
            <a:ext cx="7162799" cy="646330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Schoolbook" charset="0"/>
                <a:ea typeface="宋体" charset="0"/>
                <a:cs typeface="Century Schoolbook" charset="0"/>
              </a:rPr>
              <a:t>In attendance analysis using Excel, several modeling techniques can help you gain insights and make data-driven decisions. Here’s an overview of key modeling approaches you might use:</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Schoolbook" charset="0"/>
                <a:ea typeface="宋体" charset="0"/>
                <a:cs typeface="Century Schoolbook" charset="0"/>
              </a:rPr>
              <a:t>1. </a:t>
            </a:r>
            <a:r>
              <a:rPr lang="en-US" altLang="zh-CN" sz="1800" b="1" i="0" u="sng" strike="noStrike" kern="1200" cap="none" spc="0" baseline="0">
                <a:solidFill>
                  <a:schemeClr val="tx1"/>
                </a:solidFill>
                <a:latin typeface="Century Schoolbook" charset="0"/>
                <a:ea typeface="宋体" charset="0"/>
                <a:cs typeface="Century Schoolbook" charset="0"/>
              </a:rPr>
              <a:t>Descriptive Statistics Mean and Median Attendance</a:t>
            </a:r>
            <a:r>
              <a:rPr lang="en-US" altLang="zh-CN" sz="1800" b="0" i="0" u="none" strike="noStrike" kern="1200" cap="none" spc="0" baseline="0">
                <a:solidFill>
                  <a:schemeClr val="tx1"/>
                </a:solidFill>
                <a:latin typeface="Century Schoolbook" charset="0"/>
                <a:ea typeface="宋体" charset="0"/>
                <a:cs typeface="Century Schoolbook" charset="0"/>
              </a:rPr>
              <a:t>: Calculate average and median attendance times to understand typical patterns. Standard Deviation: Measure the variability in attendance times. Excel Functions: AVERAGE(), MEDIAN(), STDEV.P(), STDEV.S()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Schoolbook" charset="0"/>
                <a:ea typeface="宋体" charset="0"/>
                <a:cs typeface="Century Schoolbook" charset="0"/>
              </a:rPr>
              <a:t>2. </a:t>
            </a:r>
            <a:r>
              <a:rPr lang="en-US" altLang="zh-CN" sz="1800" b="1" i="0" u="sng" strike="noStrike" kern="1200" cap="none" spc="0" baseline="0">
                <a:solidFill>
                  <a:schemeClr val="tx1"/>
                </a:solidFill>
                <a:latin typeface="Century Schoolbook" charset="0"/>
                <a:ea typeface="宋体" charset="0"/>
                <a:cs typeface="Century Schoolbook" charset="0"/>
              </a:rPr>
              <a:t>Time Series Analysis Trend Analysis</a:t>
            </a:r>
            <a:r>
              <a:rPr lang="en-US" altLang="zh-CN" sz="1800" b="0" i="0" u="none" strike="noStrike" kern="1200" cap="none" spc="0" baseline="0">
                <a:solidFill>
                  <a:schemeClr val="tx1"/>
                </a:solidFill>
                <a:latin typeface="Century Schoolbook" charset="0"/>
                <a:ea typeface="宋体" charset="0"/>
                <a:cs typeface="Century Schoolbook" charset="0"/>
              </a:rPr>
              <a:t>: Analyze attendance trends over time (daily, weekly, monthly).Seasonality: Identify patterns or recurring trends related to specific days of the week or times of the year . Excel Functions: Use line charts or pivot tables to visualize trends.</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Schoolbook" charset="0"/>
                <a:ea typeface="宋体" charset="0"/>
                <a:cs typeface="Century Schoolbook" charset="0"/>
              </a:rPr>
              <a:t>3. </a:t>
            </a:r>
            <a:r>
              <a:rPr lang="en-US" altLang="zh-CN" sz="1800" b="1" i="0" u="sng" strike="noStrike" kern="1200" cap="none" spc="0" baseline="0">
                <a:solidFill>
                  <a:schemeClr val="tx1"/>
                </a:solidFill>
                <a:latin typeface="Century Schoolbook" charset="0"/>
                <a:ea typeface="宋体" charset="0"/>
                <a:cs typeface="Century Schoolbook" charset="0"/>
              </a:rPr>
              <a:t>Pivot Tables and Charts Attendance Summary</a:t>
            </a:r>
            <a:r>
              <a:rPr lang="en-US" altLang="zh-CN" sz="1800" b="0" i="0" u="none" strike="noStrike" kern="1200" cap="none" spc="0" baseline="0">
                <a:solidFill>
                  <a:schemeClr val="tx1"/>
                </a:solidFill>
                <a:latin typeface="Century Schoolbook" charset="0"/>
                <a:ea typeface="宋体" charset="0"/>
                <a:cs typeface="Century Schoolbook" charset="0"/>
              </a:rPr>
              <a:t>: Create pivot tables to summarize attendance data by employee, department, or time period . Visual Representation: Use pivot charts to visualize attendance patterns and anomalies . Excel Functions: PivotTable, PivotChart</a:t>
            </a: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Schoolbook" charset="0"/>
                <a:ea typeface="宋体" charset="0"/>
                <a:cs typeface="Century Schoolbook" charset="0"/>
              </a:rPr>
              <a:t>4. </a:t>
            </a:r>
            <a:r>
              <a:rPr lang="en-US" altLang="zh-CN" sz="1800" b="1" i="0" u="sng" strike="noStrike" kern="1200" cap="none" spc="0" baseline="0">
                <a:solidFill>
                  <a:schemeClr val="tx1"/>
                </a:solidFill>
                <a:latin typeface="Century Schoolbook" charset="0"/>
                <a:ea typeface="宋体" charset="0"/>
                <a:cs typeface="Century Schoolbook" charset="0"/>
              </a:rPr>
              <a:t>Absenteeism Analysis Absence Rates</a:t>
            </a:r>
            <a:r>
              <a:rPr lang="en-US" altLang="zh-CN" sz="1800" b="0" i="0" u="none" strike="noStrike" kern="1200" cap="none" spc="0" baseline="0">
                <a:solidFill>
                  <a:schemeClr val="tx1"/>
                </a:solidFill>
                <a:latin typeface="Century Schoolbook" charset="0"/>
                <a:ea typeface="宋体" charset="0"/>
                <a:cs typeface="Century Schoolbook" charset="0"/>
              </a:rPr>
              <a:t>: Calculate the percentage of days employees or students are absent . Correlation with Other Factors: Analyze correlations between absenteeism and factors like department, time of year, or employee tenure . Excel Functions: COUNTIF(), COUNTIFS(), CORREL()</a:t>
            </a:r>
            <a:endParaRPr lang="zh-CN" altLang="en-US" sz="1800" b="0" i="0" u="none" strike="noStrike" kern="1200" cap="none" spc="0" baseline="0">
              <a:solidFill>
                <a:schemeClr val="tx1"/>
              </a:solidFill>
              <a:latin typeface="Century Schoolbook" charset="0"/>
              <a:ea typeface="宋体" charset="0"/>
              <a:cs typeface="Century Schoolbook" charset="0"/>
            </a:endParaRPr>
          </a:p>
        </p:txBody>
      </p:sp>
    </p:spTree>
    <p:extLst>
      <p:ext uri="{BB962C8B-B14F-4D97-AF65-F5344CB8AC3E}">
        <p14:creationId xmlns:p14="http://schemas.microsoft.com/office/powerpoint/2010/main" val="1213558396"/>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 name="文本框"/>
          <p:cNvSpPr>
            <a:spLocks noGrp="1"/>
          </p:cNvSpPr>
          <p:nvPr>
            <p:ph type="body" idx="1"/>
          </p:nvPr>
        </p:nvSpPr>
        <p:spPr>
          <a:xfrm>
            <a:off x="381000" y="533400"/>
            <a:ext cx="9144000" cy="609397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80000"/>
              </a:lnSpc>
              <a:spcBef>
                <a:spcPts val="600"/>
              </a:spcBef>
              <a:spcAft>
                <a:spcPts val="0"/>
              </a:spcAft>
              <a:buClr>
                <a:schemeClr val="accent1"/>
              </a:buClr>
              <a:buSzPct val="70000"/>
              <a:buFont typeface="Wingdings" charset="0"/>
              <a:buChar char=""/>
            </a:pPr>
            <a:r>
              <a:rPr lang="en-US" altLang="zh-CN" sz="1500" b="0" i="0" u="none" strike="noStrike" kern="1200" cap="none" spc="0" baseline="0">
                <a:solidFill>
                  <a:schemeClr val="tx1"/>
                </a:solidFill>
                <a:latin typeface="Century Schoolbook" charset="0"/>
                <a:ea typeface="宋体" charset="0"/>
                <a:cs typeface="Lucida Sans"/>
              </a:rPr>
              <a:t>5. </a:t>
            </a:r>
            <a:r>
              <a:rPr lang="en-US" altLang="zh-CN" sz="1500" b="1" i="0" u="sng" strike="noStrike" kern="1200" cap="none" spc="0" baseline="0">
                <a:solidFill>
                  <a:schemeClr val="tx1"/>
                </a:solidFill>
                <a:latin typeface="Century Schoolbook" charset="0"/>
                <a:ea typeface="宋体" charset="0"/>
                <a:cs typeface="Lucida Sans"/>
              </a:rPr>
              <a:t>Work Hours Calculation Hours Worked</a:t>
            </a:r>
            <a:r>
              <a:rPr lang="en-US" altLang="zh-CN" sz="1500" b="0" i="0" u="none" strike="noStrike" kern="1200" cap="none" spc="0" baseline="0">
                <a:solidFill>
                  <a:schemeClr val="tx1"/>
                </a:solidFill>
                <a:latin typeface="Century Schoolbook" charset="0"/>
                <a:ea typeface="宋体" charset="0"/>
                <a:cs typeface="Lucida Sans"/>
              </a:rPr>
              <a:t>: Compute the total hours worked per day, week, or month using Time In and Time Out data . Overtime Calculation: Identify and calculate any overtime based on scheduled hours Excel Functions: DATEDIF(), TEXT(), SUM() </a:t>
            </a:r>
          </a:p>
          <a:p>
            <a:pPr marL="274320" indent="-274320" algn="l">
              <a:lnSpc>
                <a:spcPct val="80000"/>
              </a:lnSpc>
              <a:spcBef>
                <a:spcPts val="600"/>
              </a:spcBef>
              <a:spcAft>
                <a:spcPts val="0"/>
              </a:spcAft>
              <a:buClr>
                <a:schemeClr val="accent1"/>
              </a:buClr>
              <a:buSzPct val="70000"/>
              <a:buFont typeface="Wingdings" charset="0"/>
              <a:buChar char=""/>
            </a:pPr>
            <a:r>
              <a:rPr lang="en-US" altLang="zh-CN" sz="1500" b="0" i="0" u="none" strike="noStrike" kern="1200" cap="none" spc="0" baseline="0">
                <a:solidFill>
                  <a:schemeClr val="tx1"/>
                </a:solidFill>
                <a:latin typeface="Century Schoolbook" charset="0"/>
                <a:ea typeface="宋体" charset="0"/>
                <a:cs typeface="Lucida Sans"/>
              </a:rPr>
              <a:t>6. </a:t>
            </a:r>
            <a:r>
              <a:rPr lang="en-US" altLang="zh-CN" sz="1500" b="1" i="0" u="sng" strike="noStrike" kern="1200" cap="none" spc="0" baseline="0">
                <a:solidFill>
                  <a:schemeClr val="tx1"/>
                </a:solidFill>
                <a:latin typeface="Century Schoolbook" charset="0"/>
                <a:ea typeface="宋体" charset="0"/>
                <a:cs typeface="Lucida Sans"/>
              </a:rPr>
              <a:t>Anomaly Detection Late Arrivals and Early Departures</a:t>
            </a:r>
            <a:r>
              <a:rPr lang="en-US" altLang="zh-CN" sz="1500" b="0" i="0" u="none" strike="noStrike" kern="1200" cap="none" spc="0" baseline="0">
                <a:solidFill>
                  <a:schemeClr val="tx1"/>
                </a:solidFill>
                <a:latin typeface="Century Schoolbook" charset="0"/>
                <a:ea typeface="宋体" charset="0"/>
                <a:cs typeface="Lucida Sans"/>
              </a:rPr>
              <a:t>: Identify patterns of lateness or early departures using conditional formatting or formulas . Outliers: Detect outliers or unusual attendance patterns . Excel Functions: IF(), CONDITIONAL FORMATTING, Z-SCORE</a:t>
            </a:r>
          </a:p>
          <a:p>
            <a:pPr marL="274320" indent="-274320" algn="l">
              <a:lnSpc>
                <a:spcPct val="80000"/>
              </a:lnSpc>
              <a:spcBef>
                <a:spcPts val="600"/>
              </a:spcBef>
              <a:spcAft>
                <a:spcPts val="0"/>
              </a:spcAft>
              <a:buClr>
                <a:schemeClr val="accent1"/>
              </a:buClr>
              <a:buSzPct val="70000"/>
              <a:buFont typeface="Wingdings" charset="0"/>
              <a:buChar char=""/>
            </a:pPr>
            <a:r>
              <a:rPr lang="en-US" altLang="zh-CN" sz="1500" b="0" i="0" u="none" strike="noStrike" kern="1200" cap="none" spc="0" baseline="0">
                <a:solidFill>
                  <a:schemeClr val="tx1"/>
                </a:solidFill>
                <a:latin typeface="Century Schoolbook" charset="0"/>
                <a:ea typeface="宋体" charset="0"/>
                <a:cs typeface="Lucida Sans"/>
              </a:rPr>
              <a:t>7. </a:t>
            </a:r>
            <a:r>
              <a:rPr lang="en-US" altLang="zh-CN" sz="1500" b="1" i="0" u="sng" strike="noStrike" kern="1200" cap="none" spc="0" baseline="0">
                <a:solidFill>
                  <a:schemeClr val="tx1"/>
                </a:solidFill>
                <a:latin typeface="Century Schoolbook" charset="0"/>
                <a:ea typeface="宋体" charset="0"/>
                <a:cs typeface="Lucida Sans"/>
              </a:rPr>
              <a:t>Forecasting Future Attendance Trends</a:t>
            </a:r>
            <a:r>
              <a:rPr lang="en-US" altLang="zh-CN" sz="1500" b="0" i="0" u="none" strike="noStrike" kern="1200" cap="none" spc="0" baseline="0">
                <a:solidFill>
                  <a:schemeClr val="tx1"/>
                </a:solidFill>
                <a:latin typeface="Century Schoolbook" charset="0"/>
                <a:ea typeface="宋体" charset="0"/>
                <a:cs typeface="Lucida Sans"/>
              </a:rPr>
              <a:t>: Use linear regression to forecast future attendance based on historical data . Excel Functions: LINEST(), FORECAST.LINEAR()</a:t>
            </a:r>
          </a:p>
          <a:p>
            <a:pPr marL="274320" indent="-274320" algn="l">
              <a:lnSpc>
                <a:spcPct val="80000"/>
              </a:lnSpc>
              <a:spcBef>
                <a:spcPts val="600"/>
              </a:spcBef>
              <a:spcAft>
                <a:spcPts val="0"/>
              </a:spcAft>
              <a:buClr>
                <a:schemeClr val="accent1"/>
              </a:buClr>
              <a:buSzPct val="70000"/>
              <a:buFont typeface="Wingdings" charset="0"/>
              <a:buChar char=""/>
            </a:pPr>
            <a:r>
              <a:rPr lang="en-US" altLang="zh-CN" sz="1500" b="0" i="0" u="none" strike="noStrike" kern="1200" cap="none" spc="0" baseline="0">
                <a:solidFill>
                  <a:schemeClr val="tx1"/>
                </a:solidFill>
                <a:latin typeface="Century Schoolbook" charset="0"/>
                <a:ea typeface="宋体" charset="0"/>
                <a:cs typeface="Lucida Sans"/>
              </a:rPr>
              <a:t>8. </a:t>
            </a:r>
            <a:r>
              <a:rPr lang="en-US" altLang="zh-CN" sz="1500" b="1" i="0" u="sng" strike="noStrike" kern="1200" cap="none" spc="0" baseline="0">
                <a:solidFill>
                  <a:schemeClr val="tx1"/>
                </a:solidFill>
                <a:latin typeface="Century Schoolbook" charset="0"/>
                <a:ea typeface="宋体" charset="0"/>
                <a:cs typeface="Lucida Sans"/>
              </a:rPr>
              <a:t>Scenario Analysis What-If Scenarios</a:t>
            </a:r>
            <a:r>
              <a:rPr lang="en-US" altLang="zh-CN" sz="1500" b="0" i="0" u="none" strike="noStrike" kern="1200" cap="none" spc="0" baseline="0">
                <a:solidFill>
                  <a:schemeClr val="tx1"/>
                </a:solidFill>
                <a:latin typeface="Century Schoolbook" charset="0"/>
                <a:ea typeface="宋体" charset="0"/>
                <a:cs typeface="Lucida Sans"/>
              </a:rPr>
              <a:t>: Model different scenarios to understand potential impacts of policy changes on attendance .</a:t>
            </a:r>
          </a:p>
          <a:p>
            <a:pPr marL="274320" indent="-274320" algn="l">
              <a:lnSpc>
                <a:spcPct val="80000"/>
              </a:lnSpc>
              <a:spcBef>
                <a:spcPts val="600"/>
              </a:spcBef>
              <a:spcAft>
                <a:spcPts val="0"/>
              </a:spcAft>
              <a:buClr>
                <a:schemeClr val="accent1"/>
              </a:buClr>
              <a:buSzPct val="70000"/>
              <a:buFont typeface="Wingdings" charset="0"/>
              <a:buChar char=""/>
            </a:pPr>
            <a:r>
              <a:rPr lang="en-US" altLang="zh-CN" sz="1500" b="0" i="0" u="none" strike="noStrike" kern="1200" cap="none" spc="0" baseline="0">
                <a:solidFill>
                  <a:schemeClr val="tx1"/>
                </a:solidFill>
                <a:latin typeface="Century Schoolbook" charset="0"/>
                <a:ea typeface="宋体" charset="0"/>
                <a:cs typeface="Lucida Sans"/>
              </a:rPr>
              <a:t> Excel Functions: “DATA TABLE”,” GOAL SEEK”</a:t>
            </a:r>
          </a:p>
          <a:p>
            <a:pPr marL="274320" indent="-274320" algn="l">
              <a:lnSpc>
                <a:spcPct val="80000"/>
              </a:lnSpc>
              <a:spcBef>
                <a:spcPts val="600"/>
              </a:spcBef>
              <a:spcAft>
                <a:spcPts val="0"/>
              </a:spcAft>
              <a:buClr>
                <a:schemeClr val="accent1"/>
              </a:buClr>
              <a:buSzPct val="70000"/>
              <a:buFont typeface="Wingdings" charset="0"/>
              <a:buChar char=""/>
            </a:pPr>
            <a:r>
              <a:rPr lang="en-US" altLang="zh-CN" sz="1500" b="0" i="0" u="sng" strike="noStrike" kern="1200" cap="none" spc="0" baseline="0">
                <a:solidFill>
                  <a:schemeClr val="tx1"/>
                </a:solidFill>
                <a:latin typeface="Century Schoolbook" charset="0"/>
                <a:ea typeface="宋体" charset="0"/>
                <a:cs typeface="Lucida Sans"/>
              </a:rPr>
              <a:t>Example Implementation </a:t>
            </a:r>
            <a:r>
              <a:rPr lang="en-US" altLang="zh-CN" sz="1500" b="0" i="0" u="none" strike="noStrike" kern="1200" cap="none" spc="0" baseline="0">
                <a:solidFill>
                  <a:schemeClr val="tx1"/>
                </a:solidFill>
                <a:latin typeface="Century Schoolbook" charset="0"/>
                <a:ea typeface="宋体" charset="0"/>
                <a:cs typeface="Lucida Sans"/>
              </a:rPr>
              <a:t>: </a:t>
            </a:r>
          </a:p>
          <a:p>
            <a:pPr marL="342900" indent="-342900" algn="l">
              <a:lnSpc>
                <a:spcPct val="80000"/>
              </a:lnSpc>
              <a:spcBef>
                <a:spcPts val="600"/>
              </a:spcBef>
              <a:spcAft>
                <a:spcPts val="0"/>
              </a:spcAft>
              <a:buClr>
                <a:schemeClr val="accent1"/>
              </a:buClr>
              <a:buSzPct val="70000"/>
              <a:buFontTx/>
              <a:buAutoNum type="arabicPeriod"/>
            </a:pPr>
            <a:r>
              <a:rPr lang="en-US" altLang="zh-CN" sz="1500" b="1" i="0" u="none" strike="noStrike" kern="1200" cap="none" spc="0" baseline="0">
                <a:solidFill>
                  <a:schemeClr val="tx1"/>
                </a:solidFill>
                <a:latin typeface="Century Schoolbook" charset="0"/>
                <a:ea typeface="宋体" charset="0"/>
                <a:cs typeface="Lucida Sans"/>
              </a:rPr>
              <a:t>Create a Data Table</a:t>
            </a:r>
            <a:r>
              <a:rPr lang="en-US" altLang="zh-CN" sz="1500" b="0" i="0" u="none" strike="noStrike" kern="1200" cap="none" spc="0" baseline="0">
                <a:solidFill>
                  <a:schemeClr val="tx1"/>
                </a:solidFill>
                <a:latin typeface="Century Schoolbook" charset="0"/>
                <a:ea typeface="宋体" charset="0"/>
                <a:cs typeface="Lucida Sans"/>
              </a:rPr>
              <a:t>: Organize your data into columns for Date, Time In, Time Out, Employee ID, etc.</a:t>
            </a:r>
          </a:p>
          <a:p>
            <a:pPr marL="342900" indent="-342900" algn="l">
              <a:lnSpc>
                <a:spcPct val="80000"/>
              </a:lnSpc>
              <a:spcBef>
                <a:spcPts val="600"/>
              </a:spcBef>
              <a:spcAft>
                <a:spcPts val="0"/>
              </a:spcAft>
              <a:buClr>
                <a:schemeClr val="accent1"/>
              </a:buClr>
              <a:buSzPct val="70000"/>
              <a:buFontTx/>
              <a:buAutoNum type="arabicPeriod"/>
            </a:pPr>
            <a:r>
              <a:rPr lang="en-US" altLang="zh-CN" sz="1500" b="1" i="0" u="none" strike="noStrike" kern="1200" cap="none" spc="0" baseline="0">
                <a:solidFill>
                  <a:schemeClr val="tx1"/>
                </a:solidFill>
                <a:latin typeface="Century Schoolbook" charset="0"/>
                <a:ea typeface="宋体" charset="0"/>
                <a:cs typeface="Lucida Sans"/>
              </a:rPr>
              <a:t>Use Pivot Tables</a:t>
            </a:r>
            <a:r>
              <a:rPr lang="en-US" altLang="zh-CN" sz="1500" b="0" i="0" u="none" strike="noStrike" kern="1200" cap="none" spc="0" baseline="0">
                <a:solidFill>
                  <a:schemeClr val="tx1"/>
                </a:solidFill>
                <a:latin typeface="Century Schoolbook" charset="0"/>
                <a:ea typeface="宋体" charset="0"/>
                <a:cs typeface="Lucida Sans"/>
              </a:rPr>
              <a:t>: Summarize attendance by employee or department.</a:t>
            </a:r>
          </a:p>
          <a:p>
            <a:pPr marL="342900" indent="-342900" algn="l">
              <a:lnSpc>
                <a:spcPct val="80000"/>
              </a:lnSpc>
              <a:spcBef>
                <a:spcPts val="600"/>
              </a:spcBef>
              <a:spcAft>
                <a:spcPts val="0"/>
              </a:spcAft>
              <a:buClr>
                <a:schemeClr val="accent1"/>
              </a:buClr>
              <a:buSzPct val="70000"/>
              <a:buFontTx/>
              <a:buAutoNum type="arabicPeriod"/>
            </a:pPr>
            <a:r>
              <a:rPr lang="en-US" altLang="zh-CN" sz="1500" b="1" i="0" u="none" strike="noStrike" kern="1200" cap="none" spc="0" baseline="0">
                <a:solidFill>
                  <a:schemeClr val="tx1"/>
                </a:solidFill>
                <a:latin typeface="Century Schoolbook" charset="0"/>
                <a:ea typeface="宋体" charset="0"/>
                <a:cs typeface="Lucida Sans"/>
              </a:rPr>
              <a:t>Visualize Data</a:t>
            </a:r>
            <a:r>
              <a:rPr lang="en-US" altLang="zh-CN" sz="1500" b="0" i="0" u="none" strike="noStrike" kern="1200" cap="none" spc="0" baseline="0">
                <a:solidFill>
                  <a:schemeClr val="tx1"/>
                </a:solidFill>
                <a:latin typeface="Century Schoolbook" charset="0"/>
                <a:ea typeface="宋体" charset="0"/>
                <a:cs typeface="Lucida Sans"/>
              </a:rPr>
              <a:t>: Create charts to visualize trends and patterns.</a:t>
            </a:r>
          </a:p>
          <a:p>
            <a:pPr marL="342900" indent="-342900" algn="l">
              <a:lnSpc>
                <a:spcPct val="80000"/>
              </a:lnSpc>
              <a:spcBef>
                <a:spcPts val="600"/>
              </a:spcBef>
              <a:spcAft>
                <a:spcPts val="0"/>
              </a:spcAft>
              <a:buClr>
                <a:schemeClr val="accent1"/>
              </a:buClr>
              <a:buSzPct val="70000"/>
              <a:buFontTx/>
              <a:buAutoNum type="arabicPeriod"/>
            </a:pPr>
            <a:r>
              <a:rPr lang="en-US" altLang="zh-CN" sz="1500" b="1" i="0" u="none" strike="noStrike" kern="1200" cap="none" spc="0" baseline="0">
                <a:solidFill>
                  <a:schemeClr val="tx1"/>
                </a:solidFill>
                <a:latin typeface="Century Schoolbook" charset="0"/>
                <a:ea typeface="宋体" charset="0"/>
                <a:cs typeface="Lucida Sans"/>
              </a:rPr>
              <a:t>Apply Formulas</a:t>
            </a:r>
            <a:r>
              <a:rPr lang="en-US" altLang="zh-CN" sz="1500" b="0" i="0" u="none" strike="noStrike" kern="1200" cap="none" spc="0" baseline="0">
                <a:solidFill>
                  <a:schemeClr val="tx1"/>
                </a:solidFill>
                <a:latin typeface="Century Schoolbook" charset="0"/>
                <a:ea typeface="宋体" charset="0"/>
                <a:cs typeface="Lucida Sans"/>
              </a:rPr>
              <a:t>: Calculate hours worked, absenteeism rates, and any anomalies.</a:t>
            </a:r>
          </a:p>
          <a:p>
            <a:pPr marL="342900" indent="-342900" algn="l">
              <a:lnSpc>
                <a:spcPct val="80000"/>
              </a:lnSpc>
              <a:spcBef>
                <a:spcPts val="600"/>
              </a:spcBef>
              <a:spcAft>
                <a:spcPts val="0"/>
              </a:spcAft>
              <a:buClr>
                <a:schemeClr val="accent1"/>
              </a:buClr>
              <a:buSzPct val="70000"/>
              <a:buFontTx/>
              <a:buAutoNum type="arabicPeriod"/>
            </a:pPr>
            <a:r>
              <a:rPr lang="en-US" altLang="zh-CN" sz="1500" b="1" i="0" u="none" strike="noStrike" kern="1200" cap="none" spc="0" baseline="0">
                <a:solidFill>
                  <a:schemeClr val="tx1"/>
                </a:solidFill>
                <a:latin typeface="Century Schoolbook" charset="0"/>
                <a:ea typeface="宋体" charset="0"/>
                <a:cs typeface="Lucida Sans"/>
              </a:rPr>
              <a:t>Analyze and Interpret</a:t>
            </a:r>
            <a:r>
              <a:rPr lang="en-US" altLang="zh-CN" sz="1500" b="0" i="0" u="none" strike="noStrike" kern="1200" cap="none" spc="0" baseline="0">
                <a:solidFill>
                  <a:schemeClr val="tx1"/>
                </a:solidFill>
                <a:latin typeface="Century Schoolbook" charset="0"/>
                <a:ea typeface="宋体" charset="0"/>
                <a:cs typeface="Lucida Sans"/>
              </a:rPr>
              <a:t>: Use descriptive statistics and trend analysis to derive insights and make recommendations.</a:t>
            </a:r>
          </a:p>
          <a:p>
            <a:pPr marL="274320" indent="-274320" algn="l">
              <a:lnSpc>
                <a:spcPct val="80000"/>
              </a:lnSpc>
              <a:spcBef>
                <a:spcPts val="600"/>
              </a:spcBef>
              <a:spcAft>
                <a:spcPts val="0"/>
              </a:spcAft>
              <a:buClr>
                <a:schemeClr val="accent1"/>
              </a:buClr>
              <a:buSzPct val="70000"/>
              <a:buFont typeface="Wingdings" charset="0"/>
              <a:buChar char=""/>
            </a:pPr>
            <a:r>
              <a:rPr lang="en-US" altLang="zh-CN" sz="1500" b="0" i="0" u="none" strike="noStrike" kern="1200" cap="none" spc="0" baseline="0">
                <a:solidFill>
                  <a:schemeClr val="tx1"/>
                </a:solidFill>
                <a:latin typeface="Century Schoolbook" charset="0"/>
                <a:ea typeface="宋体" charset="0"/>
                <a:cs typeface="Lucida Sans"/>
              </a:rPr>
              <a:t>These modeling techniques enable you to perform a comprehensive analysis of attendance data, leading to better management decisions and improved operational efficiency</a:t>
            </a:r>
          </a:p>
          <a:p>
            <a:pPr marL="274320" indent="-274320" algn="l">
              <a:lnSpc>
                <a:spcPct val="80000"/>
              </a:lnSpc>
              <a:spcBef>
                <a:spcPts val="600"/>
              </a:spcBef>
              <a:spcAft>
                <a:spcPts val="0"/>
              </a:spcAft>
              <a:buClr>
                <a:schemeClr val="accent1"/>
              </a:buClr>
              <a:buSzPct val="70000"/>
              <a:buFont typeface="Wingdings" charset="0"/>
              <a:buChar char=""/>
            </a:pPr>
            <a:endParaRPr lang="zh-CN" altLang="en-US" sz="1500" b="0" i="0" u="none" strike="noStrike" kern="1200" cap="none" spc="0" baseline="0">
              <a:solidFill>
                <a:schemeClr val="tx1"/>
              </a:solidFill>
              <a:latin typeface="Century Schoolbook" charset="0"/>
              <a:ea typeface="宋体" charset="0"/>
              <a:cs typeface="Lucida Sans"/>
            </a:endParaRPr>
          </a:p>
        </p:txBody>
      </p:sp>
    </p:spTree>
    <p:extLst>
      <p:ext uri="{BB962C8B-B14F-4D97-AF65-F5344CB8AC3E}">
        <p14:creationId xmlns:p14="http://schemas.microsoft.com/office/powerpoint/2010/main" val="1269945624"/>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 name="曲线"/>
          <p:cNvSpPr>
            <a:spLocks/>
          </p:cNvSpPr>
          <p:nvPr/>
        </p:nvSpPr>
        <p:spPr>
          <a:xfrm>
            <a:off x="9353551" y="5362575"/>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2" name="曲线"/>
          <p:cNvSpPr>
            <a:spLocks/>
          </p:cNvSpPr>
          <p:nvPr/>
        </p:nvSpPr>
        <p:spPr>
          <a:xfrm>
            <a:off x="6696076"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63" name="曲线"/>
          <p:cNvSpPr>
            <a:spLocks/>
          </p:cNvSpPr>
          <p:nvPr/>
        </p:nvSpPr>
        <p:spPr>
          <a:xfrm>
            <a:off x="9353553" y="5895979"/>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4"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5" name="文本框"/>
          <p:cNvSpPr>
            <a:spLocks noGrp="1"/>
          </p:cNvSpPr>
          <p:nvPr>
            <p:ph type="title"/>
          </p:nvPr>
        </p:nvSpPr>
        <p:spPr>
          <a:xfrm>
            <a:off x="755333" y="-23992"/>
            <a:ext cx="2437131" cy="1675458"/>
          </a:xfrm>
          <a:prstGeom prst="rect">
            <a:avLst/>
          </a:prstGeom>
          <a:noFill/>
          <a:ln w="12700" cap="flat" cmpd="sng">
            <a:noFill/>
            <a:prstDash val="solid"/>
            <a:miter/>
          </a:ln>
        </p:spPr>
        <p:txBody>
          <a:bodyPr vert="horz" wrap="square" lIns="0" tIns="13334" rIns="0" bIns="0" anchor="b" anchorCtr="0">
            <a:prstTxWarp prst="textNoShape">
              <a:avLst/>
            </a:prstTxWarp>
            <a:spAutoFit/>
          </a:bodyPr>
          <a:lstStyle/>
          <a:p>
            <a:pPr marL="12700" indent="0" algn="l">
              <a:lnSpc>
                <a:spcPct val="100000"/>
              </a:lnSpc>
              <a:spcBef>
                <a:spcPts val="104"/>
              </a:spcBef>
              <a:spcAft>
                <a:spcPts val="0"/>
              </a:spcAft>
              <a:buNone/>
            </a:pPr>
            <a:r>
              <a:rPr lang="en-US" altLang="zh-CN" sz="3000" b="0" i="0" u="none" strike="noStrike" kern="1200" cap="small" spc="0" baseline="0">
                <a:solidFill>
                  <a:schemeClr val="tx2"/>
                </a:solidFill>
                <a:latin typeface="Century Schoolbook" charset="0"/>
                <a:ea typeface="华文楷体" charset="0"/>
                <a:cs typeface="Lucida Sans"/>
              </a:rPr>
              <a:t>R</a:t>
            </a:r>
            <a:r>
              <a:rPr lang="en-US" altLang="zh-CN" sz="3000" b="0" i="0" u="none" strike="noStrike" kern="1200" cap="small" spc="-40" baseline="0">
                <a:solidFill>
                  <a:schemeClr val="tx2"/>
                </a:solidFill>
                <a:latin typeface="Century Schoolbook" charset="0"/>
                <a:ea typeface="华文楷体" charset="0"/>
                <a:cs typeface="Lucida Sans"/>
              </a:rPr>
              <a:t>E</a:t>
            </a:r>
            <a:r>
              <a:rPr lang="en-US" altLang="zh-CN" sz="3000" b="0" i="0" u="none" strike="noStrike" kern="1200" cap="small" spc="15" baseline="0">
                <a:solidFill>
                  <a:schemeClr val="tx2"/>
                </a:solidFill>
                <a:latin typeface="Century Schoolbook" charset="0"/>
                <a:ea typeface="华文楷体" charset="0"/>
                <a:cs typeface="Lucida Sans"/>
              </a:rPr>
              <a:t>S</a:t>
            </a:r>
            <a:r>
              <a:rPr lang="en-US" altLang="zh-CN" sz="3000" b="0" i="0" u="none" strike="noStrike" kern="1200" cap="small" spc="-30" baseline="0">
                <a:solidFill>
                  <a:schemeClr val="tx2"/>
                </a:solidFill>
                <a:latin typeface="Century Schoolbook" charset="0"/>
                <a:ea typeface="华文楷体" charset="0"/>
                <a:cs typeface="Lucida Sans"/>
              </a:rPr>
              <a:t>U</a:t>
            </a:r>
            <a:r>
              <a:rPr lang="en-US" altLang="zh-CN" sz="3000" b="0" i="0" u="none" strike="noStrike" kern="1200" cap="small" spc="-405" baseline="0">
                <a:solidFill>
                  <a:schemeClr val="tx2"/>
                </a:solidFill>
                <a:latin typeface="Century Schoolbook" charset="0"/>
                <a:ea typeface="华文楷体" charset="0"/>
                <a:cs typeface="Lucida Sans"/>
              </a:rPr>
              <a:t>L</a:t>
            </a:r>
            <a:r>
              <a:rPr lang="en-US" altLang="zh-CN" sz="3000" b="0" i="0" u="none" strike="noStrike" kern="1200" cap="small" spc="0" baseline="0">
                <a:solidFill>
                  <a:schemeClr val="tx2"/>
                </a:solidFill>
                <a:latin typeface="Century Schoolbook" charset="0"/>
                <a:ea typeface="华文楷体" charset="0"/>
                <a:cs typeface="Lucida Sans"/>
              </a:rPr>
              <a:t>TS</a:t>
            </a:r>
            <a:endParaRPr lang="zh-CN" altLang="en-US" sz="3000" b="0" i="0" u="none" strike="noStrike" kern="1200" cap="small" spc="0" baseline="0">
              <a:solidFill>
                <a:schemeClr val="tx2"/>
              </a:solidFill>
              <a:latin typeface="Century Schoolbook" charset="0"/>
              <a:ea typeface="华文楷体" charset="0"/>
              <a:cs typeface="Lucida Sans"/>
            </a:endParaRPr>
          </a:p>
        </p:txBody>
      </p:sp>
      <p:sp>
        <p:nvSpPr>
          <p:cNvPr id="166" name="矩形"/>
          <p:cNvSpPr>
            <a:spLocks/>
          </p:cNvSpPr>
          <p:nvPr/>
        </p:nvSpPr>
        <p:spPr>
          <a:xfrm>
            <a:off x="11277219" y="6473339"/>
            <a:ext cx="228600" cy="17633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12</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167" name="对象"/>
          <p:cNvGraphicFramePr>
            <a:graphicFrameLocks/>
          </p:cNvGraphicFramePr>
          <p:nvPr/>
        </p:nvGraphicFramePr>
        <p:xfrm>
          <a:off x="152401" y="1116334"/>
          <a:ext cx="11124819" cy="55289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97203221"/>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8" name="文本框"/>
          <p:cNvSpPr>
            <a:spLocks noGrp="1"/>
          </p:cNvSpPr>
          <p:nvPr>
            <p:ph type="title"/>
          </p:nvPr>
        </p:nvSpPr>
        <p:spPr>
          <a:xfrm>
            <a:off x="755334" y="274638"/>
            <a:ext cx="4003834" cy="102076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000" b="0" i="0" u="none" strike="noStrike" kern="1200" cap="small" spc="0" baseline="0">
                <a:solidFill>
                  <a:schemeClr val="tx2"/>
                </a:solidFill>
                <a:latin typeface="Times New Roman" pitchFamily="18" charset="0"/>
                <a:ea typeface="华文楷体" charset="0"/>
                <a:cs typeface="Times New Roman" pitchFamily="18" charset="0"/>
              </a:rPr>
              <a:t>conclusion</a:t>
            </a:r>
            <a:endParaRPr lang="zh-CN" altLang="en-US" sz="3000" b="0" i="0" u="none" strike="noStrike" kern="1200" cap="small" spc="0" baseline="0">
              <a:solidFill>
                <a:schemeClr val="tx2"/>
              </a:solidFill>
              <a:latin typeface="Times New Roman" pitchFamily="18" charset="0"/>
              <a:ea typeface="华文楷体" charset="0"/>
              <a:cs typeface="Times New Roman" pitchFamily="18" charset="0"/>
            </a:endParaRPr>
          </a:p>
        </p:txBody>
      </p:sp>
      <p:sp>
        <p:nvSpPr>
          <p:cNvPr id="169" name="矩形"/>
          <p:cNvSpPr>
            <a:spLocks/>
          </p:cNvSpPr>
          <p:nvPr/>
        </p:nvSpPr>
        <p:spPr>
          <a:xfrm>
            <a:off x="755334" y="1447801"/>
            <a:ext cx="8007667" cy="409342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Schoolbook" charset="0"/>
                <a:ea typeface="宋体" charset="0"/>
                <a:cs typeface="Century Schoolbook" charset="0"/>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zh-CN" altLang="en-US" sz="2000" b="0" i="0" u="none" strike="noStrike" kern="1200" cap="none" spc="0" baseline="0">
              <a:solidFill>
                <a:schemeClr val="tx1"/>
              </a:solidFill>
              <a:latin typeface="Century Schoolbook" charset="0"/>
              <a:ea typeface="宋体" charset="0"/>
              <a:cs typeface="Century Schoolbook" charset="0"/>
            </a:endParaRPr>
          </a:p>
        </p:txBody>
      </p:sp>
    </p:spTree>
    <p:extLst>
      <p:ext uri="{BB962C8B-B14F-4D97-AF65-F5344CB8AC3E}">
        <p14:creationId xmlns:p14="http://schemas.microsoft.com/office/powerpoint/2010/main" val="167043836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1" name="曲线"/>
          <p:cNvSpPr>
            <a:spLocks/>
          </p:cNvSpPr>
          <p:nvPr/>
        </p:nvSpPr>
        <p:spPr>
          <a:xfrm>
            <a:off x="20779" y="-679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1" name="组合"/>
          <p:cNvGrpSpPr>
            <a:grpSpLocks/>
          </p:cNvGrpSpPr>
          <p:nvPr/>
        </p:nvGrpSpPr>
        <p:grpSpPr>
          <a:xfrm>
            <a:off x="7448612" y="0"/>
            <a:ext cx="4743795" cy="6858466"/>
            <a:chOff x="7448612" y="0"/>
            <a:chExt cx="4743795" cy="6858466"/>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6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6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2" name="曲线"/>
          <p:cNvSpPr>
            <a:spLocks/>
          </p:cNvSpPr>
          <p:nvPr/>
        </p:nvSpPr>
        <p:spPr>
          <a:xfrm>
            <a:off x="1" y="4010029"/>
            <a:ext cx="447674" cy="2847974"/>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599" y="21600"/>
                </a:lnTo>
                <a:lnTo>
                  <a:pt x="0" y="0"/>
                </a:lnTo>
                <a:close/>
              </a:path>
            </a:pathLst>
          </a:custGeom>
          <a:solidFill>
            <a:srgbClr val="5FCAEE">
              <a:alpha val="70000"/>
            </a:srgbClr>
          </a:solidFill>
          <a:ln cap="flat" cmpd="sng">
            <a:noFill/>
            <a:prstDash val="solid"/>
            <a:miter/>
          </a:ln>
        </p:spPr>
      </p:sp>
      <p:sp>
        <p:nvSpPr>
          <p:cNvPr id="73" name="曲线"/>
          <p:cNvSpPr>
            <a:spLocks/>
          </p:cNvSpPr>
          <p:nvPr/>
        </p:nvSpPr>
        <p:spPr>
          <a:xfrm>
            <a:off x="9353551" y="5362575"/>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4" name="曲线"/>
          <p:cNvSpPr>
            <a:spLocks/>
          </p:cNvSpPr>
          <p:nvPr/>
        </p:nvSpPr>
        <p:spPr>
          <a:xfrm>
            <a:off x="9353553" y="5895979"/>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5" name="文本框"/>
          <p:cNvSpPr>
            <a:spLocks noGrp="1"/>
          </p:cNvSpPr>
          <p:nvPr>
            <p:ph type="title"/>
          </p:nvPr>
        </p:nvSpPr>
        <p:spPr>
          <a:xfrm>
            <a:off x="739778" y="1170610"/>
            <a:ext cx="3909695" cy="664209"/>
          </a:xfrm>
          <a:prstGeom prst="rect">
            <a:avLst/>
          </a:prstGeom>
          <a:noFill/>
          <a:ln w="12700" cap="flat" cmpd="sng">
            <a:noFill/>
            <a:prstDash val="solid"/>
            <a:miter/>
          </a:ln>
        </p:spPr>
        <p:txBody>
          <a:bodyPr vert="horz" wrap="square" lIns="0" tIns="16510" rIns="0" bIns="0" anchor="b" anchorCtr="0">
            <a:prstTxWarp prst="textNoShape">
              <a:avLst/>
            </a:prstTxWarp>
            <a:spAutoFit/>
          </a:bodyPr>
          <a:lstStyle/>
          <a:p>
            <a:pPr marL="12700" indent="0" algn="l">
              <a:lnSpc>
                <a:spcPct val="100000"/>
              </a:lnSpc>
              <a:spcBef>
                <a:spcPts val="130"/>
              </a:spcBef>
              <a:spcAft>
                <a:spcPts val="0"/>
              </a:spcAft>
              <a:buNone/>
            </a:pPr>
            <a:r>
              <a:rPr lang="en-US" altLang="zh-CN" sz="4250" b="0" i="0" u="none" strike="noStrike" kern="1200" cap="small" spc="5" baseline="0">
                <a:solidFill>
                  <a:schemeClr val="accent3"/>
                </a:solidFill>
                <a:latin typeface="Century Schoolbook" charset="0"/>
                <a:ea typeface="华文楷体" charset="0"/>
                <a:cs typeface="Lucida Sans"/>
              </a:rPr>
              <a:t>PROJECT</a:t>
            </a:r>
            <a:r>
              <a:rPr lang="en-US" altLang="zh-CN" sz="4250" b="0" i="0" u="none" strike="noStrike" kern="1200" cap="small" spc="-85" baseline="0">
                <a:solidFill>
                  <a:schemeClr val="accent3"/>
                </a:solidFill>
                <a:latin typeface="Century Schoolbook" charset="0"/>
                <a:ea typeface="华文楷体" charset="0"/>
                <a:cs typeface="Lucida Sans"/>
              </a:rPr>
              <a:t> </a:t>
            </a:r>
            <a:r>
              <a:rPr lang="en-US" altLang="zh-CN" sz="4250" b="0" i="0" u="none" strike="noStrike" kern="1200" cap="small" spc="25" baseline="0">
                <a:solidFill>
                  <a:schemeClr val="accent3"/>
                </a:solidFill>
                <a:latin typeface="Century Schoolbook" charset="0"/>
                <a:ea typeface="华文楷体" charset="0"/>
                <a:cs typeface="Lucida Sans"/>
              </a:rPr>
              <a:t>TITLE</a:t>
            </a:r>
            <a:endParaRPr lang="zh-CN" altLang="en-US" sz="4250" b="0" i="0" u="none" strike="noStrike" kern="1200" cap="small" spc="0" baseline="0">
              <a:solidFill>
                <a:schemeClr val="accent3"/>
              </a:solidFill>
              <a:latin typeface="Century Schoolbook" charset="0"/>
              <a:ea typeface="华文楷体" charset="0"/>
              <a:cs typeface="Lucida Sans"/>
            </a:endParaRPr>
          </a:p>
        </p:txBody>
      </p:sp>
      <p:sp>
        <p:nvSpPr>
          <p:cNvPr id="76" name="文本框"/>
          <p:cNvSpPr>
            <a:spLocks noGrp="1"/>
          </p:cNvSpPr>
          <p:nvPr>
            <p:ph type="sldNum"/>
          </p:nvPr>
        </p:nvSpPr>
        <p:spPr>
          <a:xfrm>
            <a:off x="11214101" y="6301864"/>
            <a:ext cx="812799" cy="216535"/>
          </a:xfrm>
          <a:prstGeom prst="rect">
            <a:avLst/>
          </a:prstGeom>
          <a:noFill/>
          <a:ln cap="flat" cmpd="sng">
            <a:noFill/>
            <a:prstDash val="solid"/>
            <a:miter/>
          </a:ln>
        </p:spPr>
        <p:txBody>
          <a:bodyPr vert="horz" wrap="square" lIns="0" tIns="6985" rIns="0" bIns="0" anchor="ctr" anchorCtr="0">
            <a:prstTxWarp prst="textNoShape">
              <a:avLst/>
            </a:prstTxWarp>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charset="0"/>
                <a:ea typeface="宋体" charset="0"/>
                <a:cs typeface="Century Schoolbook" charset="0"/>
              </a:rPr>
              <a:t>2</a:t>
            </a:fld>
            <a:endParaRPr lang="zh-CN" altLang="en-US" sz="1400" b="1" i="0" u="none" strike="noStrike" kern="1200" cap="none" spc="10" baseline="0">
              <a:solidFill>
                <a:srgbClr val="FFFFFF"/>
              </a:solidFill>
              <a:latin typeface="Century Schoolbook" charset="0"/>
              <a:ea typeface="宋体" charset="0"/>
              <a:cs typeface="Century Schoolbook" charset="0"/>
            </a:endParaRPr>
          </a:p>
        </p:txBody>
      </p:sp>
      <p:grpSp>
        <p:nvGrpSpPr>
          <p:cNvPr id="79" name="组合"/>
          <p:cNvGrpSpPr>
            <a:grpSpLocks/>
          </p:cNvGrpSpPr>
          <p:nvPr/>
        </p:nvGrpSpPr>
        <p:grpSpPr>
          <a:xfrm>
            <a:off x="466725" y="6410325"/>
            <a:ext cx="3705224" cy="295275"/>
            <a:chOff x="466725" y="6410325"/>
            <a:chExt cx="3705224" cy="295275"/>
          </a:xfrm>
        </p:grpSpPr>
        <p:pic>
          <p:nvPicPr>
            <p:cNvPr id="77"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78"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0" name="矩形"/>
          <p:cNvSpPr>
            <a:spLocks/>
          </p:cNvSpPr>
          <p:nvPr/>
        </p:nvSpPr>
        <p:spPr>
          <a:xfrm>
            <a:off x="1217523" y="2123271"/>
            <a:ext cx="8593229"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Attendance Analysis using Excel</a:t>
            </a:r>
            <a:endParaRPr lang="zh-CN" altLang="en-US" sz="4400" b="1" i="0" u="none" strike="noStrike" kern="1200" cap="none" spc="0" baseline="0">
              <a:solidFill>
                <a:srgbClr val="0F0F0F"/>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88190165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1" name="曲线"/>
          <p:cNvSpPr>
            <a:spLocks/>
          </p:cNvSpPr>
          <p:nvPr/>
        </p:nvSpPr>
        <p:spPr>
          <a:xfrm>
            <a:off x="-10864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91" name="组合"/>
          <p:cNvGrpSpPr>
            <a:grpSpLocks/>
          </p:cNvGrpSpPr>
          <p:nvPr/>
        </p:nvGrpSpPr>
        <p:grpSpPr>
          <a:xfrm>
            <a:off x="7448612" y="0"/>
            <a:ext cx="4743795" cy="6858466"/>
            <a:chOff x="7448612" y="0"/>
            <a:chExt cx="4743795" cy="6858466"/>
          </a:xfrm>
        </p:grpSpPr>
        <p:sp>
          <p:nvSpPr>
            <p:cNvPr id="8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8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8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2" name="曲线"/>
          <p:cNvSpPr>
            <a:spLocks/>
          </p:cNvSpPr>
          <p:nvPr/>
        </p:nvSpPr>
        <p:spPr>
          <a:xfrm>
            <a:off x="1" y="4010029"/>
            <a:ext cx="447674" cy="2847974"/>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599" y="21600"/>
                </a:lnTo>
                <a:lnTo>
                  <a:pt x="0" y="0"/>
                </a:lnTo>
                <a:close/>
              </a:path>
            </a:pathLst>
          </a:custGeom>
          <a:solidFill>
            <a:srgbClr val="5FCAEE">
              <a:alpha val="70000"/>
            </a:srgbClr>
          </a:solidFill>
          <a:ln cap="flat" cmpd="sng">
            <a:noFill/>
            <a:prstDash val="solid"/>
            <a:miter/>
          </a:ln>
        </p:spPr>
      </p:sp>
      <p:sp>
        <p:nvSpPr>
          <p:cNvPr id="93" name="矩形"/>
          <p:cNvSpPr>
            <a:spLocks/>
          </p:cNvSpPr>
          <p:nvPr/>
        </p:nvSpPr>
        <p:spPr>
          <a:xfrm>
            <a:off x="752476" y="6486039"/>
            <a:ext cx="1773555" cy="166711"/>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4" name="曲线"/>
          <p:cNvSpPr>
            <a:spLocks/>
          </p:cNvSpPr>
          <p:nvPr/>
        </p:nvSpPr>
        <p:spPr>
          <a:xfrm>
            <a:off x="7362827"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8" y="1474"/>
                </a:lnTo>
                <a:lnTo>
                  <a:pt x="3163" y="3163"/>
                </a:lnTo>
                <a:lnTo>
                  <a:pt x="1474" y="5349"/>
                </a:lnTo>
                <a:lnTo>
                  <a:pt x="385" y="7928"/>
                </a:lnTo>
                <a:lnTo>
                  <a:pt x="0" y="10800"/>
                </a:lnTo>
                <a:lnTo>
                  <a:pt x="385" y="13671"/>
                </a:lnTo>
                <a:lnTo>
                  <a:pt x="1474" y="16250"/>
                </a:lnTo>
                <a:lnTo>
                  <a:pt x="3163" y="18436"/>
                </a:lnTo>
                <a:lnTo>
                  <a:pt x="5348"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5" name="曲线"/>
          <p:cNvSpPr>
            <a:spLocks/>
          </p:cNvSpPr>
          <p:nvPr/>
        </p:nvSpPr>
        <p:spPr>
          <a:xfrm>
            <a:off x="11010902"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6" name="图片"/>
          <p:cNvPicPr>
            <a:picLocks/>
          </p:cNvPicPr>
          <p:nvPr/>
        </p:nvPicPr>
        <p:blipFill>
          <a:blip r:embed="rId3" cstate="print"/>
          <a:stretch>
            <a:fillRect/>
          </a:stretch>
        </p:blipFill>
        <p:spPr>
          <a:xfrm>
            <a:off x="10687048" y="6134100"/>
            <a:ext cx="247650" cy="247650"/>
          </a:xfrm>
          <a:prstGeom prst="rect">
            <a:avLst/>
          </a:prstGeom>
          <a:noFill/>
          <a:ln w="12700" cap="flat" cmpd="sng">
            <a:noFill/>
            <a:prstDash val="solid"/>
            <a:miter/>
          </a:ln>
        </p:spPr>
      </p:pic>
      <p:grpSp>
        <p:nvGrpSpPr>
          <p:cNvPr id="99" name="组合"/>
          <p:cNvGrpSpPr>
            <a:grpSpLocks/>
          </p:cNvGrpSpPr>
          <p:nvPr/>
        </p:nvGrpSpPr>
        <p:grpSpPr>
          <a:xfrm>
            <a:off x="47625" y="3819523"/>
            <a:ext cx="4124324" cy="3009897"/>
            <a:chOff x="47625" y="3819523"/>
            <a:chExt cx="4124324" cy="3009897"/>
          </a:xfrm>
        </p:grpSpPr>
        <p:pic>
          <p:nvPicPr>
            <p:cNvPr id="97"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98"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0" name="文本框"/>
          <p:cNvSpPr>
            <a:spLocks noGrp="1"/>
          </p:cNvSpPr>
          <p:nvPr>
            <p:ph type="title"/>
          </p:nvPr>
        </p:nvSpPr>
        <p:spPr>
          <a:xfrm>
            <a:off x="2526030" y="681991"/>
            <a:ext cx="2426969" cy="461010"/>
          </a:xfrm>
          <a:prstGeom prst="rect">
            <a:avLst/>
          </a:prstGeom>
          <a:noFill/>
          <a:ln w="12700" cap="flat" cmpd="sng">
            <a:noFill/>
            <a:prstDash val="solid"/>
            <a:miter/>
          </a:ln>
        </p:spPr>
        <p:txBody>
          <a:bodyPr vert="horz" wrap="square" lIns="0" tIns="13334" rIns="0" bIns="0" anchor="b" anchorCtr="0">
            <a:prstTxWarp prst="textNoShape">
              <a:avLst/>
            </a:prstTxWarp>
            <a:spAutoFit/>
          </a:bodyPr>
          <a:lstStyle/>
          <a:p>
            <a:pPr marL="12700" indent="0" algn="l">
              <a:lnSpc>
                <a:spcPct val="100000"/>
              </a:lnSpc>
              <a:spcBef>
                <a:spcPts val="104"/>
              </a:spcBef>
              <a:spcAft>
                <a:spcPts val="0"/>
              </a:spcAft>
              <a:buNone/>
            </a:pPr>
            <a:r>
              <a:rPr lang="en-US" altLang="zh-CN" sz="3000" b="0" i="0" u="none" strike="noStrike" kern="1200" cap="small" spc="25" baseline="0">
                <a:solidFill>
                  <a:schemeClr val="tx2"/>
                </a:solidFill>
                <a:latin typeface="Century Schoolbook" charset="0"/>
                <a:ea typeface="华文楷体" charset="0"/>
                <a:cs typeface="Lucida Sans"/>
              </a:rPr>
              <a:t>A</a:t>
            </a:r>
            <a:r>
              <a:rPr lang="en-US" altLang="zh-CN" sz="3000" b="0" i="0" u="none" strike="noStrike" kern="1200" cap="small" spc="-5" baseline="0">
                <a:solidFill>
                  <a:schemeClr val="tx2"/>
                </a:solidFill>
                <a:latin typeface="Century Schoolbook" charset="0"/>
                <a:ea typeface="华文楷体" charset="0"/>
                <a:cs typeface="Lucida Sans"/>
              </a:rPr>
              <a:t>G</a:t>
            </a:r>
            <a:r>
              <a:rPr lang="en-US" altLang="zh-CN" sz="3000" b="0" i="0" u="none" strike="noStrike" kern="1200" cap="small" spc="-35" baseline="0">
                <a:solidFill>
                  <a:schemeClr val="tx2"/>
                </a:solidFill>
                <a:latin typeface="Century Schoolbook" charset="0"/>
                <a:ea typeface="华文楷体" charset="0"/>
                <a:cs typeface="Lucida Sans"/>
              </a:rPr>
              <a:t>E</a:t>
            </a:r>
            <a:r>
              <a:rPr lang="en-US" altLang="zh-CN" sz="3000" b="0" i="0" u="none" strike="noStrike" kern="1200" cap="small" spc="15" baseline="0">
                <a:solidFill>
                  <a:schemeClr val="tx2"/>
                </a:solidFill>
                <a:latin typeface="Century Schoolbook" charset="0"/>
                <a:ea typeface="华文楷体" charset="0"/>
                <a:cs typeface="Lucida Sans"/>
              </a:rPr>
              <a:t>N</a:t>
            </a:r>
            <a:r>
              <a:rPr lang="en-US" altLang="zh-CN" sz="3000" b="0" i="0" u="none" strike="noStrike" kern="1200" cap="small" spc="0" baseline="0">
                <a:solidFill>
                  <a:schemeClr val="tx2"/>
                </a:solidFill>
                <a:latin typeface="Century Schoolbook" charset="0"/>
                <a:ea typeface="华文楷体" charset="0"/>
                <a:cs typeface="Lucida Sans"/>
              </a:rPr>
              <a:t>DA</a:t>
            </a:r>
            <a:endParaRPr lang="zh-CN" altLang="en-US" sz="3000" b="0" i="0" u="none" strike="noStrike" kern="1200" cap="small" spc="0" baseline="0">
              <a:solidFill>
                <a:schemeClr val="tx2"/>
              </a:solidFill>
              <a:latin typeface="Century Schoolbook" charset="0"/>
              <a:ea typeface="华文楷体" charset="0"/>
              <a:cs typeface="Lucida Sans"/>
            </a:endParaRPr>
          </a:p>
        </p:txBody>
      </p:sp>
      <p:sp>
        <p:nvSpPr>
          <p:cNvPr id="101" name="文本框"/>
          <p:cNvSpPr>
            <a:spLocks noGrp="1"/>
          </p:cNvSpPr>
          <p:nvPr>
            <p:ph type="sldNum"/>
          </p:nvPr>
        </p:nvSpPr>
        <p:spPr>
          <a:xfrm>
            <a:off x="11214101" y="6301864"/>
            <a:ext cx="812799" cy="216535"/>
          </a:xfrm>
          <a:prstGeom prst="rect">
            <a:avLst/>
          </a:prstGeom>
          <a:noFill/>
          <a:ln cap="flat" cmpd="sng">
            <a:noFill/>
            <a:prstDash val="solid"/>
            <a:miter/>
          </a:ln>
        </p:spPr>
        <p:txBody>
          <a:bodyPr vert="horz" wrap="square" lIns="0" tIns="6985" rIns="0" bIns="0" anchor="ctr" anchorCtr="0">
            <a:prstTxWarp prst="textNoShape">
              <a:avLst/>
            </a:prstTxWarp>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charset="0"/>
                <a:ea typeface="宋体" charset="0"/>
                <a:cs typeface="Century Schoolbook" charset="0"/>
              </a:rPr>
              <a:t>3</a:t>
            </a:fld>
            <a:endParaRPr lang="zh-CN" altLang="en-US" sz="1400" b="1" i="0" u="none" strike="noStrike" kern="1200" cap="none" spc="10" baseline="0">
              <a:solidFill>
                <a:srgbClr val="FFFFFF"/>
              </a:solidFill>
              <a:latin typeface="Century Schoolbook" charset="0"/>
              <a:ea typeface="宋体" charset="0"/>
              <a:cs typeface="Century Schoolbook" charset="0"/>
            </a:endParaRPr>
          </a:p>
        </p:txBody>
      </p:sp>
      <p:sp>
        <p:nvSpPr>
          <p:cNvPr id="102" name="矩形"/>
          <p:cNvSpPr>
            <a:spLocks/>
          </p:cNvSpPr>
          <p:nvPr/>
        </p:nvSpPr>
        <p:spPr>
          <a:xfrm>
            <a:off x="2509806" y="1041534"/>
            <a:ext cx="5029200" cy="4377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5471074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6" name="组合"/>
          <p:cNvGrpSpPr>
            <a:grpSpLocks/>
          </p:cNvGrpSpPr>
          <p:nvPr/>
        </p:nvGrpSpPr>
        <p:grpSpPr>
          <a:xfrm>
            <a:off x="7991475" y="2933700"/>
            <a:ext cx="2762249" cy="3257550"/>
            <a:chOff x="7991475" y="2933700"/>
            <a:chExt cx="2762249" cy="3257550"/>
          </a:xfrm>
        </p:grpSpPr>
        <p:sp>
          <p:nvSpPr>
            <p:cNvPr id="10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5"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07" name="文本框"/>
          <p:cNvSpPr>
            <a:spLocks noGrp="1"/>
          </p:cNvSpPr>
          <p:nvPr>
            <p:ph type="title"/>
          </p:nvPr>
        </p:nvSpPr>
        <p:spPr>
          <a:xfrm>
            <a:off x="834074" y="1328590"/>
            <a:ext cx="5636895" cy="559434"/>
          </a:xfrm>
          <a:prstGeom prst="rect">
            <a:avLst/>
          </a:prstGeom>
          <a:noFill/>
          <a:ln w="12700" cap="flat" cmpd="sng">
            <a:noFill/>
            <a:prstDash val="solid"/>
            <a:miter/>
          </a:ln>
        </p:spPr>
        <p:txBody>
          <a:bodyPr vert="horz" wrap="square" lIns="0" tIns="16510" rIns="0" bIns="0" anchor="b"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3600" b="0" i="0" u="none" strike="noStrike" kern="1200" cap="small" spc="-20" baseline="0">
                <a:solidFill>
                  <a:schemeClr val="tx2"/>
                </a:solidFill>
                <a:latin typeface="Century Schoolbook" charset="0"/>
                <a:ea typeface="华文楷体" charset="0"/>
                <a:cs typeface="Lucida Sans"/>
              </a:rPr>
              <a:t>P</a:t>
            </a:r>
            <a:r>
              <a:rPr lang="en-US" altLang="zh-CN" sz="3600" b="0" i="0" u="none" strike="noStrike" kern="1200" cap="small" spc="15" baseline="0">
                <a:solidFill>
                  <a:schemeClr val="tx2"/>
                </a:solidFill>
                <a:latin typeface="Century Schoolbook" charset="0"/>
                <a:ea typeface="华文楷体" charset="0"/>
                <a:cs typeface="Lucida Sans"/>
              </a:rPr>
              <a:t>ROB</a:t>
            </a:r>
            <a:r>
              <a:rPr lang="en-US" altLang="zh-CN" sz="3600" b="0" i="0" u="none" strike="noStrike" kern="1200" cap="small" spc="55" baseline="0">
                <a:solidFill>
                  <a:schemeClr val="tx2"/>
                </a:solidFill>
                <a:latin typeface="Century Schoolbook" charset="0"/>
                <a:ea typeface="华文楷体" charset="0"/>
                <a:cs typeface="Lucida Sans"/>
              </a:rPr>
              <a:t>L</a:t>
            </a:r>
            <a:r>
              <a:rPr lang="en-US" altLang="zh-CN" sz="3600" b="0" i="0" u="none" strike="noStrike" kern="1200" cap="small" spc="-20" baseline="0">
                <a:solidFill>
                  <a:schemeClr val="tx2"/>
                </a:solidFill>
                <a:latin typeface="Century Schoolbook" charset="0"/>
                <a:ea typeface="华文楷体" charset="0"/>
                <a:cs typeface="Lucida Sans"/>
              </a:rPr>
              <a:t>E</a:t>
            </a:r>
            <a:r>
              <a:rPr lang="en-US" altLang="zh-CN" sz="3600" b="0" i="0" u="none" strike="noStrike" kern="1200" cap="small" spc="20" baseline="0">
                <a:solidFill>
                  <a:schemeClr val="tx2"/>
                </a:solidFill>
                <a:latin typeface="Century Schoolbook" charset="0"/>
                <a:ea typeface="华文楷体" charset="0"/>
                <a:cs typeface="Lucida Sans"/>
              </a:rPr>
              <a:t>M</a:t>
            </a:r>
            <a:r>
              <a:rPr lang="en-US" altLang="zh-CN" sz="3600" b="0" i="0" u="none" strike="noStrike" kern="1200" cap="small" spc="0" baseline="0">
                <a:solidFill>
                  <a:schemeClr val="tx2"/>
                </a:solidFill>
                <a:latin typeface="Century Schoolbook" charset="0"/>
                <a:ea typeface="华文楷体" charset="0"/>
                <a:cs typeface="Lucida Sans"/>
              </a:rPr>
              <a:t>	</a:t>
            </a:r>
            <a:r>
              <a:rPr lang="en-US" altLang="zh-CN" sz="3600" b="0" i="0" u="none" strike="noStrike" kern="1200" cap="small" spc="10" baseline="0">
                <a:solidFill>
                  <a:schemeClr val="tx2"/>
                </a:solidFill>
                <a:latin typeface="Century Schoolbook" charset="0"/>
                <a:ea typeface="华文楷体" charset="0"/>
                <a:cs typeface="Lucida Sans"/>
              </a:rPr>
              <a:t>S</a:t>
            </a:r>
            <a:r>
              <a:rPr lang="en-US" altLang="zh-CN" sz="3600" b="0" i="0" u="none" strike="noStrike" kern="1200" cap="small" spc="-370" baseline="0">
                <a:solidFill>
                  <a:schemeClr val="tx2"/>
                </a:solidFill>
                <a:latin typeface="Century Schoolbook" charset="0"/>
                <a:ea typeface="华文楷体" charset="0"/>
                <a:cs typeface="Lucida Sans"/>
              </a:rPr>
              <a:t>T</a:t>
            </a:r>
            <a:r>
              <a:rPr lang="en-US" altLang="zh-CN" sz="3600" b="0" i="0" u="none" strike="noStrike" kern="1200" cap="small" spc="-375" baseline="0">
                <a:solidFill>
                  <a:schemeClr val="tx2"/>
                </a:solidFill>
                <a:latin typeface="Century Schoolbook" charset="0"/>
                <a:ea typeface="华文楷体" charset="0"/>
                <a:cs typeface="Lucida Sans"/>
              </a:rPr>
              <a:t>A</a:t>
            </a:r>
            <a:r>
              <a:rPr lang="en-US" altLang="zh-CN" sz="3600" b="0" i="0" u="none" strike="noStrike" kern="1200" cap="small" spc="15" baseline="0">
                <a:solidFill>
                  <a:schemeClr val="tx2"/>
                </a:solidFill>
                <a:latin typeface="Century Schoolbook" charset="0"/>
                <a:ea typeface="华文楷体" charset="0"/>
                <a:cs typeface="Lucida Sans"/>
              </a:rPr>
              <a:t>T</a:t>
            </a:r>
            <a:r>
              <a:rPr lang="en-US" altLang="zh-CN" sz="3600" b="0" i="0" u="none" strike="noStrike" kern="1200" cap="small" spc="-10" baseline="0">
                <a:solidFill>
                  <a:schemeClr val="tx2"/>
                </a:solidFill>
                <a:latin typeface="Century Schoolbook" charset="0"/>
                <a:ea typeface="华文楷体" charset="0"/>
                <a:cs typeface="Lucida Sans"/>
              </a:rPr>
              <a:t>E</a:t>
            </a:r>
            <a:r>
              <a:rPr lang="en-US" altLang="zh-CN" sz="3600" b="0" i="0" u="none" strike="noStrike" kern="1200" cap="small" spc="-20" baseline="0">
                <a:solidFill>
                  <a:schemeClr val="tx2"/>
                </a:solidFill>
                <a:latin typeface="Century Schoolbook" charset="0"/>
                <a:ea typeface="华文楷体" charset="0"/>
                <a:cs typeface="Lucida Sans"/>
              </a:rPr>
              <a:t>ME</a:t>
            </a:r>
            <a:r>
              <a:rPr lang="en-US" altLang="zh-CN" sz="3600" b="0" i="0" u="none" strike="noStrike" kern="1200" cap="small" spc="10" baseline="0">
                <a:solidFill>
                  <a:schemeClr val="tx2"/>
                </a:solidFill>
                <a:latin typeface="Century Schoolbook" charset="0"/>
                <a:ea typeface="华文楷体" charset="0"/>
                <a:cs typeface="Lucida Sans"/>
              </a:rPr>
              <a:t>NT</a:t>
            </a:r>
            <a:endParaRPr lang="zh-CN" altLang="en-US" sz="3600" b="0" i="0" u="none" strike="noStrike" kern="1200" cap="small" spc="0" baseline="0">
              <a:solidFill>
                <a:schemeClr val="tx2"/>
              </a:solidFill>
              <a:latin typeface="Century Schoolbook" charset="0"/>
              <a:ea typeface="华文楷体" charset="0"/>
              <a:cs typeface="Lucida Sans"/>
            </a:endParaRPr>
          </a:p>
        </p:txBody>
      </p:sp>
      <p:sp>
        <p:nvSpPr>
          <p:cNvPr id="108" name="文本框"/>
          <p:cNvSpPr>
            <a:spLocks noGrp="1"/>
          </p:cNvSpPr>
          <p:nvPr>
            <p:ph type="sldNum"/>
          </p:nvPr>
        </p:nvSpPr>
        <p:spPr>
          <a:xfrm>
            <a:off x="11214101" y="6301864"/>
            <a:ext cx="812799" cy="216535"/>
          </a:xfrm>
          <a:prstGeom prst="rect">
            <a:avLst/>
          </a:prstGeom>
          <a:noFill/>
          <a:ln cap="flat" cmpd="sng">
            <a:noFill/>
            <a:prstDash val="solid"/>
            <a:miter/>
          </a:ln>
        </p:spPr>
        <p:txBody>
          <a:bodyPr vert="horz" wrap="square" lIns="0" tIns="6985" rIns="0" bIns="0" anchor="ctr" anchorCtr="0">
            <a:prstTxWarp prst="textNoShape">
              <a:avLst/>
            </a:prstTxWarp>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charset="0"/>
                <a:ea typeface="宋体" charset="0"/>
                <a:cs typeface="Century Schoolbook" charset="0"/>
              </a:rPr>
              <a:t>4</a:t>
            </a:fld>
            <a:endParaRPr lang="zh-CN" altLang="en-US" sz="1400" b="1" i="0" u="none" strike="noStrike" kern="1200" cap="none" spc="10" baseline="0">
              <a:solidFill>
                <a:srgbClr val="FFFFFF"/>
              </a:solidFill>
              <a:latin typeface="Century Schoolbook" charset="0"/>
              <a:ea typeface="宋体" charset="0"/>
              <a:cs typeface="Century Schoolbook" charset="0"/>
            </a:endParaRPr>
          </a:p>
        </p:txBody>
      </p:sp>
      <p:pic>
        <p:nvPicPr>
          <p:cNvPr id="109" name="图片"/>
          <p:cNvPicPr>
            <a:picLocks/>
          </p:cNvPicPr>
          <p:nvPr/>
        </p:nvPicPr>
        <p:blipFill>
          <a:blip r:embed="rId4" cstate="print"/>
          <a:stretch>
            <a:fillRect/>
          </a:stretch>
        </p:blipFill>
        <p:spPr>
          <a:xfrm>
            <a:off x="676275" y="6467479"/>
            <a:ext cx="2143125" cy="200024"/>
          </a:xfrm>
          <a:prstGeom prst="rect">
            <a:avLst/>
          </a:prstGeom>
          <a:noFill/>
          <a:ln w="12700" cap="flat" cmpd="sng">
            <a:noFill/>
            <a:prstDash val="solid"/>
            <a:miter/>
          </a:ln>
        </p:spPr>
      </p:pic>
      <p:sp>
        <p:nvSpPr>
          <p:cNvPr id="110" name="矩形"/>
          <p:cNvSpPr>
            <a:spLocks/>
          </p:cNvSpPr>
          <p:nvPr/>
        </p:nvSpPr>
        <p:spPr>
          <a:xfrm>
            <a:off x="1398498" y="2514600"/>
            <a:ext cx="6325945" cy="2625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Schoolbook" charset="0"/>
                <a:ea typeface="宋体" charset="0"/>
                <a:cs typeface="Century Schoolbook" charset="0"/>
              </a:rPr>
              <a:t>When employees give their best at work, they help the organization flourish. Companies therefore implement attendance management systems to ensure that employees maximize their potential. It is an excellent way to monitor the punctuality and performance of the employees</a:t>
            </a:r>
            <a:r>
              <a:rPr lang="en-US" altLang="zh-CN" sz="2000" b="0" i="0" u="none" strike="noStrike" kern="1200" cap="none" spc="0" baseline="0">
                <a:solidFill>
                  <a:schemeClr val="tx1"/>
                </a:solidFill>
                <a:latin typeface="Merriweather" pitchFamily="2" charset="0"/>
                <a:ea typeface="宋体" charset="0"/>
                <a:cs typeface="Century Schoolbook" charset="0"/>
              </a:rPr>
              <a:t>. </a:t>
            </a:r>
            <a:endParaRPr lang="zh-CN" altLang="en-US" sz="2000" b="0" i="0" u="none" strike="noStrike" kern="1200" cap="none" spc="0" baseline="0">
              <a:solidFill>
                <a:schemeClr val="tx1"/>
              </a:solidFill>
              <a:latin typeface="Century Schoolbook" charset="0"/>
              <a:ea typeface="宋体" charset="0"/>
              <a:cs typeface="Century Schoolbook" charset="0"/>
            </a:endParaRPr>
          </a:p>
        </p:txBody>
      </p:sp>
    </p:spTree>
    <p:extLst>
      <p:ext uri="{BB962C8B-B14F-4D97-AF65-F5344CB8AC3E}">
        <p14:creationId xmlns:p14="http://schemas.microsoft.com/office/powerpoint/2010/main" val="1127207924"/>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4" name="组合"/>
          <p:cNvGrpSpPr>
            <a:grpSpLocks/>
          </p:cNvGrpSpPr>
          <p:nvPr/>
        </p:nvGrpSpPr>
        <p:grpSpPr>
          <a:xfrm>
            <a:off x="8658225" y="2647950"/>
            <a:ext cx="3533775" cy="3810000"/>
            <a:chOff x="8658225" y="2647950"/>
            <a:chExt cx="3533775" cy="3810000"/>
          </a:xfrm>
        </p:grpSpPr>
        <p:sp>
          <p:nvSpPr>
            <p:cNvPr id="11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3"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5" name="文本框"/>
          <p:cNvSpPr>
            <a:spLocks noGrp="1"/>
          </p:cNvSpPr>
          <p:nvPr>
            <p:ph type="title"/>
          </p:nvPr>
        </p:nvSpPr>
        <p:spPr>
          <a:xfrm>
            <a:off x="2209800" y="998693"/>
            <a:ext cx="5181599" cy="502284"/>
          </a:xfrm>
          <a:prstGeom prst="rect">
            <a:avLst/>
          </a:prstGeom>
          <a:noFill/>
          <a:ln w="12700" cap="flat" cmpd="sng">
            <a:noFill/>
            <a:prstDash val="solid"/>
            <a:miter/>
          </a:ln>
        </p:spPr>
        <p:txBody>
          <a:bodyPr vert="horz" wrap="square" lIns="0" tIns="16510" rIns="0" bIns="0" anchor="b"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3200" b="0" i="0" u="none" strike="noStrike" kern="1200" cap="small" spc="5" baseline="0">
                <a:solidFill>
                  <a:schemeClr val="tx2"/>
                </a:solidFill>
                <a:latin typeface="Century Schoolbook" charset="0"/>
                <a:ea typeface="华文楷体" charset="0"/>
                <a:cs typeface="Lucida Sans"/>
              </a:rPr>
              <a:t>PROJECT  </a:t>
            </a:r>
            <a:r>
              <a:rPr lang="en-US" altLang="zh-CN" sz="3200" b="0" i="0" u="none" strike="noStrike" kern="1200" cap="small" spc="-20" baseline="0">
                <a:solidFill>
                  <a:schemeClr val="tx2"/>
                </a:solidFill>
                <a:latin typeface="Century Schoolbook" charset="0"/>
                <a:ea typeface="华文楷体" charset="0"/>
                <a:cs typeface="Lucida Sans"/>
              </a:rPr>
              <a:t>OVERVIEW</a:t>
            </a:r>
            <a:endParaRPr lang="zh-CN" altLang="en-US" sz="3200" b="0" i="0" u="none" strike="noStrike" kern="1200" cap="small" spc="0" baseline="0">
              <a:solidFill>
                <a:schemeClr val="tx2"/>
              </a:solidFill>
              <a:latin typeface="Century Schoolbook" charset="0"/>
              <a:ea typeface="华文楷体" charset="0"/>
              <a:cs typeface="Lucida Sans"/>
            </a:endParaRPr>
          </a:p>
        </p:txBody>
      </p:sp>
      <p:sp>
        <p:nvSpPr>
          <p:cNvPr id="116" name="文本框"/>
          <p:cNvSpPr>
            <a:spLocks noGrp="1"/>
          </p:cNvSpPr>
          <p:nvPr>
            <p:ph type="sldNum"/>
          </p:nvPr>
        </p:nvSpPr>
        <p:spPr>
          <a:xfrm>
            <a:off x="11214101" y="6301864"/>
            <a:ext cx="812799" cy="216535"/>
          </a:xfrm>
          <a:prstGeom prst="rect">
            <a:avLst/>
          </a:prstGeom>
          <a:noFill/>
          <a:ln cap="flat" cmpd="sng">
            <a:noFill/>
            <a:prstDash val="solid"/>
            <a:miter/>
          </a:ln>
        </p:spPr>
        <p:txBody>
          <a:bodyPr vert="horz" wrap="square" lIns="0" tIns="6985" rIns="0" bIns="0" anchor="ctr" anchorCtr="0">
            <a:prstTxWarp prst="textNoShape">
              <a:avLst/>
            </a:prstTxWarp>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charset="0"/>
                <a:ea typeface="宋体" charset="0"/>
                <a:cs typeface="Century Schoolbook" charset="0"/>
              </a:rPr>
              <a:t>5</a:t>
            </a:fld>
            <a:endParaRPr lang="zh-CN" altLang="en-US" sz="1400" b="1" i="0" u="none" strike="noStrike" kern="1200" cap="none" spc="10" baseline="0">
              <a:solidFill>
                <a:srgbClr val="FFFFFF"/>
              </a:solidFill>
              <a:latin typeface="Century Schoolbook" charset="0"/>
              <a:ea typeface="宋体" charset="0"/>
              <a:cs typeface="Century Schoolbook" charset="0"/>
            </a:endParaRPr>
          </a:p>
        </p:txBody>
      </p:sp>
      <p:pic>
        <p:nvPicPr>
          <p:cNvPr id="117" name="图片"/>
          <p:cNvPicPr>
            <a:picLocks/>
          </p:cNvPicPr>
          <p:nvPr/>
        </p:nvPicPr>
        <p:blipFill>
          <a:blip r:embed="rId4" cstate="print"/>
          <a:stretch>
            <a:fillRect/>
          </a:stretch>
        </p:blipFill>
        <p:spPr>
          <a:xfrm>
            <a:off x="676275" y="6467479"/>
            <a:ext cx="2143125" cy="200024"/>
          </a:xfrm>
          <a:prstGeom prst="rect">
            <a:avLst/>
          </a:prstGeom>
          <a:noFill/>
          <a:ln w="12700" cap="flat" cmpd="sng">
            <a:noFill/>
            <a:prstDash val="solid"/>
            <a:miter/>
          </a:ln>
        </p:spPr>
      </p:pic>
      <p:sp>
        <p:nvSpPr>
          <p:cNvPr id="118" name="矩形"/>
          <p:cNvSpPr>
            <a:spLocks/>
          </p:cNvSpPr>
          <p:nvPr/>
        </p:nvSpPr>
        <p:spPr>
          <a:xfrm>
            <a:off x="1081088" y="2412422"/>
            <a:ext cx="7924800" cy="33489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r>
              <a:rPr lang="en-US" altLang="zh-CN" sz="2400" b="0" i="0" u="none" strike="noStrike" kern="1200" cap="none" spc="0" baseline="0">
                <a:solidFill>
                  <a:schemeClr val="tx1"/>
                </a:solidFill>
                <a:latin typeface="Century Schoolbook" charset="0"/>
                <a:ea typeface="宋体" charset="0"/>
                <a:cs typeface="Century Schoolbook" charset="0"/>
              </a:rPr>
              <a:t> The attendance analysis project aims to streamline and enhance the tracking of employee or student attendance through advanced data analytics. </a:t>
            </a: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entury Schoolbook" charset="0"/>
                <a:ea typeface="宋体" charset="0"/>
                <a:cs typeface="Century Schoolbook" charset="0"/>
              </a:rPr>
              <a:t> By leveraging historical data, the project seeks to identify patterns, trends, and anomalies in attendance records. </a:t>
            </a: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entury Schoolbook" charset="0"/>
                <a:ea typeface="宋体" charset="0"/>
                <a:cs typeface="Century Schoolbook" charset="0"/>
              </a:rPr>
              <a:t> The analysis will provide actionable insights to improve punctuality, optimize scheduling, and reduce absenteeism. </a:t>
            </a: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entury Schoolbook" charset="0"/>
                <a:ea typeface="宋体" charset="0"/>
                <a:cs typeface="Century Schoolbook" charset="0"/>
              </a:rPr>
              <a:t> Key deliverables include comprehensive reports and visualizations that support decision-making processes. </a:t>
            </a:r>
            <a:endParaRPr lang="zh-CN" altLang="en-US" sz="2400" b="0" i="0" u="none" strike="noStrike" kern="1200" cap="none" spc="0" baseline="0">
              <a:solidFill>
                <a:schemeClr val="tx1"/>
              </a:solidFill>
              <a:latin typeface="Century Schoolbook" charset="0"/>
              <a:ea typeface="宋体" charset="0"/>
              <a:cs typeface="Century Schoolbook" charset="0"/>
            </a:endParaRPr>
          </a:p>
        </p:txBody>
      </p:sp>
    </p:spTree>
    <p:extLst>
      <p:ext uri="{BB962C8B-B14F-4D97-AF65-F5344CB8AC3E}">
        <p14:creationId xmlns:p14="http://schemas.microsoft.com/office/powerpoint/2010/main" val="1418754978"/>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 name="曲线"/>
          <p:cNvSpPr>
            <a:spLocks/>
          </p:cNvSpPr>
          <p:nvPr/>
        </p:nvSpPr>
        <p:spPr>
          <a:xfrm>
            <a:off x="9353551" y="5362575"/>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0" name="曲线"/>
          <p:cNvSpPr>
            <a:spLocks/>
          </p:cNvSpPr>
          <p:nvPr/>
        </p:nvSpPr>
        <p:spPr>
          <a:xfrm>
            <a:off x="6696076"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1" name="曲线"/>
          <p:cNvSpPr>
            <a:spLocks/>
          </p:cNvSpPr>
          <p:nvPr/>
        </p:nvSpPr>
        <p:spPr>
          <a:xfrm>
            <a:off x="9353553" y="5895979"/>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2" name="文本框"/>
          <p:cNvSpPr>
            <a:spLocks noGrp="1"/>
          </p:cNvSpPr>
          <p:nvPr>
            <p:ph type="title"/>
          </p:nvPr>
        </p:nvSpPr>
        <p:spPr>
          <a:xfrm>
            <a:off x="699453" y="907668"/>
            <a:ext cx="5014595" cy="502284"/>
          </a:xfrm>
          <a:prstGeom prst="rect">
            <a:avLst/>
          </a:prstGeom>
          <a:noFill/>
          <a:ln w="12700" cap="flat" cmpd="sng">
            <a:noFill/>
            <a:prstDash val="solid"/>
            <a:miter/>
          </a:ln>
        </p:spPr>
        <p:txBody>
          <a:bodyPr vert="horz" wrap="square" lIns="0" tIns="16510" rIns="0" bIns="0" anchor="b" anchorCtr="0">
            <a:prstTxWarp prst="textNoShape">
              <a:avLst/>
            </a:prstTxWarp>
            <a:spAutoFit/>
          </a:bodyPr>
          <a:lstStyle/>
          <a:p>
            <a:pPr marL="12700" indent="0" algn="l">
              <a:lnSpc>
                <a:spcPct val="100000"/>
              </a:lnSpc>
              <a:spcBef>
                <a:spcPts val="130"/>
              </a:spcBef>
              <a:spcAft>
                <a:spcPts val="0"/>
              </a:spcAft>
              <a:buNone/>
            </a:pPr>
            <a:r>
              <a:rPr lang="en-US" altLang="zh-CN" sz="3200" b="0" i="0" u="none" strike="noStrike" kern="1200" cap="small" spc="25" baseline="0">
                <a:solidFill>
                  <a:schemeClr val="tx2"/>
                </a:solidFill>
                <a:latin typeface="Century Schoolbook" charset="0"/>
                <a:ea typeface="华文楷体" charset="0"/>
                <a:cs typeface="Lucida Sans"/>
              </a:rPr>
              <a:t>W</a:t>
            </a:r>
            <a:r>
              <a:rPr lang="en-US" altLang="zh-CN" sz="3200" b="0" i="0" u="none" strike="noStrike" kern="1200" cap="small" spc="-20" baseline="0">
                <a:solidFill>
                  <a:schemeClr val="tx2"/>
                </a:solidFill>
                <a:latin typeface="Century Schoolbook" charset="0"/>
                <a:ea typeface="华文楷体" charset="0"/>
                <a:cs typeface="Lucida Sans"/>
              </a:rPr>
              <a:t>H</a:t>
            </a:r>
            <a:r>
              <a:rPr lang="en-US" altLang="zh-CN" sz="3200" b="0" i="0" u="none" strike="noStrike" kern="1200" cap="small" spc="20" baseline="0">
                <a:solidFill>
                  <a:schemeClr val="tx2"/>
                </a:solidFill>
                <a:latin typeface="Century Schoolbook" charset="0"/>
                <a:ea typeface="华文楷体" charset="0"/>
                <a:cs typeface="Lucida Sans"/>
              </a:rPr>
              <a:t>O</a:t>
            </a:r>
            <a:r>
              <a:rPr lang="en-US" altLang="zh-CN" sz="3200" b="0" i="0" u="none" strike="noStrike" kern="1200" cap="small" spc="-235" baseline="0">
                <a:solidFill>
                  <a:schemeClr val="tx2"/>
                </a:solidFill>
                <a:latin typeface="Century Schoolbook" charset="0"/>
                <a:ea typeface="华文楷体" charset="0"/>
                <a:cs typeface="Lucida Sans"/>
              </a:rPr>
              <a:t> </a:t>
            </a:r>
            <a:r>
              <a:rPr lang="en-US" altLang="zh-CN" sz="3200" b="0" i="0" u="none" strike="noStrike" kern="1200" cap="small" spc="-10" baseline="0">
                <a:solidFill>
                  <a:schemeClr val="tx2"/>
                </a:solidFill>
                <a:latin typeface="Century Schoolbook" charset="0"/>
                <a:ea typeface="华文楷体" charset="0"/>
                <a:cs typeface="Lucida Sans"/>
              </a:rPr>
              <a:t>AR</a:t>
            </a:r>
            <a:r>
              <a:rPr lang="en-US" altLang="zh-CN" sz="3200" b="0" i="0" u="none" strike="noStrike" kern="1200" cap="small" spc="15" baseline="0">
                <a:solidFill>
                  <a:schemeClr val="tx2"/>
                </a:solidFill>
                <a:latin typeface="Century Schoolbook" charset="0"/>
                <a:ea typeface="华文楷体" charset="0"/>
                <a:cs typeface="Lucida Sans"/>
              </a:rPr>
              <a:t>E</a:t>
            </a:r>
            <a:r>
              <a:rPr lang="en-US" altLang="zh-CN" sz="3200" b="0" i="0" u="none" strike="noStrike" kern="1200" cap="small" spc="-35" baseline="0">
                <a:solidFill>
                  <a:schemeClr val="tx2"/>
                </a:solidFill>
                <a:latin typeface="Century Schoolbook" charset="0"/>
                <a:ea typeface="华文楷体" charset="0"/>
                <a:cs typeface="Lucida Sans"/>
              </a:rPr>
              <a:t> </a:t>
            </a:r>
            <a:r>
              <a:rPr lang="en-US" altLang="zh-CN" sz="3200" b="0" i="0" u="none" strike="noStrike" kern="1200" cap="small" spc="-10" baseline="0">
                <a:solidFill>
                  <a:schemeClr val="tx2"/>
                </a:solidFill>
                <a:latin typeface="Century Schoolbook" charset="0"/>
                <a:ea typeface="华文楷体" charset="0"/>
                <a:cs typeface="Lucida Sans"/>
              </a:rPr>
              <a:t>T</a:t>
            </a:r>
            <a:r>
              <a:rPr lang="en-US" altLang="zh-CN" sz="3200" b="0" i="0" u="none" strike="noStrike" kern="1200" cap="small" spc="-15" baseline="0">
                <a:solidFill>
                  <a:schemeClr val="tx2"/>
                </a:solidFill>
                <a:latin typeface="Century Schoolbook" charset="0"/>
                <a:ea typeface="华文楷体" charset="0"/>
                <a:cs typeface="Lucida Sans"/>
              </a:rPr>
              <a:t>H</a:t>
            </a:r>
            <a:r>
              <a:rPr lang="en-US" altLang="zh-CN" sz="3200" b="0" i="0" u="none" strike="noStrike" kern="1200" cap="small" spc="15" baseline="0">
                <a:solidFill>
                  <a:schemeClr val="tx2"/>
                </a:solidFill>
                <a:latin typeface="Century Schoolbook" charset="0"/>
                <a:ea typeface="华文楷体" charset="0"/>
                <a:cs typeface="Lucida Sans"/>
              </a:rPr>
              <a:t>E</a:t>
            </a:r>
            <a:r>
              <a:rPr lang="en-US" altLang="zh-CN" sz="3200" b="0" i="0" u="none" strike="noStrike" kern="1200" cap="small" spc="-35" baseline="0">
                <a:solidFill>
                  <a:schemeClr val="tx2"/>
                </a:solidFill>
                <a:latin typeface="Century Schoolbook" charset="0"/>
                <a:ea typeface="华文楷体" charset="0"/>
                <a:cs typeface="Lucida Sans"/>
              </a:rPr>
              <a:t> </a:t>
            </a:r>
            <a:r>
              <a:rPr lang="en-US" altLang="zh-CN" sz="3200" b="0" i="0" u="none" strike="noStrike" kern="1200" cap="small" spc="-20" baseline="0">
                <a:solidFill>
                  <a:schemeClr val="tx2"/>
                </a:solidFill>
                <a:latin typeface="Century Schoolbook" charset="0"/>
                <a:ea typeface="华文楷体" charset="0"/>
                <a:cs typeface="Lucida Sans"/>
              </a:rPr>
              <a:t>E</a:t>
            </a:r>
            <a:r>
              <a:rPr lang="en-US" altLang="zh-CN" sz="3200" b="0" i="0" u="none" strike="noStrike" kern="1200" cap="small" spc="30" baseline="0">
                <a:solidFill>
                  <a:schemeClr val="tx2"/>
                </a:solidFill>
                <a:latin typeface="Century Schoolbook" charset="0"/>
                <a:ea typeface="华文楷体" charset="0"/>
                <a:cs typeface="Lucida Sans"/>
              </a:rPr>
              <a:t>N</a:t>
            </a:r>
            <a:r>
              <a:rPr lang="en-US" altLang="zh-CN" sz="3200" b="0" i="0" u="none" strike="noStrike" kern="1200" cap="small" spc="15" baseline="0">
                <a:solidFill>
                  <a:schemeClr val="tx2"/>
                </a:solidFill>
                <a:latin typeface="Century Schoolbook" charset="0"/>
                <a:ea typeface="华文楷体" charset="0"/>
                <a:cs typeface="Lucida Sans"/>
              </a:rPr>
              <a:t>D</a:t>
            </a:r>
            <a:r>
              <a:rPr lang="en-US" altLang="zh-CN" sz="3200" b="0" i="0" u="none" strike="noStrike" kern="1200" cap="small" spc="-45" baseline="0">
                <a:solidFill>
                  <a:schemeClr val="tx2"/>
                </a:solidFill>
                <a:latin typeface="Century Schoolbook" charset="0"/>
                <a:ea typeface="华文楷体" charset="0"/>
                <a:cs typeface="Lucida Sans"/>
              </a:rPr>
              <a:t> </a:t>
            </a:r>
            <a:r>
              <a:rPr lang="en-US" altLang="zh-CN" sz="3200" b="0" i="0" u="none" strike="noStrike" kern="1200" cap="small" spc="0" baseline="0">
                <a:solidFill>
                  <a:schemeClr val="tx2"/>
                </a:solidFill>
                <a:latin typeface="Century Schoolbook" charset="0"/>
                <a:ea typeface="华文楷体" charset="0"/>
                <a:cs typeface="Lucida Sans"/>
              </a:rPr>
              <a:t>U</a:t>
            </a:r>
            <a:r>
              <a:rPr lang="en-US" altLang="zh-CN" sz="3200" b="0" i="0" u="none" strike="noStrike" kern="1200" cap="small" spc="10" baseline="0">
                <a:solidFill>
                  <a:schemeClr val="tx2"/>
                </a:solidFill>
                <a:latin typeface="Century Schoolbook" charset="0"/>
                <a:ea typeface="华文楷体" charset="0"/>
                <a:cs typeface="Lucida Sans"/>
              </a:rPr>
              <a:t>S</a:t>
            </a:r>
            <a:r>
              <a:rPr lang="en-US" altLang="zh-CN" sz="3200" b="0" i="0" u="none" strike="noStrike" kern="1200" cap="small" spc="-25" baseline="0">
                <a:solidFill>
                  <a:schemeClr val="tx2"/>
                </a:solidFill>
                <a:latin typeface="Century Schoolbook" charset="0"/>
                <a:ea typeface="华文楷体" charset="0"/>
                <a:cs typeface="Lucida Sans"/>
              </a:rPr>
              <a:t>E</a:t>
            </a:r>
            <a:r>
              <a:rPr lang="en-US" altLang="zh-CN" sz="3200" b="0" i="0" u="none" strike="noStrike" kern="1200" cap="small" spc="-10" baseline="0">
                <a:solidFill>
                  <a:schemeClr val="tx2"/>
                </a:solidFill>
                <a:latin typeface="Century Schoolbook" charset="0"/>
                <a:ea typeface="华文楷体" charset="0"/>
                <a:cs typeface="Lucida Sans"/>
              </a:rPr>
              <a:t>R</a:t>
            </a:r>
            <a:r>
              <a:rPr lang="en-US" altLang="zh-CN" sz="3200" b="0" i="0" u="none" strike="noStrike" kern="1200" cap="small" spc="5" baseline="0">
                <a:solidFill>
                  <a:schemeClr val="tx2"/>
                </a:solidFill>
                <a:latin typeface="Century Schoolbook" charset="0"/>
                <a:ea typeface="华文楷体" charset="0"/>
                <a:cs typeface="Lucida Sans"/>
              </a:rPr>
              <a:t>S?</a:t>
            </a:r>
            <a:endParaRPr lang="zh-CN" altLang="en-US" sz="3200" b="0" i="0" u="none" strike="noStrike" kern="1200" cap="small" spc="0" baseline="0">
              <a:solidFill>
                <a:schemeClr val="tx2"/>
              </a:solidFill>
              <a:latin typeface="Century Schoolbook" charset="0"/>
              <a:ea typeface="华文楷体" charset="0"/>
              <a:cs typeface="Lucida Sans"/>
            </a:endParaRPr>
          </a:p>
        </p:txBody>
      </p:sp>
      <p:sp>
        <p:nvSpPr>
          <p:cNvPr id="123" name="文本框"/>
          <p:cNvSpPr>
            <a:spLocks noGrp="1"/>
          </p:cNvSpPr>
          <p:nvPr>
            <p:ph type="sldNum"/>
          </p:nvPr>
        </p:nvSpPr>
        <p:spPr>
          <a:xfrm>
            <a:off x="11214101" y="6301864"/>
            <a:ext cx="812799" cy="216535"/>
          </a:xfrm>
          <a:prstGeom prst="rect">
            <a:avLst/>
          </a:prstGeom>
          <a:noFill/>
          <a:ln cap="flat" cmpd="sng">
            <a:noFill/>
            <a:prstDash val="solid"/>
            <a:miter/>
          </a:ln>
        </p:spPr>
        <p:txBody>
          <a:bodyPr vert="horz" wrap="square" lIns="0" tIns="6985" rIns="0" bIns="0" anchor="ctr" anchorCtr="0">
            <a:prstTxWarp prst="textNoShape">
              <a:avLst/>
            </a:prstTxWarp>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charset="0"/>
                <a:ea typeface="宋体" charset="0"/>
                <a:cs typeface="Century Schoolbook" charset="0"/>
              </a:rPr>
              <a:t>6</a:t>
            </a:fld>
            <a:endParaRPr lang="zh-CN" altLang="en-US" sz="1400" b="1" i="0" u="none" strike="noStrike" kern="1200" cap="none" spc="10" baseline="0">
              <a:solidFill>
                <a:srgbClr val="FFFFFF"/>
              </a:solidFill>
              <a:latin typeface="Century Schoolbook" charset="0"/>
              <a:ea typeface="宋体" charset="0"/>
              <a:cs typeface="Century Schoolbook" charset="0"/>
            </a:endParaRPr>
          </a:p>
        </p:txBody>
      </p:sp>
      <p:pic>
        <p:nvPicPr>
          <p:cNvPr id="124" name="图片"/>
          <p:cNvPicPr>
            <a:picLocks/>
          </p:cNvPicPr>
          <p:nvPr/>
        </p:nvPicPr>
        <p:blipFill>
          <a:blip r:embed="rId3" cstate="print"/>
          <a:stretch>
            <a:fillRect/>
          </a:stretch>
        </p:blipFill>
        <p:spPr>
          <a:xfrm>
            <a:off x="723902" y="6172203"/>
            <a:ext cx="2181225" cy="485775"/>
          </a:xfrm>
          <a:prstGeom prst="rect">
            <a:avLst/>
          </a:prstGeom>
          <a:noFill/>
          <a:ln w="12700" cap="flat" cmpd="sng">
            <a:noFill/>
            <a:prstDash val="solid"/>
            <a:miter/>
          </a:ln>
        </p:spPr>
      </p:pic>
      <p:sp>
        <p:nvSpPr>
          <p:cNvPr id="125" name="矩形"/>
          <p:cNvSpPr>
            <a:spLocks/>
          </p:cNvSpPr>
          <p:nvPr/>
        </p:nvSpPr>
        <p:spPr>
          <a:xfrm>
            <a:off x="1143000" y="2078773"/>
            <a:ext cx="6934200" cy="393001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charset="0"/>
                <a:ea typeface="宋体" charset="0"/>
                <a:cs typeface="Century Schoolbook" charset="0"/>
              </a:rPr>
              <a:t>Human Resources (HR) Managers</a:t>
            </a:r>
            <a:r>
              <a:rPr lang="en-US" altLang="zh-CN" sz="2000" b="0" i="0" u="none" strike="noStrike" kern="1200" cap="none" spc="0" baseline="0">
                <a:solidFill>
                  <a:schemeClr val="tx1"/>
                </a:solidFill>
                <a:latin typeface="Century Schoolbook" charset="0"/>
                <a:ea typeface="宋体" charset="0"/>
                <a:cs typeface="Century Schoolbook" charset="0"/>
              </a:rPr>
              <a:t>: They use attendance data to manage employee schedules, address absenteeism, and ensure compliance with company policies.</a:t>
            </a: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charset="0"/>
                <a:ea typeface="宋体" charset="0"/>
                <a:cs typeface="Century Schoolbook" charset="0"/>
              </a:rPr>
              <a:t>Department Heads and Supervisors</a:t>
            </a:r>
            <a:r>
              <a:rPr lang="en-US" altLang="zh-CN" sz="2000" b="0" i="0" u="none" strike="noStrike" kern="1200" cap="none" spc="0" baseline="0">
                <a:solidFill>
                  <a:schemeClr val="tx1"/>
                </a:solidFill>
                <a:latin typeface="Century Schoolbook" charset="0"/>
                <a:ea typeface="宋体" charset="0"/>
                <a:cs typeface="Century Schoolbook" charset="0"/>
              </a:rPr>
              <a:t>: They leverage attendance insights to optimize team scheduling, manage workload distribution, and address performance issues.</a:t>
            </a: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charset="0"/>
                <a:ea typeface="宋体" charset="0"/>
                <a:cs typeface="Century Schoolbook" charset="0"/>
              </a:rPr>
              <a:t>Employees</a:t>
            </a:r>
            <a:r>
              <a:rPr lang="en-US" altLang="zh-CN" sz="2000" b="1" i="0" u="none" strike="noStrike" kern="1200" cap="none" spc="0" baseline="0">
                <a:solidFill>
                  <a:schemeClr val="tx1"/>
                </a:solidFill>
                <a:latin typeface="Century Schoolbook" charset="0"/>
                <a:ea typeface="宋体" charset="0"/>
                <a:cs typeface="Century Schoolbook" charset="0"/>
              </a:rPr>
              <a:t> </a:t>
            </a:r>
            <a:r>
              <a:rPr lang="en-US" altLang="zh-CN" sz="2000" b="0" i="0" u="none" strike="noStrike" kern="1200" cap="none" spc="0" baseline="0">
                <a:solidFill>
                  <a:schemeClr val="tx1"/>
                </a:solidFill>
                <a:latin typeface="Century Schoolbook" charset="0"/>
                <a:ea typeface="宋体" charset="0"/>
                <a:cs typeface="Century Schoolbook" charset="0"/>
              </a:rPr>
              <a:t>: They may access their own attendance records for personal tracking, understanding patterns, and improving time management.</a:t>
            </a: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charset="0"/>
                <a:ea typeface="宋体" charset="0"/>
                <a:cs typeface="Century Schoolbook" charset="0"/>
              </a:rPr>
              <a:t>Executives and Decision Makers</a:t>
            </a:r>
            <a:r>
              <a:rPr lang="en-US" altLang="zh-CN" sz="2000" b="0" i="0" u="none" strike="noStrike" kern="1200" cap="none" spc="0" baseline="0">
                <a:solidFill>
                  <a:schemeClr val="tx1"/>
                </a:solidFill>
                <a:latin typeface="Century Schoolbook" charset="0"/>
                <a:ea typeface="宋体" charset="0"/>
                <a:cs typeface="Century Schoolbook" charset="0"/>
              </a:rPr>
              <a:t>: They use aggregated attendance data to make strategic decisions about workforce management, resource allocation, and overall organizational effectiveness</a:t>
            </a:r>
            <a:r>
              <a:rPr lang="en-US" altLang="zh-CN" sz="1800" b="0" i="0" u="none" strike="noStrike" kern="1200" cap="none" spc="0" baseline="0">
                <a:solidFill>
                  <a:schemeClr val="tx1"/>
                </a:solidFill>
                <a:latin typeface="Century Schoolbook" charset="0"/>
                <a:ea typeface="宋体" charset="0"/>
                <a:cs typeface="Century Schoolbook" charset="0"/>
              </a:rPr>
              <a:t>.</a:t>
            </a:r>
            <a:endParaRPr lang="zh-CN" altLang="en-US" sz="1800" b="0" i="0" u="none" strike="noStrike" kern="1200" cap="none" spc="0" baseline="0">
              <a:solidFill>
                <a:schemeClr val="tx1"/>
              </a:solidFill>
              <a:latin typeface="Century Schoolbook" charset="0"/>
              <a:ea typeface="宋体" charset="0"/>
              <a:cs typeface="Century Schoolbook" charset="0"/>
            </a:endParaRPr>
          </a:p>
        </p:txBody>
      </p:sp>
    </p:spTree>
    <p:extLst>
      <p:ext uri="{BB962C8B-B14F-4D97-AF65-F5344CB8AC3E}">
        <p14:creationId xmlns:p14="http://schemas.microsoft.com/office/powerpoint/2010/main" val="1540313813"/>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6" name="图片"/>
          <p:cNvPicPr>
            <a:picLocks/>
          </p:cNvPicPr>
          <p:nvPr/>
        </p:nvPicPr>
        <p:blipFill>
          <a:blip r:embed="rId3" cstate="print"/>
          <a:stretch>
            <a:fillRect/>
          </a:stretch>
        </p:blipFill>
        <p:spPr>
          <a:xfrm>
            <a:off x="2" y="1476376"/>
            <a:ext cx="2695575" cy="3248025"/>
          </a:xfrm>
          <a:prstGeom prst="rect">
            <a:avLst/>
          </a:prstGeom>
          <a:noFill/>
          <a:ln w="12700" cap="flat" cmpd="sng">
            <a:noFill/>
            <a:prstDash val="solid"/>
            <a:miter/>
          </a:ln>
        </p:spPr>
      </p:pic>
      <p:sp>
        <p:nvSpPr>
          <p:cNvPr id="127" name="曲线"/>
          <p:cNvSpPr>
            <a:spLocks/>
          </p:cNvSpPr>
          <p:nvPr/>
        </p:nvSpPr>
        <p:spPr>
          <a:xfrm>
            <a:off x="9353551" y="5362575"/>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8" name="曲线"/>
          <p:cNvSpPr>
            <a:spLocks/>
          </p:cNvSpPr>
          <p:nvPr/>
        </p:nvSpPr>
        <p:spPr>
          <a:xfrm>
            <a:off x="6696076"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9" name="曲线"/>
          <p:cNvSpPr>
            <a:spLocks/>
          </p:cNvSpPr>
          <p:nvPr/>
        </p:nvSpPr>
        <p:spPr>
          <a:xfrm>
            <a:off x="9353553" y="5895979"/>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0" name="文本框"/>
          <p:cNvSpPr>
            <a:spLocks noGrp="1"/>
          </p:cNvSpPr>
          <p:nvPr>
            <p:ph type="title"/>
          </p:nvPr>
        </p:nvSpPr>
        <p:spPr>
          <a:xfrm>
            <a:off x="558167" y="311734"/>
            <a:ext cx="9763125" cy="1121461"/>
          </a:xfrm>
          <a:prstGeom prst="rect">
            <a:avLst/>
          </a:prstGeom>
          <a:noFill/>
          <a:ln w="12700" cap="flat" cmpd="sng">
            <a:noFill/>
            <a:prstDash val="solid"/>
            <a:miter/>
          </a:ln>
        </p:spPr>
        <p:txBody>
          <a:bodyPr vert="horz" wrap="square" lIns="0" tIns="13334" rIns="0" bIns="0" anchor="b" anchorCtr="0">
            <a:prstTxWarp prst="textNoShape">
              <a:avLst/>
            </a:prstTxWarp>
            <a:spAutoFit/>
          </a:bodyPr>
          <a:lstStyle/>
          <a:p>
            <a:pPr marL="12700" indent="0" algn="l">
              <a:lnSpc>
                <a:spcPct val="100000"/>
              </a:lnSpc>
              <a:spcBef>
                <a:spcPts val="104"/>
              </a:spcBef>
              <a:spcAft>
                <a:spcPts val="0"/>
              </a:spcAft>
              <a:buNone/>
            </a:pPr>
            <a:r>
              <a:rPr lang="en-US" altLang="zh-CN" sz="3600" b="0" i="0" u="none" strike="noStrike" kern="1200" cap="small" spc="10" baseline="0">
                <a:solidFill>
                  <a:schemeClr val="tx2"/>
                </a:solidFill>
                <a:latin typeface="Century Schoolbook" charset="0"/>
                <a:ea typeface="华文楷体" charset="0"/>
                <a:cs typeface="Lucida Sans"/>
              </a:rPr>
              <a:t>O</a:t>
            </a:r>
            <a:r>
              <a:rPr lang="en-US" altLang="zh-CN" sz="3600" b="0" i="0" u="none" strike="noStrike" kern="1200" cap="small" spc="25" baseline="0">
                <a:solidFill>
                  <a:schemeClr val="tx2"/>
                </a:solidFill>
                <a:latin typeface="Century Schoolbook" charset="0"/>
                <a:ea typeface="华文楷体" charset="0"/>
                <a:cs typeface="Lucida Sans"/>
              </a:rPr>
              <a:t>U</a:t>
            </a:r>
            <a:r>
              <a:rPr lang="en-US" altLang="zh-CN" sz="3600" b="0" i="0" u="none" strike="noStrike" kern="1200" cap="small" spc="0" baseline="0">
                <a:solidFill>
                  <a:schemeClr val="tx2"/>
                </a:solidFill>
                <a:latin typeface="Century Schoolbook" charset="0"/>
                <a:ea typeface="华文楷体" charset="0"/>
                <a:cs typeface="Lucida Sans"/>
              </a:rPr>
              <a:t>R</a:t>
            </a:r>
            <a:r>
              <a:rPr lang="en-US" altLang="zh-CN" sz="3600" b="0" i="0" u="none" strike="noStrike" kern="1200" cap="small" spc="5" baseline="0">
                <a:solidFill>
                  <a:schemeClr val="tx2"/>
                </a:solidFill>
                <a:latin typeface="Century Schoolbook" charset="0"/>
                <a:ea typeface="华文楷体" charset="0"/>
                <a:cs typeface="Lucida Sans"/>
              </a:rPr>
              <a:t> </a:t>
            </a:r>
            <a:r>
              <a:rPr lang="en-US" altLang="zh-CN" sz="3600" b="0" i="0" u="none" strike="noStrike" kern="1200" cap="small" spc="25" baseline="0">
                <a:solidFill>
                  <a:schemeClr val="tx2"/>
                </a:solidFill>
                <a:latin typeface="Century Schoolbook" charset="0"/>
                <a:ea typeface="华文楷体" charset="0"/>
                <a:cs typeface="Lucida Sans"/>
              </a:rPr>
              <a:t>S</a:t>
            </a:r>
            <a:r>
              <a:rPr lang="en-US" altLang="zh-CN" sz="3600" b="0" i="0" u="none" strike="noStrike" kern="1200" cap="small" spc="10" baseline="0">
                <a:solidFill>
                  <a:schemeClr val="tx2"/>
                </a:solidFill>
                <a:latin typeface="Century Schoolbook" charset="0"/>
                <a:ea typeface="华文楷体" charset="0"/>
                <a:cs typeface="Lucida Sans"/>
              </a:rPr>
              <a:t>O</a:t>
            </a:r>
            <a:r>
              <a:rPr lang="en-US" altLang="zh-CN" sz="3600" b="0" i="0" u="none" strike="noStrike" kern="1200" cap="small" spc="25" baseline="0">
                <a:solidFill>
                  <a:schemeClr val="tx2"/>
                </a:solidFill>
                <a:latin typeface="Century Schoolbook" charset="0"/>
                <a:ea typeface="华文楷体" charset="0"/>
                <a:cs typeface="Lucida Sans"/>
              </a:rPr>
              <a:t>LU</a:t>
            </a:r>
            <a:r>
              <a:rPr lang="en-US" altLang="zh-CN" sz="3600" b="0" i="0" u="none" strike="noStrike" kern="1200" cap="small" spc="-35" baseline="0">
                <a:solidFill>
                  <a:schemeClr val="tx2"/>
                </a:solidFill>
                <a:latin typeface="Century Schoolbook" charset="0"/>
                <a:ea typeface="华文楷体" charset="0"/>
                <a:cs typeface="Lucida Sans"/>
              </a:rPr>
              <a:t>T</a:t>
            </a:r>
            <a:r>
              <a:rPr lang="en-US" altLang="zh-CN" sz="3600" b="0" i="0" u="none" strike="noStrike" kern="1200" cap="small" spc="-30" baseline="0">
                <a:solidFill>
                  <a:schemeClr val="tx2"/>
                </a:solidFill>
                <a:latin typeface="Century Schoolbook" charset="0"/>
                <a:ea typeface="华文楷体" charset="0"/>
                <a:cs typeface="Lucida Sans"/>
              </a:rPr>
              <a:t>I</a:t>
            </a:r>
            <a:r>
              <a:rPr lang="en-US" altLang="zh-CN" sz="3600" b="0" i="0" u="none" strike="noStrike" kern="1200" cap="small" spc="10" baseline="0">
                <a:solidFill>
                  <a:schemeClr val="tx2"/>
                </a:solidFill>
                <a:latin typeface="Century Schoolbook" charset="0"/>
                <a:ea typeface="华文楷体" charset="0"/>
                <a:cs typeface="Lucida Sans"/>
              </a:rPr>
              <a:t>O</a:t>
            </a:r>
            <a:r>
              <a:rPr lang="en-US" altLang="zh-CN" sz="3600" b="0" i="0" u="none" strike="noStrike" kern="1200" cap="small" spc="0" baseline="0">
                <a:solidFill>
                  <a:schemeClr val="tx2"/>
                </a:solidFill>
                <a:latin typeface="Century Schoolbook" charset="0"/>
                <a:ea typeface="华文楷体" charset="0"/>
                <a:cs typeface="Lucida Sans"/>
              </a:rPr>
              <a:t>N</a:t>
            </a:r>
            <a:r>
              <a:rPr lang="en-US" altLang="zh-CN" sz="3600" b="0" i="0" u="none" strike="noStrike" kern="1200" cap="small" spc="-345" baseline="0">
                <a:solidFill>
                  <a:schemeClr val="tx2"/>
                </a:solidFill>
                <a:latin typeface="Century Schoolbook" charset="0"/>
                <a:ea typeface="华文楷体" charset="0"/>
                <a:cs typeface="Lucida Sans"/>
              </a:rPr>
              <a:t> </a:t>
            </a:r>
            <a:r>
              <a:rPr lang="en-US" altLang="zh-CN" sz="3600" b="0" i="0" u="none" strike="noStrike" kern="1200" cap="small" spc="-35" baseline="0">
                <a:solidFill>
                  <a:schemeClr val="tx2"/>
                </a:solidFill>
                <a:latin typeface="Century Schoolbook" charset="0"/>
                <a:ea typeface="华文楷体" charset="0"/>
                <a:cs typeface="Lucida Sans"/>
              </a:rPr>
              <a:t>A</a:t>
            </a:r>
            <a:r>
              <a:rPr lang="en-US" altLang="zh-CN" sz="3600" b="0" i="0" u="none" strike="noStrike" kern="1200" cap="small" spc="-5" baseline="0">
                <a:solidFill>
                  <a:schemeClr val="tx2"/>
                </a:solidFill>
                <a:latin typeface="Century Schoolbook" charset="0"/>
                <a:ea typeface="华文楷体" charset="0"/>
                <a:cs typeface="Lucida Sans"/>
              </a:rPr>
              <a:t>N</a:t>
            </a:r>
            <a:r>
              <a:rPr lang="en-US" altLang="zh-CN" sz="3600" b="0" i="0" u="none" strike="noStrike" kern="1200" cap="small" spc="0" baseline="0">
                <a:solidFill>
                  <a:schemeClr val="tx2"/>
                </a:solidFill>
                <a:latin typeface="Century Schoolbook" charset="0"/>
                <a:ea typeface="华文楷体" charset="0"/>
                <a:cs typeface="Lucida Sans"/>
              </a:rPr>
              <a:t>D</a:t>
            </a:r>
            <a:r>
              <a:rPr lang="en-US" altLang="zh-CN" sz="3600" b="0" i="0" u="none" strike="noStrike" kern="1200" cap="small" spc="35" baseline="0">
                <a:solidFill>
                  <a:schemeClr val="tx2"/>
                </a:solidFill>
                <a:latin typeface="Century Schoolbook" charset="0"/>
                <a:ea typeface="华文楷体" charset="0"/>
                <a:cs typeface="Lucida Sans"/>
              </a:rPr>
              <a:t> </a:t>
            </a:r>
            <a:r>
              <a:rPr lang="en-US" altLang="zh-CN" sz="3600" b="0" i="0" u="none" strike="noStrike" kern="1200" cap="small" spc="-30" baseline="0">
                <a:solidFill>
                  <a:schemeClr val="tx2"/>
                </a:solidFill>
                <a:latin typeface="Century Schoolbook" charset="0"/>
                <a:ea typeface="华文楷体" charset="0"/>
                <a:cs typeface="Lucida Sans"/>
              </a:rPr>
              <a:t>I</a:t>
            </a:r>
            <a:r>
              <a:rPr lang="en-US" altLang="zh-CN" sz="3600" b="0" i="0" u="none" strike="noStrike" kern="1200" cap="small" spc="-35" baseline="0">
                <a:solidFill>
                  <a:schemeClr val="tx2"/>
                </a:solidFill>
                <a:latin typeface="Century Schoolbook" charset="0"/>
                <a:ea typeface="华文楷体" charset="0"/>
                <a:cs typeface="Lucida Sans"/>
              </a:rPr>
              <a:t>T</a:t>
            </a:r>
            <a:r>
              <a:rPr lang="en-US" altLang="zh-CN" sz="3600" b="0" i="0" u="none" strike="noStrike" kern="1200" cap="small" spc="0" baseline="0">
                <a:solidFill>
                  <a:schemeClr val="tx2"/>
                </a:solidFill>
                <a:latin typeface="Century Schoolbook" charset="0"/>
                <a:ea typeface="华文楷体" charset="0"/>
                <a:cs typeface="Lucida Sans"/>
              </a:rPr>
              <a:t>S</a:t>
            </a:r>
            <a:r>
              <a:rPr lang="en-US" altLang="zh-CN" sz="3600" b="0" i="0" u="none" strike="noStrike" kern="1200" cap="small" spc="60" baseline="0">
                <a:solidFill>
                  <a:schemeClr val="tx2"/>
                </a:solidFill>
                <a:latin typeface="Century Schoolbook" charset="0"/>
                <a:ea typeface="华文楷体" charset="0"/>
                <a:cs typeface="Lucida Sans"/>
              </a:rPr>
              <a:t> </a:t>
            </a:r>
            <a:r>
              <a:rPr lang="en-US" altLang="zh-CN" sz="3600" b="0" i="0" u="none" strike="noStrike" kern="1200" cap="small" spc="-295" baseline="0">
                <a:solidFill>
                  <a:schemeClr val="tx2"/>
                </a:solidFill>
                <a:latin typeface="Century Schoolbook" charset="0"/>
                <a:ea typeface="华文楷体" charset="0"/>
                <a:cs typeface="Lucida Sans"/>
              </a:rPr>
              <a:t>V</a:t>
            </a:r>
            <a:r>
              <a:rPr lang="en-US" altLang="zh-CN" sz="3600" b="0" i="0" u="none" strike="noStrike" kern="1200" cap="small" spc="-35" baseline="0">
                <a:solidFill>
                  <a:schemeClr val="tx2"/>
                </a:solidFill>
                <a:latin typeface="Century Schoolbook" charset="0"/>
                <a:ea typeface="华文楷体" charset="0"/>
                <a:cs typeface="Lucida Sans"/>
              </a:rPr>
              <a:t>A</a:t>
            </a:r>
            <a:r>
              <a:rPr lang="en-US" altLang="zh-CN" sz="3600" b="0" i="0" u="none" strike="noStrike" kern="1200" cap="small" spc="25" baseline="0">
                <a:solidFill>
                  <a:schemeClr val="tx2"/>
                </a:solidFill>
                <a:latin typeface="Century Schoolbook" charset="0"/>
                <a:ea typeface="华文楷体" charset="0"/>
                <a:cs typeface="Lucida Sans"/>
              </a:rPr>
              <a:t>LU</a:t>
            </a:r>
            <a:r>
              <a:rPr lang="en-US" altLang="zh-CN" sz="3600" b="0" i="0" u="none" strike="noStrike" kern="1200" cap="small" spc="0" baseline="0">
                <a:solidFill>
                  <a:schemeClr val="tx2"/>
                </a:solidFill>
                <a:latin typeface="Century Schoolbook" charset="0"/>
                <a:ea typeface="华文楷体" charset="0"/>
                <a:cs typeface="Lucida Sans"/>
              </a:rPr>
              <a:t>E</a:t>
            </a:r>
            <a:r>
              <a:rPr lang="en-US" altLang="zh-CN" sz="3600" b="0" i="0" u="none" strike="noStrike" kern="1200" cap="small" spc="-65" baseline="0">
                <a:solidFill>
                  <a:schemeClr val="tx2"/>
                </a:solidFill>
                <a:latin typeface="Century Schoolbook" charset="0"/>
                <a:ea typeface="华文楷体" charset="0"/>
                <a:cs typeface="Lucida Sans"/>
              </a:rPr>
              <a:t> </a:t>
            </a:r>
            <a:r>
              <a:rPr lang="en-US" altLang="zh-CN" sz="3600" b="0" i="0" u="none" strike="noStrike" kern="1200" cap="small" spc="-15" baseline="0">
                <a:solidFill>
                  <a:schemeClr val="tx2"/>
                </a:solidFill>
                <a:latin typeface="Century Schoolbook" charset="0"/>
                <a:ea typeface="华文楷体" charset="0"/>
                <a:cs typeface="Lucida Sans"/>
              </a:rPr>
              <a:t>P</a:t>
            </a:r>
            <a:r>
              <a:rPr lang="en-US" altLang="zh-CN" sz="3600" b="0" i="0" u="none" strike="noStrike" kern="1200" cap="small" spc="-30" baseline="0">
                <a:solidFill>
                  <a:schemeClr val="tx2"/>
                </a:solidFill>
                <a:latin typeface="Century Schoolbook" charset="0"/>
                <a:ea typeface="华文楷体" charset="0"/>
                <a:cs typeface="Lucida Sans"/>
              </a:rPr>
              <a:t>R</a:t>
            </a:r>
            <a:r>
              <a:rPr lang="en-US" altLang="zh-CN" sz="3600" b="0" i="0" u="none" strike="noStrike" kern="1200" cap="small" spc="10" baseline="0">
                <a:solidFill>
                  <a:schemeClr val="tx2"/>
                </a:solidFill>
                <a:latin typeface="Century Schoolbook" charset="0"/>
                <a:ea typeface="华文楷体" charset="0"/>
                <a:cs typeface="Lucida Sans"/>
              </a:rPr>
              <a:t>O</a:t>
            </a:r>
            <a:r>
              <a:rPr lang="en-US" altLang="zh-CN" sz="3600" b="0" i="0" u="none" strike="noStrike" kern="1200" cap="small" spc="-15" baseline="0">
                <a:solidFill>
                  <a:schemeClr val="tx2"/>
                </a:solidFill>
                <a:latin typeface="Century Schoolbook" charset="0"/>
                <a:ea typeface="华文楷体" charset="0"/>
                <a:cs typeface="Lucida Sans"/>
              </a:rPr>
              <a:t>P</a:t>
            </a:r>
            <a:r>
              <a:rPr lang="en-US" altLang="zh-CN" sz="3600" b="0" i="0" u="none" strike="noStrike" kern="1200" cap="small" spc="10" baseline="0">
                <a:solidFill>
                  <a:schemeClr val="tx2"/>
                </a:solidFill>
                <a:latin typeface="Century Schoolbook" charset="0"/>
                <a:ea typeface="华文楷体" charset="0"/>
                <a:cs typeface="Lucida Sans"/>
              </a:rPr>
              <a:t>O</a:t>
            </a:r>
            <a:r>
              <a:rPr lang="en-US" altLang="zh-CN" sz="3600" b="0" i="0" u="none" strike="noStrike" kern="1200" cap="small" spc="25" baseline="0">
                <a:solidFill>
                  <a:schemeClr val="tx2"/>
                </a:solidFill>
                <a:latin typeface="Century Schoolbook" charset="0"/>
                <a:ea typeface="华文楷体" charset="0"/>
                <a:cs typeface="Lucida Sans"/>
              </a:rPr>
              <a:t>S</a:t>
            </a:r>
            <a:r>
              <a:rPr lang="en-US" altLang="zh-CN" sz="3600" b="0" i="0" u="none" strike="noStrike" kern="1200" cap="small" spc="-30" baseline="0">
                <a:solidFill>
                  <a:schemeClr val="tx2"/>
                </a:solidFill>
                <a:latin typeface="Century Schoolbook" charset="0"/>
                <a:ea typeface="华文楷体" charset="0"/>
                <a:cs typeface="Lucida Sans"/>
              </a:rPr>
              <a:t>I</a:t>
            </a:r>
            <a:r>
              <a:rPr lang="en-US" altLang="zh-CN" sz="3600" b="0" i="0" u="none" strike="noStrike" kern="1200" cap="small" spc="-35" baseline="0">
                <a:solidFill>
                  <a:schemeClr val="tx2"/>
                </a:solidFill>
                <a:latin typeface="Century Schoolbook" charset="0"/>
                <a:ea typeface="华文楷体" charset="0"/>
                <a:cs typeface="Lucida Sans"/>
              </a:rPr>
              <a:t>T</a:t>
            </a:r>
            <a:r>
              <a:rPr lang="en-US" altLang="zh-CN" sz="3600" b="0" i="0" u="none" strike="noStrike" kern="1200" cap="small" spc="-30" baseline="0">
                <a:solidFill>
                  <a:schemeClr val="tx2"/>
                </a:solidFill>
                <a:latin typeface="Century Schoolbook" charset="0"/>
                <a:ea typeface="华文楷体" charset="0"/>
                <a:cs typeface="Lucida Sans"/>
              </a:rPr>
              <a:t>I</a:t>
            </a:r>
            <a:r>
              <a:rPr lang="en-US" altLang="zh-CN" sz="3600" b="0" i="0" u="none" strike="noStrike" kern="1200" cap="small" spc="10" baseline="0">
                <a:solidFill>
                  <a:schemeClr val="tx2"/>
                </a:solidFill>
                <a:latin typeface="Century Schoolbook" charset="0"/>
                <a:ea typeface="华文楷体" charset="0"/>
                <a:cs typeface="Lucida Sans"/>
              </a:rPr>
              <a:t>O</a:t>
            </a:r>
            <a:r>
              <a:rPr lang="en-US" altLang="zh-CN" sz="3600" b="0" i="0" u="none" strike="noStrike" kern="1200" cap="small" spc="0" baseline="0">
                <a:solidFill>
                  <a:schemeClr val="tx2"/>
                </a:solidFill>
                <a:latin typeface="Century Schoolbook" charset="0"/>
                <a:ea typeface="华文楷体" charset="0"/>
                <a:cs typeface="Lucida Sans"/>
              </a:rPr>
              <a:t>N</a:t>
            </a:r>
            <a:endParaRPr lang="zh-CN" altLang="en-US" sz="3600" b="0" i="0" u="none" strike="noStrike" kern="1200" cap="small" spc="0" baseline="0">
              <a:solidFill>
                <a:schemeClr val="tx2"/>
              </a:solidFill>
              <a:latin typeface="Century Schoolbook" charset="0"/>
              <a:ea typeface="华文楷体" charset="0"/>
              <a:cs typeface="Lucida Sans"/>
            </a:endParaRPr>
          </a:p>
        </p:txBody>
      </p:sp>
      <p:sp>
        <p:nvSpPr>
          <p:cNvPr id="131" name="文本框"/>
          <p:cNvSpPr>
            <a:spLocks noGrp="1"/>
          </p:cNvSpPr>
          <p:nvPr>
            <p:ph type="sldNum"/>
          </p:nvPr>
        </p:nvSpPr>
        <p:spPr>
          <a:xfrm>
            <a:off x="11214101" y="6314272"/>
            <a:ext cx="812799" cy="191719"/>
          </a:xfrm>
          <a:prstGeom prst="rect">
            <a:avLst/>
          </a:prstGeom>
          <a:noFill/>
          <a:ln cap="flat" cmpd="sng">
            <a:noFill/>
            <a:prstDash val="solid"/>
            <a:miter/>
          </a:ln>
        </p:spPr>
        <p:txBody>
          <a:bodyPr vert="horz" wrap="square" lIns="0" tIns="6985" rIns="0" bIns="0" anchor="ctr" anchorCtr="0">
            <a:prstTxWarp prst="textNoShape">
              <a:avLst/>
            </a:prstTxWarp>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charset="0"/>
                <a:ea typeface="宋体" charset="0"/>
                <a:cs typeface="Century Schoolbook" charset="0"/>
              </a:rPr>
              <a:t>7</a:t>
            </a:fld>
            <a:endParaRPr lang="zh-CN" altLang="en-US" sz="1400" b="1" i="0" u="none" strike="noStrike" kern="1200" cap="none" spc="10" baseline="0">
              <a:solidFill>
                <a:srgbClr val="FFFFFF"/>
              </a:solidFill>
              <a:latin typeface="Century Schoolbook" charset="0"/>
              <a:ea typeface="宋体" charset="0"/>
              <a:cs typeface="Century Schoolbook" charset="0"/>
            </a:endParaRPr>
          </a:p>
        </p:txBody>
      </p:sp>
      <p:pic>
        <p:nvPicPr>
          <p:cNvPr id="132" name="图片"/>
          <p:cNvPicPr>
            <a:picLocks/>
          </p:cNvPicPr>
          <p:nvPr/>
        </p:nvPicPr>
        <p:blipFill>
          <a:blip r:embed="rId4" cstate="print"/>
          <a:stretch>
            <a:fillRect/>
          </a:stretch>
        </p:blipFill>
        <p:spPr>
          <a:xfrm>
            <a:off x="676275" y="6467479"/>
            <a:ext cx="2143125" cy="200024"/>
          </a:xfrm>
          <a:prstGeom prst="rect">
            <a:avLst/>
          </a:prstGeom>
          <a:noFill/>
          <a:ln w="12700" cap="flat" cmpd="sng">
            <a:noFill/>
            <a:prstDash val="solid"/>
            <a:miter/>
          </a:ln>
        </p:spPr>
      </p:pic>
      <p:sp>
        <p:nvSpPr>
          <p:cNvPr id="133" name="矩形"/>
          <p:cNvSpPr>
            <a:spLocks/>
          </p:cNvSpPr>
          <p:nvPr/>
        </p:nvSpPr>
        <p:spPr>
          <a:xfrm>
            <a:off x="2971799" y="2597171"/>
            <a:ext cx="6096000" cy="4247317"/>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charset="0"/>
                <a:ea typeface="宋体" charset="0"/>
                <a:cs typeface="Century Schoolbook" charset="0"/>
              </a:rPr>
              <a:t>Conditional Formatting</a:t>
            </a:r>
            <a:r>
              <a:rPr lang="en-US" altLang="zh-CN" sz="2000" b="1" i="0" u="none" strike="noStrike" kern="1200" cap="none" spc="0" baseline="0">
                <a:solidFill>
                  <a:schemeClr val="tx1"/>
                </a:solidFill>
                <a:latin typeface="Century Schoolbook" charset="0"/>
                <a:ea typeface="宋体" charset="0"/>
                <a:cs typeface="Century Schoolbook" charset="0"/>
              </a:rPr>
              <a:t> </a:t>
            </a:r>
            <a:r>
              <a:rPr lang="en-US" altLang="zh-CN" sz="2000" b="0" i="0" u="none" strike="noStrike" kern="1200" cap="none" spc="0" baseline="0">
                <a:solidFill>
                  <a:schemeClr val="tx1"/>
                </a:solidFill>
                <a:latin typeface="Century Schoolbook" charset="0"/>
                <a:ea typeface="宋体" charset="0"/>
                <a:cs typeface="Century Schoolbook" charset="0"/>
              </a:rPr>
              <a:t>:It is used for highlighting the missing values.</a:t>
            </a: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charset="0"/>
                <a:ea typeface="宋体" charset="0"/>
                <a:cs typeface="Century Schoolbook" charset="0"/>
              </a:rPr>
              <a:t>Filter</a:t>
            </a:r>
            <a:r>
              <a:rPr lang="en-US" altLang="zh-CN" sz="2000" b="0" i="0" u="none" strike="noStrike" kern="1200" cap="none" spc="0" baseline="0">
                <a:solidFill>
                  <a:schemeClr val="tx1"/>
                </a:solidFill>
                <a:latin typeface="Century Schoolbook" charset="0"/>
                <a:ea typeface="宋体" charset="0"/>
                <a:cs typeface="Century Schoolbook" charset="0"/>
              </a:rPr>
              <a:t>: It is used for removing or filtering out the missing values.</a:t>
            </a:r>
            <a:r>
              <a:rPr lang="en-US" altLang="zh-CN" sz="2000" b="0" i="0" u="sng" strike="noStrike" kern="1200" cap="none" spc="0" baseline="0">
                <a:solidFill>
                  <a:schemeClr val="tx1"/>
                </a:solidFill>
                <a:latin typeface="Century Schoolbook" charset="0"/>
                <a:ea typeface="宋体" charset="0"/>
                <a:cs typeface="Century Schoolbook" charset="0"/>
              </a:rPr>
              <a:t> </a:t>
            </a: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charset="0"/>
                <a:ea typeface="宋体" charset="0"/>
                <a:cs typeface="Century Schoolbook" charset="0"/>
              </a:rPr>
              <a:t>Formula</a:t>
            </a:r>
            <a:r>
              <a:rPr lang="en-US" altLang="zh-CN" sz="2000" b="0" i="0" u="none" strike="noStrike" kern="1200" cap="none" spc="0" baseline="0">
                <a:solidFill>
                  <a:schemeClr val="tx1"/>
                </a:solidFill>
                <a:latin typeface="Century Schoolbook" charset="0"/>
                <a:ea typeface="宋体" charset="0"/>
                <a:cs typeface="Century Schoolbook" charset="0"/>
              </a:rPr>
              <a:t>: It is used for to calculate the attendance levels of the employee.</a:t>
            </a: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charset="0"/>
                <a:ea typeface="宋体" charset="0"/>
                <a:cs typeface="Century Schoolbook" charset="0"/>
              </a:rPr>
              <a:t>Pivot</a:t>
            </a:r>
            <a:r>
              <a:rPr lang="en-US" altLang="zh-CN" sz="2000" b="0" i="0" u="none" strike="noStrike" kern="1200" cap="none" spc="0" baseline="0">
                <a:solidFill>
                  <a:schemeClr val="tx1"/>
                </a:solidFill>
                <a:latin typeface="Century Schoolbook" charset="0"/>
                <a:ea typeface="宋体" charset="0"/>
                <a:cs typeface="Century Schoolbook" charset="0"/>
              </a:rPr>
              <a:t>: It is used for summary of the data.</a:t>
            </a: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charset="0"/>
                <a:ea typeface="宋体" charset="0"/>
                <a:cs typeface="Century Schoolbook" charset="0"/>
              </a:rPr>
              <a:t>Graph</a:t>
            </a:r>
            <a:r>
              <a:rPr lang="en-US" altLang="zh-CN" sz="2000" b="1" i="0" u="none" strike="noStrike" kern="1200" cap="none" spc="0" baseline="0">
                <a:solidFill>
                  <a:schemeClr val="tx1"/>
                </a:solidFill>
                <a:latin typeface="Century Schoolbook" charset="0"/>
                <a:ea typeface="宋体" charset="0"/>
                <a:cs typeface="Century Schoolbook" charset="0"/>
              </a:rPr>
              <a:t>:</a:t>
            </a:r>
            <a:r>
              <a:rPr lang="en-US" altLang="zh-CN" sz="2000" b="0" i="0" u="none" strike="noStrike" kern="1200" cap="none" spc="0" baseline="0">
                <a:solidFill>
                  <a:schemeClr val="tx1"/>
                </a:solidFill>
                <a:latin typeface="Century Schoolbook" charset="0"/>
                <a:ea typeface="宋体" charset="0"/>
                <a:cs typeface="Century Schoolbook" charset="0"/>
              </a:rPr>
              <a:t> It </a:t>
            </a:r>
            <a:r>
              <a:rPr lang="en-US" altLang="zh-CN" sz="2000" b="0" i="0" u="none" strike="noStrike" kern="1200" cap="none" spc="0" baseline="0">
                <a:solidFill>
                  <a:schemeClr val="tx1"/>
                </a:solidFill>
                <a:latin typeface="Google Sans" charset="0"/>
                <a:ea typeface="宋体" charset="0"/>
                <a:cs typeface="Century Schoolbook" charset="0"/>
              </a:rPr>
              <a:t>is a visual element that represents data in a worksheet.</a:t>
            </a:r>
            <a:endParaRPr lang="en-US" altLang="zh-CN" sz="2000" b="0" i="0" u="none" strike="noStrike" kern="1200" cap="none" spc="0" baseline="0">
              <a:solidFill>
                <a:schemeClr val="tx1"/>
              </a:solidFill>
              <a:latin typeface="Century Schoolbook" charset="0"/>
              <a:ea typeface="宋体" charset="0"/>
              <a:cs typeface="Century Schoolbook"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entury Schoolbook" charset="0"/>
              <a:ea typeface="宋体" charset="0"/>
              <a:cs typeface="Century Schoolbook" charset="0"/>
            </a:endParaRPr>
          </a:p>
          <a:p>
            <a:pPr marL="0" indent="0" algn="l">
              <a:lnSpc>
                <a:spcPct val="100000"/>
              </a:lnSpc>
              <a:spcBef>
                <a:spcPts val="0"/>
              </a:spcBef>
              <a:spcAft>
                <a:spcPts val="0"/>
              </a:spcAft>
              <a:buNone/>
            </a:pPr>
            <a:endParaRPr lang="en-US" altLang="zh-CN" sz="1800" b="0" i="0" u="sng" strike="noStrike" kern="1200" cap="none" spc="0" baseline="0">
              <a:solidFill>
                <a:schemeClr val="tx1"/>
              </a:solidFill>
              <a:latin typeface="Century Schoolbook" charset="0"/>
              <a:ea typeface="宋体" charset="0"/>
              <a:cs typeface="Century Schoolbook"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entury Schoolbook" charset="0"/>
              <a:ea typeface="宋体" charset="0"/>
              <a:cs typeface="Century Schoolbook"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entury Schoolbook" charset="0"/>
              <a:ea typeface="宋体" charset="0"/>
              <a:cs typeface="Century Schoolbook"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Schoolbook" charset="0"/>
                <a:ea typeface="宋体" charset="0"/>
                <a:cs typeface="Century Schoolbook" charset="0"/>
              </a:rPr>
              <a:t>                     </a:t>
            </a:r>
            <a:endParaRPr lang="zh-CN" altLang="en-US" sz="1800" b="0" i="0" u="none" strike="noStrike" kern="1200" cap="none" spc="0" baseline="0">
              <a:solidFill>
                <a:schemeClr val="tx1"/>
              </a:solidFill>
              <a:latin typeface="Century Schoolbook" charset="0"/>
              <a:ea typeface="宋体" charset="0"/>
              <a:cs typeface="Century Schoolbook" charset="0"/>
            </a:endParaRPr>
          </a:p>
        </p:txBody>
      </p:sp>
    </p:spTree>
    <p:extLst>
      <p:ext uri="{BB962C8B-B14F-4D97-AF65-F5344CB8AC3E}">
        <p14:creationId xmlns:p14="http://schemas.microsoft.com/office/powerpoint/2010/main" val="1509956757"/>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文本框"/>
          <p:cNvSpPr>
            <a:spLocks noGrp="1"/>
          </p:cNvSpPr>
          <p:nvPr>
            <p:ph type="title"/>
          </p:nvPr>
        </p:nvSpPr>
        <p:spPr>
          <a:xfrm>
            <a:off x="609600" y="274638"/>
            <a:ext cx="9956800" cy="79216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000" b="0" i="0" u="none" strike="noStrike" kern="1200" cap="small" spc="0" baseline="0">
                <a:solidFill>
                  <a:schemeClr val="tx2"/>
                </a:solidFill>
                <a:latin typeface="Century Schoolbook" charset="0"/>
                <a:ea typeface="华文楷体" charset="0"/>
                <a:cs typeface="Lucida Sans"/>
              </a:rPr>
              <a:t>Dataset Description</a:t>
            </a:r>
            <a:endParaRPr lang="zh-CN" altLang="en-US" sz="3000" b="0" i="0" u="none" strike="noStrike" kern="1200" cap="small" spc="0" baseline="0">
              <a:solidFill>
                <a:schemeClr val="tx2"/>
              </a:solidFill>
              <a:latin typeface="Century Schoolbook" charset="0"/>
              <a:ea typeface="华文楷体" charset="0"/>
              <a:cs typeface="Lucida Sans"/>
            </a:endParaRPr>
          </a:p>
        </p:txBody>
      </p:sp>
      <p:sp>
        <p:nvSpPr>
          <p:cNvPr id="135" name="矩形"/>
          <p:cNvSpPr>
            <a:spLocks/>
          </p:cNvSpPr>
          <p:nvPr/>
        </p:nvSpPr>
        <p:spPr>
          <a:xfrm>
            <a:off x="838200" y="1295399"/>
            <a:ext cx="7620000" cy="520142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Schoolbook" charset="0"/>
                <a:ea typeface="宋体" charset="0"/>
                <a:cs typeface="Century Schoolbook" charset="0"/>
              </a:rPr>
              <a:t>The dataset used for this analysis includes employee records with attributes such as :</a:t>
            </a: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charset="0"/>
                <a:ea typeface="宋体" charset="0"/>
                <a:cs typeface="Century Schoolbook" charset="0"/>
              </a:rPr>
              <a:t>Employee dataset </a:t>
            </a:r>
            <a:r>
              <a:rPr lang="en-US" altLang="zh-CN" sz="2000" b="0" i="0" u="none" strike="noStrike" kern="1200" cap="none" spc="0" baseline="0">
                <a:solidFill>
                  <a:schemeClr val="tx1"/>
                </a:solidFill>
                <a:latin typeface="Century Schoolbook" charset="0"/>
                <a:ea typeface="宋体" charset="0"/>
                <a:cs typeface="Century Schoolbook" charset="0"/>
              </a:rPr>
              <a:t>– It was downloaded from Kaggle. There were 26 features in that dataset but in those we selected only 8 features there are,</a:t>
            </a: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charset="0"/>
                <a:ea typeface="宋体" charset="0"/>
                <a:cs typeface="Century Schoolbook" charset="0"/>
              </a:rPr>
              <a:t>Employee ID </a:t>
            </a:r>
            <a:r>
              <a:rPr lang="en-US" altLang="zh-CN" sz="2000" b="0" i="0" u="none" strike="noStrike" kern="1200" cap="none" spc="0" baseline="0">
                <a:solidFill>
                  <a:schemeClr val="tx1"/>
                </a:solidFill>
                <a:latin typeface="Century Schoolbook" charset="0"/>
                <a:ea typeface="宋体" charset="0"/>
                <a:cs typeface="Century Schoolbook" charset="0"/>
              </a:rPr>
              <a:t>(Numerical value)</a:t>
            </a: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charset="0"/>
                <a:ea typeface="宋体" charset="0"/>
                <a:cs typeface="Century Schoolbook" charset="0"/>
              </a:rPr>
              <a:t>Name </a:t>
            </a:r>
            <a:r>
              <a:rPr lang="en-US" altLang="zh-CN" sz="2000" b="0" i="0" u="none" strike="noStrike" kern="1200" cap="none" spc="0" baseline="0">
                <a:solidFill>
                  <a:schemeClr val="tx1"/>
                </a:solidFill>
                <a:latin typeface="Century Schoolbook" charset="0"/>
                <a:ea typeface="宋体" charset="0"/>
                <a:cs typeface="Century Schoolbook" charset="0"/>
              </a:rPr>
              <a:t>(Text)</a:t>
            </a: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charset="0"/>
                <a:ea typeface="宋体" charset="0"/>
                <a:cs typeface="Century Schoolbook" charset="0"/>
              </a:rPr>
              <a:t>Employee type </a:t>
            </a:r>
            <a:r>
              <a:rPr lang="en-US" altLang="zh-CN" sz="2000" b="0" i="0" u="none" strike="noStrike" kern="1200" cap="none" spc="0" baseline="0">
                <a:solidFill>
                  <a:schemeClr val="tx1"/>
                </a:solidFill>
                <a:latin typeface="Century Schoolbook" charset="0"/>
                <a:ea typeface="宋体" charset="0"/>
                <a:cs typeface="Century Schoolbook" charset="0"/>
              </a:rPr>
              <a:t>(Text)</a:t>
            </a:r>
            <a:endParaRPr lang="en-US" altLang="zh-CN" sz="2000" b="1" i="0" u="none" strike="noStrike" kern="1200" cap="none" spc="0" baseline="0">
              <a:solidFill>
                <a:schemeClr val="tx1"/>
              </a:solidFill>
              <a:latin typeface="Century Schoolbook" charset="0"/>
              <a:ea typeface="宋体" charset="0"/>
              <a:cs typeface="Century Schoolbook"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charset="0"/>
                <a:ea typeface="宋体" charset="0"/>
                <a:cs typeface="Century Schoolbook" charset="0"/>
              </a:rPr>
              <a:t>Performance level</a:t>
            </a:r>
            <a:r>
              <a:rPr lang="en-US" altLang="zh-CN" sz="2000" b="0" i="0" u="none" strike="noStrike" kern="1200" cap="none" spc="0" baseline="0">
                <a:solidFill>
                  <a:schemeClr val="tx1"/>
                </a:solidFill>
                <a:latin typeface="Century Schoolbook" charset="0"/>
                <a:ea typeface="宋体" charset="0"/>
                <a:cs typeface="Century Schoolbook" charset="0"/>
              </a:rPr>
              <a:t> (Text)</a:t>
            </a:r>
            <a:endParaRPr lang="en-US" altLang="zh-CN" sz="2000" b="1" i="0" u="none" strike="noStrike" kern="1200" cap="none" spc="0" baseline="0">
              <a:solidFill>
                <a:schemeClr val="tx1"/>
              </a:solidFill>
              <a:latin typeface="Century Schoolbook" charset="0"/>
              <a:ea typeface="宋体" charset="0"/>
              <a:cs typeface="Century Schoolbook"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charset="0"/>
                <a:ea typeface="宋体" charset="0"/>
                <a:cs typeface="Century Schoolbook" charset="0"/>
              </a:rPr>
              <a:t>Gender </a:t>
            </a:r>
            <a:r>
              <a:rPr lang="en-US" altLang="zh-CN" sz="2000" b="0" i="0" u="none" strike="noStrike" kern="1200" cap="none" spc="0" baseline="0">
                <a:solidFill>
                  <a:schemeClr val="tx1"/>
                </a:solidFill>
                <a:latin typeface="Century Schoolbook" charset="0"/>
                <a:ea typeface="宋体" charset="0"/>
                <a:cs typeface="Century Schoolbook" charset="0"/>
              </a:rPr>
              <a:t>(Male, Female)</a:t>
            </a: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charset="0"/>
                <a:ea typeface="宋体" charset="0"/>
                <a:cs typeface="Century Schoolbook" charset="0"/>
              </a:rPr>
              <a:t>Employee Rating </a:t>
            </a:r>
            <a:r>
              <a:rPr lang="en-US" altLang="zh-CN" sz="2000" b="0" i="0" u="none" strike="noStrike" kern="1200" cap="none" spc="0" baseline="0">
                <a:solidFill>
                  <a:schemeClr val="tx1"/>
                </a:solidFill>
                <a:latin typeface="Century Schoolbook" charset="0"/>
                <a:ea typeface="宋体" charset="0"/>
                <a:cs typeface="Century Schoolbook" charset="0"/>
              </a:rPr>
              <a:t>(Numerical value)</a:t>
            </a: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charset="0"/>
                <a:ea typeface="宋体" charset="0"/>
                <a:cs typeface="Century Schoolbook" charset="0"/>
              </a:rPr>
              <a:t>Employee status </a:t>
            </a:r>
            <a:r>
              <a:rPr lang="en-US" altLang="zh-CN" sz="2000" b="0" i="0" u="none" strike="noStrike" kern="1200" cap="none" spc="0" baseline="0">
                <a:solidFill>
                  <a:schemeClr val="tx1"/>
                </a:solidFill>
                <a:latin typeface="Century Schoolbook" charset="0"/>
                <a:ea typeface="宋体" charset="0"/>
                <a:cs typeface="Century Schoolbook" charset="0"/>
              </a:rPr>
              <a:t>(Numerical value)</a:t>
            </a: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charset="0"/>
                <a:ea typeface="宋体" charset="0"/>
                <a:cs typeface="Century Schoolbook" charset="0"/>
              </a:rPr>
              <a:t>Business unit </a:t>
            </a:r>
            <a:r>
              <a:rPr lang="en-US" altLang="zh-CN" sz="2000" b="0" i="0" u="none" strike="noStrike" kern="1200" cap="none" spc="0" baseline="0">
                <a:solidFill>
                  <a:schemeClr val="tx1"/>
                </a:solidFill>
                <a:latin typeface="Century Schoolbook" charset="0"/>
                <a:ea typeface="宋体" charset="0"/>
                <a:cs typeface="Century Schoolbook" charset="0"/>
              </a:rPr>
              <a:t>(Text)</a:t>
            </a:r>
            <a:endParaRPr lang="en-US" altLang="zh-CN" sz="2000" b="1" i="0" u="none" strike="noStrike" kern="1200" cap="none" spc="0" baseline="0">
              <a:solidFill>
                <a:schemeClr val="tx1"/>
              </a:solidFill>
              <a:latin typeface="Century Schoolbook" charset="0"/>
              <a:ea typeface="宋体" charset="0"/>
              <a:cs typeface="Century Schoolbook" charset="0"/>
            </a:endParaRPr>
          </a:p>
          <a:p>
            <a:pPr marL="285750" indent="-285750" algn="l">
              <a:lnSpc>
                <a:spcPct val="100000"/>
              </a:lnSpc>
              <a:spcBef>
                <a:spcPts val="0"/>
              </a:spcBef>
              <a:spcAft>
                <a:spcPts val="0"/>
              </a:spcAft>
              <a:buFont typeface="Arial" pitchFamily="34" charset="0"/>
              <a:buChar char="•"/>
            </a:pPr>
            <a:endParaRPr lang="en-US" altLang="zh-CN" sz="1800" b="1" i="0" u="none" strike="noStrike" kern="1200" cap="none" spc="0" baseline="0">
              <a:solidFill>
                <a:schemeClr val="tx1"/>
              </a:solidFill>
              <a:latin typeface="Century Schoolbook" charset="0"/>
              <a:ea typeface="宋体" charset="0"/>
              <a:cs typeface="Century Schoolbook"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entury Schoolbook" charset="0"/>
              <a:ea typeface="宋体" charset="0"/>
              <a:cs typeface="Century Schoolbook"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Schoolbook" charset="0"/>
                <a:ea typeface="宋体" charset="0"/>
                <a:cs typeface="Century Schoolbook" charset="0"/>
              </a:rPr>
              <a:t>                                   </a:t>
            </a: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entury Schoolbook" charset="0"/>
              <a:ea typeface="宋体" charset="0"/>
              <a:cs typeface="Century Schoolbook" charset="0"/>
            </a:endParaRPr>
          </a:p>
        </p:txBody>
      </p:sp>
    </p:spTree>
    <p:extLst>
      <p:ext uri="{BB962C8B-B14F-4D97-AF65-F5344CB8AC3E}">
        <p14:creationId xmlns:p14="http://schemas.microsoft.com/office/powerpoint/2010/main" val="1849235188"/>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矩形"/>
          <p:cNvSpPr>
            <a:spLocks/>
          </p:cNvSpPr>
          <p:nvPr/>
        </p:nvSpPr>
        <p:spPr>
          <a:xfrm>
            <a:off x="752476" y="6486039"/>
            <a:ext cx="1773555" cy="166711"/>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7" name="曲线"/>
          <p:cNvSpPr>
            <a:spLocks/>
          </p:cNvSpPr>
          <p:nvPr/>
        </p:nvSpPr>
        <p:spPr>
          <a:xfrm>
            <a:off x="9353551" y="5362575"/>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8" name="曲线"/>
          <p:cNvSpPr>
            <a:spLocks/>
          </p:cNvSpPr>
          <p:nvPr/>
        </p:nvSpPr>
        <p:spPr>
          <a:xfrm>
            <a:off x="6696076"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9" name="曲线"/>
          <p:cNvSpPr>
            <a:spLocks/>
          </p:cNvSpPr>
          <p:nvPr/>
        </p:nvSpPr>
        <p:spPr>
          <a:xfrm>
            <a:off x="9353553" y="5895979"/>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0" name="文本框"/>
          <p:cNvSpPr>
            <a:spLocks noGrp="1"/>
          </p:cNvSpPr>
          <p:nvPr>
            <p:ph type="title"/>
          </p:nvPr>
        </p:nvSpPr>
        <p:spPr>
          <a:xfrm>
            <a:off x="739778" y="654938"/>
            <a:ext cx="8480425" cy="670696"/>
          </a:xfrm>
          <a:prstGeom prst="rect">
            <a:avLst/>
          </a:prstGeom>
          <a:noFill/>
          <a:ln w="12700" cap="flat" cmpd="sng">
            <a:noFill/>
            <a:prstDash val="solid"/>
            <a:miter/>
          </a:ln>
        </p:spPr>
        <p:txBody>
          <a:bodyPr vert="horz" wrap="square" lIns="0" tIns="16510" rIns="0" bIns="0" anchor="b" anchorCtr="0">
            <a:prstTxWarp prst="textNoShape">
              <a:avLst/>
            </a:prstTxWarp>
            <a:spAutoFit/>
          </a:bodyPr>
          <a:lstStyle/>
          <a:p>
            <a:pPr marL="12700" indent="0" algn="l">
              <a:lnSpc>
                <a:spcPct val="100000"/>
              </a:lnSpc>
              <a:spcBef>
                <a:spcPts val="130"/>
              </a:spcBef>
              <a:spcAft>
                <a:spcPts val="0"/>
              </a:spcAft>
              <a:buNone/>
            </a:pPr>
            <a:r>
              <a:rPr lang="en-US" altLang="zh-CN" sz="4250" b="0" i="0" u="none" strike="noStrike" kern="1200" cap="small" spc="15" baseline="0">
                <a:solidFill>
                  <a:schemeClr val="tx2"/>
                </a:solidFill>
                <a:latin typeface="Century Schoolbook" charset="0"/>
                <a:ea typeface="华文楷体" charset="0"/>
                <a:cs typeface="Lucida Sans"/>
              </a:rPr>
              <a:t>THE</a:t>
            </a:r>
            <a:r>
              <a:rPr lang="en-US" altLang="zh-CN" sz="4250" b="0" i="0" u="none" strike="noStrike" kern="1200" cap="small" spc="20" baseline="0">
                <a:solidFill>
                  <a:schemeClr val="tx2"/>
                </a:solidFill>
                <a:latin typeface="Century Schoolbook" charset="0"/>
                <a:ea typeface="华文楷体" charset="0"/>
                <a:cs typeface="Lucida Sans"/>
              </a:rPr>
              <a:t> "</a:t>
            </a:r>
            <a:r>
              <a:rPr lang="en-US" altLang="zh-CN" sz="4250" b="0" i="0" u="none" strike="noStrike" kern="1200" cap="small" spc="10" baseline="0">
                <a:solidFill>
                  <a:schemeClr val="tx2"/>
                </a:solidFill>
                <a:latin typeface="Century Schoolbook" charset="0"/>
                <a:ea typeface="华文楷体" charset="0"/>
                <a:cs typeface="Lucida Sans"/>
              </a:rPr>
              <a:t>WOW"</a:t>
            </a:r>
            <a:r>
              <a:rPr lang="en-US" altLang="zh-CN" sz="4250" b="0" i="0" u="none" strike="noStrike" kern="1200" cap="small" spc="85" baseline="0">
                <a:solidFill>
                  <a:schemeClr val="tx2"/>
                </a:solidFill>
                <a:latin typeface="Century Schoolbook" charset="0"/>
                <a:ea typeface="华文楷体" charset="0"/>
                <a:cs typeface="Lucida Sans"/>
              </a:rPr>
              <a:t> </a:t>
            </a:r>
            <a:r>
              <a:rPr lang="en-US" altLang="zh-CN" sz="4250" b="0" i="0" u="none" strike="noStrike" kern="1200" cap="small" spc="10" baseline="0">
                <a:solidFill>
                  <a:schemeClr val="tx2"/>
                </a:solidFill>
                <a:latin typeface="Century Schoolbook" charset="0"/>
                <a:ea typeface="华文楷体" charset="0"/>
                <a:cs typeface="Lucida Sans"/>
              </a:rPr>
              <a:t>IN</a:t>
            </a:r>
            <a:r>
              <a:rPr lang="en-US" altLang="zh-CN" sz="4250" b="0" i="0" u="none" strike="noStrike" kern="1200" cap="small" spc="-5" baseline="0">
                <a:solidFill>
                  <a:schemeClr val="tx2"/>
                </a:solidFill>
                <a:latin typeface="Century Schoolbook" charset="0"/>
                <a:ea typeface="华文楷体" charset="0"/>
                <a:cs typeface="Lucida Sans"/>
              </a:rPr>
              <a:t> </a:t>
            </a:r>
            <a:r>
              <a:rPr lang="en-US" altLang="zh-CN" sz="4250" b="0" i="0" u="none" strike="noStrike" kern="1200" cap="small" spc="15" baseline="0">
                <a:solidFill>
                  <a:schemeClr val="tx2"/>
                </a:solidFill>
                <a:latin typeface="Century Schoolbook" charset="0"/>
                <a:ea typeface="华文楷体" charset="0"/>
                <a:cs typeface="Lucida Sans"/>
              </a:rPr>
              <a:t>OUR</a:t>
            </a:r>
            <a:r>
              <a:rPr lang="en-US" altLang="zh-CN" sz="4250" b="0" i="0" u="none" strike="noStrike" kern="1200" cap="small" spc="-10" baseline="0">
                <a:solidFill>
                  <a:schemeClr val="tx2"/>
                </a:solidFill>
                <a:latin typeface="Century Schoolbook" charset="0"/>
                <a:ea typeface="华文楷体" charset="0"/>
                <a:cs typeface="Lucida Sans"/>
              </a:rPr>
              <a:t> </a:t>
            </a:r>
            <a:r>
              <a:rPr lang="en-US" altLang="zh-CN" sz="4250" b="0" i="0" u="none" strike="noStrike" kern="1200" cap="small" spc="20" baseline="0">
                <a:solidFill>
                  <a:schemeClr val="tx2"/>
                </a:solidFill>
                <a:latin typeface="Century Schoolbook" charset="0"/>
                <a:ea typeface="华文楷体" charset="0"/>
                <a:cs typeface="Lucida Sans"/>
              </a:rPr>
              <a:t>SOLUTION</a:t>
            </a:r>
            <a:endParaRPr lang="zh-CN" altLang="en-US" sz="4250" b="0" i="0" u="none" strike="noStrike" kern="1200" cap="small" spc="0" baseline="0">
              <a:solidFill>
                <a:schemeClr val="tx2"/>
              </a:solidFill>
              <a:latin typeface="Century Schoolbook" charset="0"/>
              <a:ea typeface="华文楷体" charset="0"/>
              <a:cs typeface="Lucida Sans"/>
            </a:endParaRPr>
          </a:p>
        </p:txBody>
      </p:sp>
      <p:sp>
        <p:nvSpPr>
          <p:cNvPr id="141" name="矩形"/>
          <p:cNvSpPr>
            <a:spLocks/>
          </p:cNvSpPr>
          <p:nvPr/>
        </p:nvSpPr>
        <p:spPr>
          <a:xfrm>
            <a:off x="11277219" y="6473336"/>
            <a:ext cx="228600" cy="17633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2" name="矩形"/>
          <p:cNvSpPr>
            <a:spLocks/>
          </p:cNvSpPr>
          <p:nvPr/>
        </p:nvSpPr>
        <p:spPr>
          <a:xfrm>
            <a:off x="533402" y="1479523"/>
            <a:ext cx="8820151" cy="4708981"/>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entury Schoolbook" charset="0"/>
                <a:ea typeface="宋体" charset="0"/>
                <a:cs typeface="Century Schoolbook" charset="0"/>
              </a:rPr>
              <a:t>Method: </a:t>
            </a:r>
            <a:r>
              <a:rPr lang="en-US" altLang="zh-CN" sz="2000" b="1" i="0" u="sng" strike="noStrike" kern="1200" cap="none" spc="0" baseline="0">
                <a:solidFill>
                  <a:schemeClr val="tx1"/>
                </a:solidFill>
                <a:latin typeface="Century Schoolbook" charset="0"/>
                <a:ea typeface="宋体" charset="0"/>
                <a:cs typeface="Century Schoolbook" charset="0"/>
              </a:rPr>
              <a:t>Power Query and Dynamic Dashboards</a:t>
            </a: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entury Schoolbook" charset="0"/>
              <a:ea typeface="宋体" charset="0"/>
              <a:cs typeface="Century Schoolbook" charset="0"/>
            </a:endParaRPr>
          </a:p>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entury Schoolbook" charset="0"/>
                <a:ea typeface="宋体" charset="0"/>
                <a:cs typeface="Century Schoolbook" charset="0"/>
              </a:rPr>
              <a:t> </a:t>
            </a:r>
            <a:r>
              <a:rPr lang="en-US" altLang="zh-CN" sz="2000" b="1" i="0" u="sng" strike="noStrike" kern="1200" cap="none" spc="0" baseline="0">
                <a:solidFill>
                  <a:schemeClr val="tx1"/>
                </a:solidFill>
                <a:latin typeface="Century Schoolbook" charset="0"/>
                <a:ea typeface="宋体" charset="0"/>
                <a:cs typeface="Century Schoolbook" charset="0"/>
              </a:rPr>
              <a:t>Data Import and Transformation with Power Query</a:t>
            </a:r>
            <a:r>
              <a:rPr lang="en-US" altLang="zh-CN" sz="2000" b="1" i="0" u="none" strike="noStrike" kern="1200" cap="none" spc="0" baseline="0">
                <a:solidFill>
                  <a:schemeClr val="tx1"/>
                </a:solidFill>
                <a:latin typeface="Century Schoolbook" charset="0"/>
                <a:ea typeface="宋体" charset="0"/>
                <a:cs typeface="Century Schoolbook" charset="0"/>
              </a:rPr>
              <a:t>:</a:t>
            </a: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entury Schoolbook" charset="0"/>
              <a:ea typeface="宋体" charset="0"/>
              <a:cs typeface="Century Schoolbook"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entury Schoolbook" charset="0"/>
                <a:ea typeface="宋体" charset="0"/>
                <a:cs typeface="Century Schoolbook" charset="0"/>
              </a:rPr>
              <a:t>Import Data</a:t>
            </a:r>
            <a:r>
              <a:rPr lang="en-US" altLang="zh-CN" sz="2000" b="0" i="0" u="none" strike="noStrike" kern="1200" cap="none" spc="0" baseline="0">
                <a:solidFill>
                  <a:schemeClr val="tx1"/>
                </a:solidFill>
                <a:latin typeface="Century Schoolbook" charset="0"/>
                <a:ea typeface="宋体" charset="0"/>
                <a:cs typeface="Century Schoolbook" charset="0"/>
              </a:rPr>
              <a:t>: Use Power Query to connect to various data sources (e.g., databases, CSV files) and import attendance data into Excel.</a:t>
            </a: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entury Schoolbook" charset="0"/>
              <a:ea typeface="宋体" charset="0"/>
              <a:cs typeface="Century Schoolbook"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entury Schoolbook" charset="0"/>
                <a:ea typeface="宋体" charset="0"/>
                <a:cs typeface="Century Schoolbook" charset="0"/>
              </a:rPr>
              <a:t>Transform Data</a:t>
            </a:r>
            <a:r>
              <a:rPr lang="en-US" altLang="zh-CN" sz="2000" b="0" i="0" u="none" strike="noStrike" kern="1200" cap="none" spc="0" baseline="0">
                <a:solidFill>
                  <a:schemeClr val="tx1"/>
                </a:solidFill>
                <a:latin typeface="Century Schoolbook" charset="0"/>
                <a:ea typeface="宋体" charset="0"/>
                <a:cs typeface="Century Schoolbook" charset="0"/>
              </a:rPr>
              <a:t>: Clean and transform the data directly within Power Query. This includes filtering, merging tables, and handling missing values.</a:t>
            </a: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entury Schoolbook" charset="0"/>
              <a:ea typeface="宋体" charset="0"/>
              <a:cs typeface="Century Schoolbook"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entury Schoolbook" charset="0"/>
                <a:ea typeface="宋体" charset="0"/>
                <a:cs typeface="Century Schoolbook" charset="0"/>
              </a:rPr>
              <a:t>Automate Updates</a:t>
            </a:r>
            <a:r>
              <a:rPr lang="en-US" altLang="zh-CN" sz="2000" b="0" i="0" u="none" strike="noStrike" kern="1200" cap="none" spc="0" baseline="0">
                <a:solidFill>
                  <a:schemeClr val="tx1"/>
                </a:solidFill>
                <a:latin typeface="Century Schoolbook" charset="0"/>
                <a:ea typeface="宋体" charset="0"/>
                <a:cs typeface="Century Schoolbook" charset="0"/>
              </a:rPr>
              <a:t>: Set up Power Query to refresh data automatically, ensuring that your analysis is always up-to-date.</a:t>
            </a:r>
          </a:p>
          <a:p>
            <a:pPr marL="0" indent="0" algn="l" eaLnBrk="0" fontAlgn="base" latinLnBrk="0" hangingPunct="0">
              <a:lnSpc>
                <a:spcPct val="100000"/>
              </a:lnSpc>
              <a:spcBef>
                <a:spcPts val="0"/>
              </a:spcBef>
              <a:spcAft>
                <a:spcPts val="0"/>
              </a:spcAft>
              <a:buNone/>
            </a:pPr>
            <a:endParaRPr lang="en-US" altLang="zh-CN" sz="2000" b="0" i="0" u="none" strike="noStrike" kern="1200" cap="none" spc="0" baseline="0">
              <a:solidFill>
                <a:schemeClr val="tx1"/>
              </a:solidFill>
              <a:latin typeface="Century Schoolbook" charset="0"/>
              <a:ea typeface="宋体" charset="0"/>
              <a:cs typeface="Century Schoolbook" charset="0"/>
            </a:endParaRPr>
          </a:p>
          <a:p>
            <a:pPr marL="0" indent="0" algn="l" eaLnBrk="0" fontAlgn="base" latinLnBrk="0" hangingPunct="0">
              <a:lnSpc>
                <a:spcPct val="100000"/>
              </a:lnSpc>
              <a:spcBef>
                <a:spcPts val="0"/>
              </a:spcBef>
              <a:spcAft>
                <a:spcPts val="0"/>
              </a:spcAft>
              <a:buNone/>
            </a:pPr>
            <a:r>
              <a:rPr lang="en-US" altLang="zh-CN" sz="2000" b="1" i="0" u="sng" strike="noStrike" kern="1200" cap="none" spc="0" baseline="0">
                <a:solidFill>
                  <a:schemeClr val="tx1"/>
                </a:solidFill>
                <a:latin typeface="Century Schoolbook" charset="0"/>
                <a:ea typeface="宋体" charset="0"/>
                <a:cs typeface="Century Schoolbook" charset="0"/>
              </a:rPr>
              <a:t>How to Use</a:t>
            </a:r>
            <a:r>
              <a:rPr lang="en-US" altLang="zh-CN" sz="2000" b="0" i="0" u="none" strike="noStrike" kern="1200" cap="none" spc="0" baseline="0">
                <a:solidFill>
                  <a:schemeClr val="tx1"/>
                </a:solidFill>
                <a:latin typeface="Century Schoolbook" charset="0"/>
                <a:ea typeface="宋体" charset="0"/>
                <a:cs typeface="Century Schoolbook" charset="0"/>
              </a:rPr>
              <a:t>: Go to Data &gt; Get &amp; Transform Data &gt; From Table/Range or other data sources to use Power Query</a:t>
            </a:r>
            <a:r>
              <a:rPr lang="en-US" altLang="zh-CN" sz="900" b="0" i="0" u="none" strike="noStrike" kern="1200" cap="none" spc="0" baseline="0">
                <a:solidFill>
                  <a:schemeClr val="tx1"/>
                </a:solidFill>
                <a:latin typeface="Century Schoolbook" charset="0"/>
                <a:ea typeface="宋体" charset="0"/>
                <a:cs typeface="Century Schoolbook" charset="0"/>
              </a:rPr>
              <a:t>.</a:t>
            </a:r>
            <a:endParaRPr lang="zh-CN" altLang="en-US" sz="2000" b="0" i="0" u="none" strike="noStrike" kern="1200" cap="none" spc="0" baseline="0">
              <a:solidFill>
                <a:schemeClr val="tx1"/>
              </a:solidFill>
              <a:latin typeface="Century Schoolbook" charset="0"/>
              <a:ea typeface="宋体" charset="0"/>
              <a:cs typeface="Century Schoolbook" charset="0"/>
            </a:endParaRPr>
          </a:p>
        </p:txBody>
      </p:sp>
    </p:spTree>
    <p:extLst>
      <p:ext uri="{BB962C8B-B14F-4D97-AF65-F5344CB8AC3E}">
        <p14:creationId xmlns:p14="http://schemas.microsoft.com/office/powerpoint/2010/main" val="614777213"/>
      </p:ext>
    </p:extLst>
  </p:cSld>
  <p:clrMapOvr>
    <a:masterClrMapping/>
  </p:clrMapOvr>
  <p:transition spd="slow">
    <p:fade/>
  </p:transition>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
        <a:ea typeface=""/>
        <a:cs typeface=""/>
      </a:majorFont>
      <a:minorFont>
        <a:latin typeface=""/>
        <a:ea typeface=""/>
        <a:cs typeface=""/>
      </a:minorFont>
    </a:fontScheme>
    <a:fmtScheme name="Orie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315</TotalTime>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Oriel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gamerboypage@gmail.com</cp:lastModifiedBy>
  <cp:revision>21</cp:revision>
  <dcterms:created xsi:type="dcterms:W3CDTF">2024-03-29T15:07:22Z</dcterms:created>
  <dcterms:modified xsi:type="dcterms:W3CDTF">2024-09-24T07:03:02Z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