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322700" y="195513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LOGESH 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312204297</a:t>
            </a:r>
          </a:p>
          <a:p>
            <a:r>
              <a:rPr lang="en-IN" sz="2400" dirty="0">
                <a:latin typeface="Times New Roman" panose="02020603050405020304" pitchFamily="18" charset="0"/>
                <a:cs typeface="Times New Roman" panose="02020603050405020304" pitchFamily="18" charset="0"/>
              </a:rPr>
              <a:t>USERNAME:asunm1475312204297</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ANNAI VIOLET ARTS &amp; SCIENCE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1938663" y="1085548"/>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LAVANYA A G</cp:lastModifiedBy>
  <cp:revision>34</cp:revision>
  <dcterms:created xsi:type="dcterms:W3CDTF">2024-08-21T00:32:52Z</dcterms:created>
  <dcterms:modified xsi:type="dcterms:W3CDTF">2024-08-30T11:44:07Z</dcterms:modified>
</cp:coreProperties>
</file>