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69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6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6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45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5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951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82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97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11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2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0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4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6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4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5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0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A106-8DA3-4F25-9072-ED7A49EC8BC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250E46-6480-4A81-967A-EB1A9BAD7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2569-820A-0B61-B3AE-C9BB3FFF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Foreign Direct Investment Analytics</a:t>
            </a:r>
            <a:b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05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782D-A37E-A21C-91A5-25C70D2C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37329"/>
            <a:ext cx="10515600" cy="641022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Identification of Emerging Sectors</a:t>
            </a:r>
            <a:b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Which sectors have shown recent significant increases in FDI, indicating emerging investment trends?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4307F9C-EF08-693D-866D-7CBF308C0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4" y="1920965"/>
            <a:ext cx="11764652" cy="451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34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D097-8995-0192-3144-3CF32043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0" y="471341"/>
            <a:ext cx="10515600" cy="669304"/>
          </a:xfrm>
        </p:spPr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Investment Stability Analysis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en-US" sz="27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Which sectors have the most stable FDI inflows, and which are the most volatile?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5BC4417-6096-2F74-1F39-9EDED696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3" y="1748673"/>
            <a:ext cx="11792933" cy="476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0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D583-F36A-A1B4-52E3-DBAA9C91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6" y="525381"/>
            <a:ext cx="12023103" cy="473861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Investment Concentration Analysis</a:t>
            </a:r>
            <a:b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How concentrated are FDI investments in a few sectors, and how has this concentration changed over time?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D03F998-9FB5-2FBE-945F-866AB42E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06" y="1351913"/>
            <a:ext cx="8482708" cy="54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19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8FD6E-D4CF-FEF6-616A-04F66FCFC2D8}"/>
              </a:ext>
            </a:extLst>
          </p:cNvPr>
          <p:cNvSpPr txBox="1"/>
          <p:nvPr/>
        </p:nvSpPr>
        <p:spPr>
          <a:xfrm>
            <a:off x="197963" y="386500"/>
            <a:ext cx="1172694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8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Conclusion</a:t>
            </a:r>
          </a:p>
          <a:p>
            <a:pPr algn="l"/>
            <a:endParaRPr lang="en-US" sz="28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Investment Concentration Ratio: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 - Analysis reveals fluctuations in FDI investment concentration within the top 5 sectors.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 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Trend Towards Diversification: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 - Recent years show a trend towards decreasing concentration, indicating positive diversification.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 - This trend should be encouraged through targeted policies and incentives.</a:t>
            </a:r>
          </a:p>
          <a:p>
            <a:pPr algn="l"/>
            <a:endParaRPr lang="en-US" sz="20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Monitoring and Balanced Growth: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 - Monitoring periods of high concentration is essential.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 - Ensuring balanced growth across sectors will sustain a robust and diversified economic environment.</a:t>
            </a:r>
          </a:p>
          <a:p>
            <a:pPr algn="l"/>
            <a:endParaRPr lang="en-US" sz="20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Attracting Foreign Investors: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 - A robust and diversified economic environment is attractive to foreign investors.</a:t>
            </a:r>
          </a:p>
        </p:txBody>
      </p:sp>
    </p:spTree>
    <p:extLst>
      <p:ext uri="{BB962C8B-B14F-4D97-AF65-F5344CB8AC3E}">
        <p14:creationId xmlns:p14="http://schemas.microsoft.com/office/powerpoint/2010/main" val="18542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BED0-C25D-21B4-1C1E-BCADC3D2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5" y="641920"/>
            <a:ext cx="10515600" cy="603315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Problem Statement: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E7584-533D-8846-F67F-B7BD9305A1F0}"/>
              </a:ext>
            </a:extLst>
          </p:cNvPr>
          <p:cNvSpPr txBox="1"/>
          <p:nvPr/>
        </p:nvSpPr>
        <p:spPr>
          <a:xfrm>
            <a:off x="178325" y="2281287"/>
            <a:ext cx="119186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Helvetica Neue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988BF-44F0-49DB-226F-3DA755CD6992}"/>
              </a:ext>
            </a:extLst>
          </p:cNvPr>
          <p:cNvSpPr txBox="1"/>
          <p:nvPr/>
        </p:nvSpPr>
        <p:spPr>
          <a:xfrm>
            <a:off x="178325" y="1160394"/>
            <a:ext cx="1157611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Investment is a game of understanding historic data of investment objects under different events, but it is still a game of chances. To minimize risk, we apply analytics to find the equilibrium in investment.</a:t>
            </a:r>
          </a:p>
          <a:p>
            <a:endParaRPr lang="en-IN" dirty="0"/>
          </a:p>
          <a:p>
            <a:r>
              <a:rPr lang="en-IN" sz="2400" dirty="0"/>
              <a:t>Specifically, this project aims to understand Foreign Direct Investment (FDI) in India over the last 17 years, from 2000-01 to 2016-17. The dataset contains sector and financial year-wise data of FDI in India. The goals are to:</a:t>
            </a:r>
          </a:p>
          <a:p>
            <a:endParaRPr lang="en-IN" sz="2400" dirty="0"/>
          </a:p>
          <a:p>
            <a:r>
              <a:rPr lang="en-IN" sz="2400" dirty="0"/>
              <a:t>- Conduct sector-wise investment analysis.</a:t>
            </a:r>
          </a:p>
          <a:p>
            <a:r>
              <a:rPr lang="en-IN" sz="2400" dirty="0"/>
              <a:t>- Perform year-wise investment analysis.</a:t>
            </a:r>
          </a:p>
          <a:p>
            <a:r>
              <a:rPr lang="en-IN" sz="2400" dirty="0"/>
              <a:t>- Identify key metrics and factors.</a:t>
            </a:r>
          </a:p>
          <a:p>
            <a:r>
              <a:rPr lang="en-IN" sz="2400" dirty="0"/>
              <a:t>- Show meaningful relationships between different attributes in the dataset.</a:t>
            </a:r>
          </a:p>
          <a:p>
            <a:r>
              <a:rPr lang="en-IN" sz="2400" dirty="0"/>
              <a:t>- Conduct research to uncover findings that can guide investment decisions and policy-making.</a:t>
            </a:r>
          </a:p>
        </p:txBody>
      </p:sp>
    </p:spTree>
    <p:extLst>
      <p:ext uri="{BB962C8B-B14F-4D97-AF65-F5344CB8AC3E}">
        <p14:creationId xmlns:p14="http://schemas.microsoft.com/office/powerpoint/2010/main" val="300343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1AC819-6B54-08AB-2947-D888B9294510}"/>
              </a:ext>
            </a:extLst>
          </p:cNvPr>
          <p:cNvSpPr txBox="1"/>
          <p:nvPr/>
        </p:nvSpPr>
        <p:spPr>
          <a:xfrm>
            <a:off x="282803" y="475983"/>
            <a:ext cx="11830639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 </a:t>
            </a:r>
            <a:r>
              <a:rPr lang="en-IN" sz="3200" b="1" dirty="0"/>
              <a:t>Objective of the Project</a:t>
            </a:r>
          </a:p>
          <a:p>
            <a:endParaRPr lang="en-IN" dirty="0"/>
          </a:p>
          <a:p>
            <a:r>
              <a:rPr lang="en-IN" sz="2000" dirty="0"/>
              <a:t>- </a:t>
            </a:r>
            <a:r>
              <a:rPr lang="en-IN" sz="2400" b="1" dirty="0"/>
              <a:t>Understand the Trends:</a:t>
            </a:r>
          </a:p>
          <a:p>
            <a:r>
              <a:rPr lang="en-IN" sz="2000" dirty="0"/>
              <a:t>  - Examine yearly trends in FDI to identify periods of significant growth or decline.</a:t>
            </a:r>
          </a:p>
          <a:p>
            <a:r>
              <a:rPr lang="en-IN" sz="2000" dirty="0"/>
              <a:t>  - Determine how investments have evolved over time and identify any patterns or anomalies.</a:t>
            </a:r>
          </a:p>
          <a:p>
            <a:endParaRPr lang="en-IN" sz="2400" dirty="0"/>
          </a:p>
          <a:p>
            <a:r>
              <a:rPr lang="en-IN" sz="2400" dirty="0"/>
              <a:t>- </a:t>
            </a:r>
            <a:r>
              <a:rPr lang="en-IN" sz="2400" b="1" dirty="0"/>
              <a:t>Sector-Wise Analysis:</a:t>
            </a:r>
          </a:p>
          <a:p>
            <a:r>
              <a:rPr lang="en-IN" sz="2000" dirty="0"/>
              <a:t>  - </a:t>
            </a:r>
            <a:r>
              <a:rPr lang="en-IN" sz="2000" dirty="0" err="1"/>
              <a:t>Analyze</a:t>
            </a:r>
            <a:r>
              <a:rPr lang="en-IN" sz="2000" dirty="0"/>
              <a:t> FDI distribution across different sectors to identify which sectors have attracted the most investment.</a:t>
            </a:r>
          </a:p>
          <a:p>
            <a:r>
              <a:rPr lang="en-IN" sz="2000" dirty="0"/>
              <a:t>  - Understand the sectoral preferences of foreign investors and highlight key sectors driving FDI.</a:t>
            </a:r>
          </a:p>
          <a:p>
            <a:endParaRPr lang="en-IN" sz="2000" dirty="0"/>
          </a:p>
          <a:p>
            <a:r>
              <a:rPr lang="en-IN" sz="2000" dirty="0"/>
              <a:t>- </a:t>
            </a:r>
            <a:r>
              <a:rPr lang="en-IN" sz="2400" b="1" dirty="0"/>
              <a:t>Identify Key Metrics:</a:t>
            </a:r>
          </a:p>
          <a:p>
            <a:r>
              <a:rPr lang="en-IN" sz="2000" dirty="0"/>
              <a:t>  - Calculate and interpret key metrics such as total investments, yearly growth rates, and sector-wise contributions.</a:t>
            </a:r>
          </a:p>
          <a:p>
            <a:r>
              <a:rPr lang="en-IN" sz="2000" dirty="0"/>
              <a:t>  - Identify meaningful relationships between different attributes in the dataset.</a:t>
            </a:r>
          </a:p>
          <a:p>
            <a:endParaRPr lang="en-IN" sz="2000" b="1" dirty="0"/>
          </a:p>
          <a:p>
            <a:r>
              <a:rPr lang="en-IN" sz="2000" b="1" dirty="0"/>
              <a:t>- </a:t>
            </a:r>
            <a:r>
              <a:rPr lang="en-IN" sz="2400" b="1" dirty="0"/>
              <a:t>Business Problems and Solutions:</a:t>
            </a:r>
          </a:p>
          <a:p>
            <a:r>
              <a:rPr lang="en-IN" sz="2000" dirty="0"/>
              <a:t>  - Address business problems such as diversification of investments across sectors and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7479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BF88-2562-6239-3829-6B3A08FE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85429" cy="813226"/>
          </a:xfrm>
        </p:spPr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Line Plot of Yearly Total Investments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BA16DC-9B10-6A3C-4CE8-B683AD82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73" y="1050255"/>
            <a:ext cx="8431521" cy="52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65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F0E0-E8BF-2423-E924-661BE393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2" y="113122"/>
            <a:ext cx="10755984" cy="838985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Top 10 Sectors by Total Investment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BDD731-BF27-47E1-A94E-8D9A74A0E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0" y="1183195"/>
            <a:ext cx="11707119" cy="50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91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CC70-B5C6-B0E0-1E89-115EFFE7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952"/>
            <a:ext cx="10515600" cy="499620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Investment Trends in the Top 3 Sectors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493063-3F5B-BF11-DC6D-8594A00EF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26" y="806315"/>
            <a:ext cx="8748073" cy="60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7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3802-56F0-BCB0-F5E6-944C3174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49"/>
            <a:ext cx="10515600" cy="527900"/>
          </a:xfrm>
        </p:spPr>
        <p:txBody>
          <a:bodyPr>
            <a:noAutofit/>
          </a:bodyPr>
          <a:lstStyle/>
          <a:p>
            <a:r>
              <a:rPr lang="en-IN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Cumulative Investments Over Time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6960EE-75D2-F345-8617-3DA2FA3E1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63" y="714080"/>
            <a:ext cx="8735898" cy="591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84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E347-668F-F2E5-7A08-D18FAEA1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537"/>
            <a:ext cx="10515600" cy="65987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Year with the Most Investment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D90ED2-D8DC-03B9-EAAB-B6E843B08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08" y="848413"/>
            <a:ext cx="7878441" cy="572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03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2ED4-BFC5-58BB-7D83-354180F7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43" y="263951"/>
            <a:ext cx="10515600" cy="904973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Business Problem</a:t>
            </a:r>
            <a:b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E8E38-E6FE-5354-1974-CCFBFA3814D2}"/>
              </a:ext>
            </a:extLst>
          </p:cNvPr>
          <p:cNvSpPr txBox="1"/>
          <p:nvPr/>
        </p:nvSpPr>
        <p:spPr>
          <a:xfrm>
            <a:off x="4279769" y="339862"/>
            <a:ext cx="6127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Investment Diversification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C6F7-FA76-350C-8873-87948871C2FE}"/>
              </a:ext>
            </a:extLst>
          </p:cNvPr>
          <p:cNvSpPr txBox="1"/>
          <p:nvPr/>
        </p:nvSpPr>
        <p:spPr>
          <a:xfrm>
            <a:off x="150042" y="801527"/>
            <a:ext cx="11642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How diversified are FDI investments across different sectors, and has this diversification changed over time?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F6BAFAD-42D2-9856-FB4B-1E1FF947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461" y="1402924"/>
            <a:ext cx="80200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961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489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 Neue</vt:lpstr>
      <vt:lpstr>Trebuchet MS</vt:lpstr>
      <vt:lpstr>Wingdings 3</vt:lpstr>
      <vt:lpstr>Facet</vt:lpstr>
      <vt:lpstr>Foreign Direct Investment Analytics </vt:lpstr>
      <vt:lpstr>Problem Statement: </vt:lpstr>
      <vt:lpstr>PowerPoint Presentation</vt:lpstr>
      <vt:lpstr>Line Plot of Yearly Total Investments </vt:lpstr>
      <vt:lpstr>Top 10 Sectors by Total Investment</vt:lpstr>
      <vt:lpstr>Investment Trends in the Top 3 Sectors</vt:lpstr>
      <vt:lpstr>Cumulative Investments Over Time</vt:lpstr>
      <vt:lpstr>Year with the Most Investment</vt:lpstr>
      <vt:lpstr>Business Problem </vt:lpstr>
      <vt:lpstr>Identification of Emerging Sectors Which sectors have shown recent significant increases in FDI, indicating emerging investment trends?</vt:lpstr>
      <vt:lpstr>Investment Stability Analysis Which sectors have the most stable FDI inflows, and which are the most volatile?</vt:lpstr>
      <vt:lpstr>Investment Concentration Analysis How concentrated are FDI investments in a few sectors, and how has this concentration changed over time?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logeshwar s</dc:creator>
  <cp:lastModifiedBy>logeshwar s</cp:lastModifiedBy>
  <cp:revision>2</cp:revision>
  <dcterms:created xsi:type="dcterms:W3CDTF">2024-06-11T10:47:47Z</dcterms:created>
  <dcterms:modified xsi:type="dcterms:W3CDTF">2024-06-11T16:46:35Z</dcterms:modified>
</cp:coreProperties>
</file>