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0753-FFBC-C100-2DBD-0F35EE70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5A6B-0719-F7C1-937F-1B1DAF828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D213-AC8E-1BC4-836C-D172CC14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AA2C-AA81-683A-64E6-109CD44F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180D-8D91-7442-96F7-DC68A1B2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68CB-D77F-CB86-1A34-AD84399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4CF8-1817-36A0-30A7-F5C0C6C1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AD63-8699-9C5C-3FD4-A56A442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0192-EC1D-DE1F-E817-C07D3FD4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4543-225C-3713-0CC8-8AD5154D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9AEA1-2D3D-2AEA-4B87-31F5FFB3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3B60-E1AB-8E4A-96B1-3DADE700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4DD1-002D-B45A-9872-78B0C112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5784-559B-05B3-6205-70996A07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C608-8648-DBE8-A926-89B28E09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8F9A-6C30-9170-E57E-4F4D6CEC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C517-69C5-5D21-A30E-3C6A5C09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12E5-6D96-B4C2-6508-C54ECCF1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F536-B059-8C85-D3EA-4DA381B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00EE-DCF5-DC66-D59E-173968BD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86F-1593-E994-ECE2-AFE5B16C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2DEA-D107-F887-1581-1C130E31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1732-5F0C-66DA-9FF3-1AF189DC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BB28-A889-6C82-D32B-6F582798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43DA-A86D-157D-3694-EA22147F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6EB-E9E5-20DE-A5D6-375E38C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ED92-CED2-568E-8218-3B2F78E1C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F5B68-3FC7-C475-8F9F-5C4543E1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21E7E-0550-136A-95CE-0B6F172F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CAAF-FAD5-89C6-0D65-96F9328D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E23EB-BE42-E94E-A30D-C45010C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8ED0-7834-CCD7-4D9A-4A9EC5A7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30B8-68EB-5899-AA43-1531C8EB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154A-559C-0076-B134-1A5D4CC0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9CDD0-EF15-315C-F560-D2363492A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40F8F-71E6-BC35-E7A2-69069671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0B05E-F3D8-EC05-EBFB-696C891B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89B3F-31D9-818B-402E-18068114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FC713-47EC-448D-093B-E329E40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5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3CA7-9805-8976-DF0F-45E303BE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8619-D122-B28D-0664-8857BB4B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E850-6969-D41A-2CF3-2955FAF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63EF-304C-1C78-B2C2-B414AD65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8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75F78-6F69-0BBC-2C80-DCF3645C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6C1A4-963D-8A10-4C73-22AB481C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35D4E-B0DE-E8F2-AB27-E3EC2A9B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5DF-19F3-6257-C7F4-84D61547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75C-27F4-A838-45EA-BA8BE8E4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AA5E-426F-927E-FC3C-953E2133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1361C-345E-5134-4E50-9AC2B3A1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6069-C7B8-D451-4720-EDC8264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323B-106D-B97F-BD03-E4D8E56F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D5B0-A21F-3913-6E5D-E354664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40F40-AF0D-5E5B-3DA3-E0B826465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E8D8-570D-8C35-A005-CF51B87B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B13F-8AD2-8A03-01DA-49C45921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EA6B-84DE-5510-5FF0-7EAB1585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1C7E-1470-0582-5BCD-FCD06F78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5F52D-0A40-9D9D-7D44-B781342B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3037-04B2-5FD0-76C7-464D534B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E6E9-88E5-D0BE-66D5-7A6B1B6D4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2C77-BBE2-4D60-BBB6-039F0ECB1C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6A95-E949-1737-19C8-AA375F3B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2542-5C99-E804-1AB1-E2CC86B2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8617-2589-4A08-B74D-B737E2878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ACA9E-2C9A-AF0A-862A-9ED615D5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90" y="190500"/>
            <a:ext cx="953262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nandhu kutty</dc:creator>
  <cp:lastModifiedBy>nandhu kutty</cp:lastModifiedBy>
  <cp:revision>1</cp:revision>
  <dcterms:created xsi:type="dcterms:W3CDTF">2022-11-17T04:37:21Z</dcterms:created>
  <dcterms:modified xsi:type="dcterms:W3CDTF">2022-11-17T04:37:42Z</dcterms:modified>
</cp:coreProperties>
</file>