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A6AA-9760-A6DB-F31B-9CC946CF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3D93C-4478-C407-5484-8B771CA1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C8E3-3813-6407-D480-6396C83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5C65-6F33-753E-F9F3-57971DF2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38F7-EDAD-A79D-2EE3-053CEBC2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5854-3BF7-7F2A-6B81-389CB485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04EC8-BE34-B73F-DD4A-494E935B7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CEBD-74B3-4CDC-DA90-E0750C74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95F3-6B5F-92D9-DAC5-0DC4EF31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2833-917B-324A-DB0F-FD41B7D9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4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5ED1-CB18-FDC5-B7A8-E8617CC33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85F4-01C4-816E-952D-93F70D7F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EBAC-5B7C-8E94-1CE6-9D92D0D6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722E-E055-DCEC-6B27-658B032A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2431-4FE4-1F74-0A1B-3BB0701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8DA-36FD-3C32-8DC4-D1B95408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9106-023A-F085-5C75-D790EC92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5B2E-154E-BD53-0D09-8D9E7E36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3EAF-5B8F-8233-718E-51FA7944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7C27-C9E6-FFD0-DC79-E36FC4EA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DCC1-BEA0-0929-79BB-71EBF744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6CE3-E53F-E9C2-AD0F-6A2F6780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C976-76F3-C638-BFEE-EEFBC73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4904-811D-A440-3889-209E8D2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FD3F-64BB-5EDC-8A71-7B5F941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F68-F9D7-2791-6865-F741928D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1496-4DB5-B555-02A1-D27712828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A28C-E231-95CA-557A-4793CC6C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31A57-B48A-696E-5C8F-967E139E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88AB9-5ED2-1371-2072-F1368B55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165D1-B8C4-43AE-D6BE-EFEF868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7B22-F6AB-9564-C247-7F31B116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4DBB-1C65-E582-30EE-AD30F41F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433C-0E37-F252-9D01-37B69265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62125-F205-7FF1-1F47-5A74BCFC5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EA123-AF81-AC62-365C-0B01CC24F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8CBF6-E4B5-673C-DAF3-F2A7134F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BA01F-7986-39D1-779B-563BEC7F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C21D8-0F77-DAC2-70FB-D423B425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7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544E-A35E-2F0E-04D2-828ED403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6406-66F9-741B-E643-6AEEEB57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FD95B-525C-B867-A23E-E45D52CD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A3848-3974-3C62-9EF3-8BB5236A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FBD99-2CA8-85A2-2044-0BB8D7A7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8B076-D47A-0EDB-EDF2-B26E33B3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43BFF-775E-3FDD-176D-10D5AF70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7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C8F-E54F-E68C-6734-F69D56A3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61E5-FDE8-F770-CBC4-10714DEB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05424-176A-D2DA-D202-1BC28B138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7567-AE82-92DA-C46D-16DDA071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9BEA-2671-0994-FFB5-BBD39B7B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8735D-887E-6A61-F2DA-1FA94F9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0873-EB7F-A626-74B4-4062D76E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F8A00-8890-78D1-5B95-7DFA2C90C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0E61D-603F-074A-0F93-61D1D239F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5B076-E75D-B025-6B97-352B90C7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7B15-3E15-9F84-83A9-AC1537D0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0A85-294F-7F24-DA1B-E254F3F4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A440D-2F52-F2C6-122A-919C6319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A3C4-7D09-B986-01D3-AEDA0CD9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3851-DE8E-4848-B34D-1E110EF22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9166-A1D8-45D4-95C2-372DE79220F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C760-32E4-A9BF-79E6-D1201EFD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8070-0626-2CD9-293E-51158E709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DF39-87E3-4627-B052-2910623CB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4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3F6D1-44AD-047A-B6D1-709741B9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71462"/>
            <a:ext cx="99536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nandhu kutty</dc:creator>
  <cp:lastModifiedBy>nandhu kutty</cp:lastModifiedBy>
  <cp:revision>1</cp:revision>
  <dcterms:created xsi:type="dcterms:W3CDTF">2022-11-18T09:58:40Z</dcterms:created>
  <dcterms:modified xsi:type="dcterms:W3CDTF">2022-11-18T09:59:25Z</dcterms:modified>
</cp:coreProperties>
</file>