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8" r:id="rId11"/>
    <p:sldId id="278" r:id="rId12"/>
    <p:sldId id="279" r:id="rId13"/>
  </p:sldIdLst>
  <p:sldSz cx="6070600" cy="4552950"/>
  <p:notesSz cx="6070600" cy="4552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39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994" y="745124"/>
            <a:ext cx="5160613" cy="1585101"/>
          </a:xfrm>
        </p:spPr>
        <p:txBody>
          <a:bodyPr anchor="b">
            <a:normAutofit/>
          </a:bodyPr>
          <a:lstStyle>
            <a:lvl1pPr algn="ctr">
              <a:defRPr sz="318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994" y="2391353"/>
            <a:ext cx="5160613" cy="1099242"/>
          </a:xfrm>
        </p:spPr>
        <p:txBody>
          <a:bodyPr/>
          <a:lstStyle>
            <a:lvl1pPr marL="0" indent="0" algn="ctr">
              <a:buNone/>
              <a:defRPr sz="1595"/>
            </a:lvl1pPr>
            <a:lvl2pPr marL="303530" indent="0" algn="ctr">
              <a:buNone/>
              <a:defRPr sz="1330"/>
            </a:lvl2pPr>
            <a:lvl3pPr marL="607060" indent="0" algn="ctr">
              <a:buNone/>
              <a:defRPr sz="1195"/>
            </a:lvl3pPr>
            <a:lvl4pPr marL="910590" indent="0" algn="ctr">
              <a:buNone/>
              <a:defRPr sz="1060"/>
            </a:lvl4pPr>
            <a:lvl5pPr marL="1214120" indent="0" algn="ctr">
              <a:buNone/>
              <a:defRPr sz="1060"/>
            </a:lvl5pPr>
            <a:lvl6pPr marL="1517650" indent="0" algn="ctr">
              <a:buNone/>
              <a:defRPr sz="1060"/>
            </a:lvl6pPr>
            <a:lvl7pPr marL="1821180" indent="0" algn="ctr">
              <a:buNone/>
              <a:defRPr sz="1060"/>
            </a:lvl7pPr>
            <a:lvl8pPr marL="2124710" indent="0" algn="ctr">
              <a:buNone/>
              <a:defRPr sz="1060"/>
            </a:lvl8pPr>
            <a:lvl9pPr marL="2428240" indent="0" algn="ctr">
              <a:buNone/>
              <a:defRPr sz="10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00" y="2847667"/>
            <a:ext cx="5162183" cy="543961"/>
          </a:xfrm>
        </p:spPr>
        <p:txBody>
          <a:bodyPr anchor="b">
            <a:normAutofit/>
          </a:bodyPr>
          <a:lstStyle>
            <a:lvl1pPr>
              <a:defRPr sz="18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5000" y="412489"/>
            <a:ext cx="5162183" cy="224376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125"/>
            </a:lvl1pPr>
            <a:lvl2pPr marL="303530" indent="0">
              <a:buNone/>
              <a:defRPr sz="1860"/>
            </a:lvl2pPr>
            <a:lvl3pPr marL="607060" indent="0">
              <a:buNone/>
              <a:defRPr sz="1595"/>
            </a:lvl3pPr>
            <a:lvl4pPr marL="910590" indent="0">
              <a:buNone/>
              <a:defRPr sz="1330"/>
            </a:lvl4pPr>
            <a:lvl5pPr marL="1214120" indent="0">
              <a:buNone/>
              <a:defRPr sz="1330"/>
            </a:lvl5pPr>
            <a:lvl6pPr marL="1517650" indent="0">
              <a:buNone/>
              <a:defRPr sz="1330"/>
            </a:lvl6pPr>
            <a:lvl7pPr marL="1821180" indent="0">
              <a:buNone/>
              <a:defRPr sz="1330"/>
            </a:lvl7pPr>
            <a:lvl8pPr marL="2124710" indent="0">
              <a:buNone/>
              <a:defRPr sz="1330"/>
            </a:lvl8pPr>
            <a:lvl9pPr marL="2428240" indent="0">
              <a:buNone/>
              <a:defRPr sz="13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994" y="3391628"/>
            <a:ext cx="5161404" cy="453086"/>
          </a:xfrm>
        </p:spPr>
        <p:txBody>
          <a:bodyPr>
            <a:normAutofit/>
          </a:bodyPr>
          <a:lstStyle>
            <a:lvl1pPr marL="0" indent="0" algn="ctr">
              <a:buNone/>
              <a:defRPr sz="1195"/>
            </a:lvl1pPr>
            <a:lvl2pPr marL="303530" indent="0">
              <a:buNone/>
              <a:defRPr sz="930"/>
            </a:lvl2pPr>
            <a:lvl3pPr marL="607060" indent="0">
              <a:buNone/>
              <a:defRPr sz="795"/>
            </a:lvl3pPr>
            <a:lvl4pPr marL="910590" indent="0">
              <a:buNone/>
              <a:defRPr sz="665"/>
            </a:lvl4pPr>
            <a:lvl5pPr marL="1214120" indent="0">
              <a:buNone/>
              <a:defRPr sz="665"/>
            </a:lvl5pPr>
            <a:lvl6pPr marL="1517650" indent="0">
              <a:buNone/>
              <a:defRPr sz="665"/>
            </a:lvl6pPr>
            <a:lvl7pPr marL="1821180" indent="0">
              <a:buNone/>
              <a:defRPr sz="665"/>
            </a:lvl7pPr>
            <a:lvl8pPr marL="2124710" indent="0">
              <a:buNone/>
              <a:defRPr sz="665"/>
            </a:lvl8pPr>
            <a:lvl9pPr marL="2428240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4" y="404708"/>
            <a:ext cx="5155311" cy="2273726"/>
          </a:xfrm>
        </p:spPr>
        <p:txBody>
          <a:bodyPr anchor="ctr"/>
          <a:lstStyle>
            <a:lvl1pPr>
              <a:defRPr sz="21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995" y="2791533"/>
            <a:ext cx="5155310" cy="1057035"/>
          </a:xfrm>
        </p:spPr>
        <p:txBody>
          <a:bodyPr anchor="ctr"/>
          <a:lstStyle>
            <a:lvl1pPr marL="0" indent="0" algn="ctr">
              <a:buNone/>
              <a:defRPr sz="1060"/>
            </a:lvl1pPr>
            <a:lvl2pPr marL="303530" indent="0">
              <a:buNone/>
              <a:defRPr sz="930"/>
            </a:lvl2pPr>
            <a:lvl3pPr marL="607060" indent="0">
              <a:buNone/>
              <a:defRPr sz="795"/>
            </a:lvl3pPr>
            <a:lvl4pPr marL="910590" indent="0">
              <a:buNone/>
              <a:defRPr sz="665"/>
            </a:lvl4pPr>
            <a:lvl5pPr marL="1214120" indent="0">
              <a:buNone/>
              <a:defRPr sz="665"/>
            </a:lvl5pPr>
            <a:lvl6pPr marL="1517650" indent="0">
              <a:buNone/>
              <a:defRPr sz="665"/>
            </a:lvl6pPr>
            <a:lvl7pPr marL="1821180" indent="0">
              <a:buNone/>
              <a:defRPr sz="665"/>
            </a:lvl7pPr>
            <a:lvl8pPr marL="2124710" indent="0">
              <a:buNone/>
              <a:defRPr sz="665"/>
            </a:lvl8pPr>
            <a:lvl9pPr marL="2428240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3" y="404707"/>
            <a:ext cx="4631995" cy="1986956"/>
          </a:xfrm>
        </p:spPr>
        <p:txBody>
          <a:bodyPr anchor="ctr"/>
          <a:lstStyle>
            <a:lvl1pPr>
              <a:defRPr sz="21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56738" y="2396660"/>
            <a:ext cx="4357915" cy="283356"/>
          </a:xfrm>
        </p:spPr>
        <p:txBody>
          <a:bodyPr anchor="t">
            <a:normAutofit/>
          </a:bodyPr>
          <a:lstStyle>
            <a:lvl1pPr marL="0" indent="0" algn="r">
              <a:buNone/>
              <a:defRPr sz="930"/>
            </a:lvl1pPr>
            <a:lvl2pPr marL="303530" indent="0">
              <a:buNone/>
              <a:defRPr sz="930"/>
            </a:lvl2pPr>
            <a:lvl3pPr marL="607060" indent="0">
              <a:buNone/>
              <a:defRPr sz="795"/>
            </a:lvl3pPr>
            <a:lvl4pPr marL="910590" indent="0">
              <a:buNone/>
              <a:defRPr sz="665"/>
            </a:lvl4pPr>
            <a:lvl5pPr marL="1214120" indent="0">
              <a:buNone/>
              <a:defRPr sz="665"/>
            </a:lvl5pPr>
            <a:lvl6pPr marL="1517650" indent="0">
              <a:buNone/>
              <a:defRPr sz="665"/>
            </a:lvl6pPr>
            <a:lvl7pPr marL="1821180" indent="0">
              <a:buNone/>
              <a:defRPr sz="665"/>
            </a:lvl7pPr>
            <a:lvl8pPr marL="2124710" indent="0">
              <a:buNone/>
              <a:defRPr sz="665"/>
            </a:lvl8pPr>
            <a:lvl9pPr marL="2428240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993" y="2791534"/>
            <a:ext cx="5155311" cy="10531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60"/>
            </a:lvl1pPr>
            <a:lvl2pPr marL="303530" indent="0">
              <a:buNone/>
              <a:defRPr sz="930"/>
            </a:lvl2pPr>
            <a:lvl3pPr marL="607060" indent="0">
              <a:buNone/>
              <a:defRPr sz="795"/>
            </a:lvl3pPr>
            <a:lvl4pPr marL="910590" indent="0">
              <a:buNone/>
              <a:defRPr sz="665"/>
            </a:lvl4pPr>
            <a:lvl5pPr marL="1214120" indent="0">
              <a:buNone/>
              <a:defRPr sz="665"/>
            </a:lvl5pPr>
            <a:lvl6pPr marL="1517650" indent="0">
              <a:buNone/>
              <a:defRPr sz="665"/>
            </a:lvl6pPr>
            <a:lvl7pPr marL="1821180" indent="0">
              <a:buNone/>
              <a:defRPr sz="665"/>
            </a:lvl7pPr>
            <a:lvl8pPr marL="2124710" indent="0">
              <a:buNone/>
              <a:defRPr sz="665"/>
            </a:lvl8pPr>
            <a:lvl9pPr marL="2428240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35427" y="426050"/>
            <a:ext cx="303530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310" dirty="0">
                <a:solidFill>
                  <a:schemeClr val="tx1"/>
                </a:solidFill>
                <a:effectLst/>
              </a:rPr>
              <a:t>“</a:t>
            </a:r>
            <a:endParaRPr lang="en-US" sz="531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5740" y="2040380"/>
            <a:ext cx="303530" cy="388226"/>
          </a:xfrm>
          <a:prstGeom prst="rect">
            <a:avLst/>
          </a:prstGeom>
        </p:spPr>
        <p:txBody>
          <a:bodyPr vert="horz" lIns="60706" tIns="30353" rIns="60706" bIns="3035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310" dirty="0">
                <a:solidFill>
                  <a:schemeClr val="tx1"/>
                </a:solidFill>
                <a:effectLst/>
              </a:rPr>
              <a:t>”</a:t>
            </a:r>
            <a:endParaRPr lang="en-US" sz="531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00" y="1412054"/>
            <a:ext cx="5156090" cy="1667579"/>
          </a:xfrm>
        </p:spPr>
        <p:txBody>
          <a:bodyPr anchor="b"/>
          <a:lstStyle>
            <a:lvl1pPr>
              <a:defRPr sz="21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994" y="3087452"/>
            <a:ext cx="5155311" cy="757261"/>
          </a:xfrm>
        </p:spPr>
        <p:txBody>
          <a:bodyPr anchor="t"/>
          <a:lstStyle>
            <a:lvl1pPr marL="0" indent="0" algn="ctr">
              <a:buNone/>
              <a:defRPr sz="1060"/>
            </a:lvl1pPr>
            <a:lvl2pPr marL="303530" indent="0">
              <a:buNone/>
              <a:defRPr sz="930"/>
            </a:lvl2pPr>
            <a:lvl3pPr marL="607060" indent="0">
              <a:buNone/>
              <a:defRPr sz="795"/>
            </a:lvl3pPr>
            <a:lvl4pPr marL="910590" indent="0">
              <a:buNone/>
              <a:defRPr sz="665"/>
            </a:lvl4pPr>
            <a:lvl5pPr marL="1214120" indent="0">
              <a:buNone/>
              <a:defRPr sz="665"/>
            </a:lvl5pPr>
            <a:lvl6pPr marL="1517650" indent="0">
              <a:buNone/>
              <a:defRPr sz="665"/>
            </a:lvl6pPr>
            <a:lvl7pPr marL="1821180" indent="0">
              <a:buNone/>
              <a:defRPr sz="665"/>
            </a:lvl7pPr>
            <a:lvl8pPr marL="2124710" indent="0">
              <a:buNone/>
              <a:defRPr sz="665"/>
            </a:lvl8pPr>
            <a:lvl9pPr marL="2428240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4993" y="404707"/>
            <a:ext cx="5155311" cy="8800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4994" y="1386413"/>
            <a:ext cx="1642605" cy="54658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95" b="0">
                <a:solidFill>
                  <a:schemeClr val="tx1"/>
                </a:solidFill>
              </a:defRPr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4994" y="1932995"/>
            <a:ext cx="1642605" cy="1911719"/>
          </a:xfrm>
        </p:spPr>
        <p:txBody>
          <a:bodyPr anchor="t">
            <a:normAutofit/>
          </a:bodyPr>
          <a:lstStyle>
            <a:lvl1pPr marL="0" indent="0" algn="ctr">
              <a:buNone/>
              <a:defRPr sz="930"/>
            </a:lvl1pPr>
            <a:lvl2pPr marL="303530" indent="0">
              <a:buNone/>
              <a:defRPr sz="795"/>
            </a:lvl2pPr>
            <a:lvl3pPr marL="607060" indent="0">
              <a:buNone/>
              <a:defRPr sz="665"/>
            </a:lvl3pPr>
            <a:lvl4pPr marL="910590" indent="0">
              <a:buNone/>
              <a:defRPr sz="600"/>
            </a:lvl4pPr>
            <a:lvl5pPr marL="1214120" indent="0">
              <a:buNone/>
              <a:defRPr sz="600"/>
            </a:lvl5pPr>
            <a:lvl6pPr marL="1517650" indent="0">
              <a:buNone/>
              <a:defRPr sz="600"/>
            </a:lvl6pPr>
            <a:lvl7pPr marL="1821180" indent="0">
              <a:buNone/>
              <a:defRPr sz="600"/>
            </a:lvl7pPr>
            <a:lvl8pPr marL="2124710" indent="0">
              <a:buNone/>
              <a:defRPr sz="600"/>
            </a:lvl8pPr>
            <a:lvl9pPr marL="2428240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13179" y="1386413"/>
            <a:ext cx="1642407" cy="5465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95" b="0">
                <a:solidFill>
                  <a:schemeClr val="tx1"/>
                </a:solidFill>
              </a:defRPr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13179" y="1932995"/>
            <a:ext cx="1643036" cy="1911719"/>
          </a:xfrm>
        </p:spPr>
        <p:txBody>
          <a:bodyPr anchor="t">
            <a:normAutofit/>
          </a:bodyPr>
          <a:lstStyle>
            <a:lvl1pPr marL="0" indent="0" algn="ctr">
              <a:buNone/>
              <a:defRPr sz="930"/>
            </a:lvl1pPr>
            <a:lvl2pPr marL="303530" indent="0">
              <a:buNone/>
              <a:defRPr sz="795"/>
            </a:lvl2pPr>
            <a:lvl3pPr marL="607060" indent="0">
              <a:buNone/>
              <a:defRPr sz="665"/>
            </a:lvl3pPr>
            <a:lvl4pPr marL="910590" indent="0">
              <a:buNone/>
              <a:defRPr sz="600"/>
            </a:lvl4pPr>
            <a:lvl5pPr marL="1214120" indent="0">
              <a:buNone/>
              <a:defRPr sz="600"/>
            </a:lvl5pPr>
            <a:lvl6pPr marL="1517650" indent="0">
              <a:buNone/>
              <a:defRPr sz="600"/>
            </a:lvl6pPr>
            <a:lvl7pPr marL="1821180" indent="0">
              <a:buNone/>
              <a:defRPr sz="600"/>
            </a:lvl7pPr>
            <a:lvl8pPr marL="2124710" indent="0">
              <a:buNone/>
              <a:defRPr sz="600"/>
            </a:lvl8pPr>
            <a:lvl9pPr marL="2428240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70038" y="1386413"/>
            <a:ext cx="1638749" cy="5465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95" b="0">
                <a:solidFill>
                  <a:schemeClr val="tx1"/>
                </a:solidFill>
              </a:defRPr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971556" y="1932995"/>
            <a:ext cx="1638749" cy="1911719"/>
          </a:xfrm>
        </p:spPr>
        <p:txBody>
          <a:bodyPr anchor="t">
            <a:normAutofit/>
          </a:bodyPr>
          <a:lstStyle>
            <a:lvl1pPr marL="0" indent="0" algn="ctr">
              <a:buNone/>
              <a:defRPr sz="930"/>
            </a:lvl1pPr>
            <a:lvl2pPr marL="303530" indent="0">
              <a:buNone/>
              <a:defRPr sz="795"/>
            </a:lvl2pPr>
            <a:lvl3pPr marL="607060" indent="0">
              <a:buNone/>
              <a:defRPr sz="665"/>
            </a:lvl3pPr>
            <a:lvl4pPr marL="910590" indent="0">
              <a:buNone/>
              <a:defRPr sz="600"/>
            </a:lvl4pPr>
            <a:lvl5pPr marL="1214120" indent="0">
              <a:buNone/>
              <a:defRPr sz="600"/>
            </a:lvl5pPr>
            <a:lvl6pPr marL="1517650" indent="0">
              <a:buNone/>
              <a:defRPr sz="600"/>
            </a:lvl6pPr>
            <a:lvl7pPr marL="1821180" indent="0">
              <a:buNone/>
              <a:defRPr sz="600"/>
            </a:lvl7pPr>
            <a:lvl8pPr marL="2124710" indent="0">
              <a:buNone/>
              <a:defRPr sz="600"/>
            </a:lvl8pPr>
            <a:lvl9pPr marL="2428240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4994" y="404707"/>
            <a:ext cx="5155311" cy="8800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54994" y="2648350"/>
            <a:ext cx="1642605" cy="3825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30" b="0">
                <a:solidFill>
                  <a:schemeClr val="tx1"/>
                </a:solidFill>
              </a:defRPr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43735" y="1389011"/>
            <a:ext cx="1463900" cy="10117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060"/>
            </a:lvl1pPr>
            <a:lvl2pPr marL="303530" indent="0">
              <a:buNone/>
              <a:defRPr sz="1060"/>
            </a:lvl2pPr>
            <a:lvl3pPr marL="607060" indent="0">
              <a:buNone/>
              <a:defRPr sz="1060"/>
            </a:lvl3pPr>
            <a:lvl4pPr marL="910590" indent="0">
              <a:buNone/>
              <a:defRPr sz="1060"/>
            </a:lvl4pPr>
            <a:lvl5pPr marL="1214120" indent="0">
              <a:buNone/>
              <a:defRPr sz="1060"/>
            </a:lvl5pPr>
            <a:lvl6pPr marL="1517650" indent="0">
              <a:buNone/>
              <a:defRPr sz="1060"/>
            </a:lvl6pPr>
            <a:lvl7pPr marL="1821180" indent="0">
              <a:buNone/>
              <a:defRPr sz="1060"/>
            </a:lvl7pPr>
            <a:lvl8pPr marL="2124710" indent="0">
              <a:buNone/>
              <a:defRPr sz="1060"/>
            </a:lvl8pPr>
            <a:lvl9pPr marL="2428240" indent="0">
              <a:buNone/>
              <a:defRPr sz="10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54994" y="3030924"/>
            <a:ext cx="1642605" cy="813790"/>
          </a:xfrm>
        </p:spPr>
        <p:txBody>
          <a:bodyPr anchor="t">
            <a:normAutofit/>
          </a:bodyPr>
          <a:lstStyle>
            <a:lvl1pPr marL="0" indent="0" algn="ctr">
              <a:buNone/>
              <a:defRPr sz="930"/>
            </a:lvl1pPr>
            <a:lvl2pPr marL="303530" indent="0">
              <a:buNone/>
              <a:defRPr sz="795"/>
            </a:lvl2pPr>
            <a:lvl3pPr marL="607060" indent="0">
              <a:buNone/>
              <a:defRPr sz="665"/>
            </a:lvl3pPr>
            <a:lvl4pPr marL="910590" indent="0">
              <a:buNone/>
              <a:defRPr sz="600"/>
            </a:lvl4pPr>
            <a:lvl5pPr marL="1214120" indent="0">
              <a:buNone/>
              <a:defRPr sz="600"/>
            </a:lvl5pPr>
            <a:lvl6pPr marL="1517650" indent="0">
              <a:buNone/>
              <a:defRPr sz="600"/>
            </a:lvl6pPr>
            <a:lvl7pPr marL="1821180" indent="0">
              <a:buNone/>
              <a:defRPr sz="600"/>
            </a:lvl7pPr>
            <a:lvl8pPr marL="2124710" indent="0">
              <a:buNone/>
              <a:defRPr sz="600"/>
            </a:lvl8pPr>
            <a:lvl9pPr marL="2428240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12096" y="2648350"/>
            <a:ext cx="1642618" cy="3825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30" b="0">
                <a:solidFill>
                  <a:schemeClr val="tx1"/>
                </a:solidFill>
              </a:defRPr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274979" y="1389011"/>
            <a:ext cx="1459157" cy="10117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060"/>
            </a:lvl1pPr>
            <a:lvl2pPr marL="303530" indent="0">
              <a:buNone/>
              <a:defRPr sz="1060"/>
            </a:lvl2pPr>
            <a:lvl3pPr marL="607060" indent="0">
              <a:buNone/>
              <a:defRPr sz="1060"/>
            </a:lvl3pPr>
            <a:lvl4pPr marL="910590" indent="0">
              <a:buNone/>
              <a:defRPr sz="1060"/>
            </a:lvl4pPr>
            <a:lvl5pPr marL="1214120" indent="0">
              <a:buNone/>
              <a:defRPr sz="1060"/>
            </a:lvl5pPr>
            <a:lvl6pPr marL="1517650" indent="0">
              <a:buNone/>
              <a:defRPr sz="1060"/>
            </a:lvl6pPr>
            <a:lvl7pPr marL="1821180" indent="0">
              <a:buNone/>
              <a:defRPr sz="1060"/>
            </a:lvl7pPr>
            <a:lvl8pPr marL="2124710" indent="0">
              <a:buNone/>
              <a:defRPr sz="1060"/>
            </a:lvl8pPr>
            <a:lvl9pPr marL="2428240" indent="0">
              <a:buNone/>
              <a:defRPr sz="10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211421" y="3030923"/>
            <a:ext cx="1643292" cy="813790"/>
          </a:xfrm>
        </p:spPr>
        <p:txBody>
          <a:bodyPr anchor="t">
            <a:normAutofit/>
          </a:bodyPr>
          <a:lstStyle>
            <a:lvl1pPr marL="0" indent="0" algn="ctr">
              <a:buNone/>
              <a:defRPr sz="930"/>
            </a:lvl1pPr>
            <a:lvl2pPr marL="303530" indent="0">
              <a:buNone/>
              <a:defRPr sz="795"/>
            </a:lvl2pPr>
            <a:lvl3pPr marL="607060" indent="0">
              <a:buNone/>
              <a:defRPr sz="665"/>
            </a:lvl3pPr>
            <a:lvl4pPr marL="910590" indent="0">
              <a:buNone/>
              <a:defRPr sz="600"/>
            </a:lvl4pPr>
            <a:lvl5pPr marL="1214120" indent="0">
              <a:buNone/>
              <a:defRPr sz="600"/>
            </a:lvl5pPr>
            <a:lvl6pPr marL="1517650" indent="0">
              <a:buNone/>
              <a:defRPr sz="600"/>
            </a:lvl6pPr>
            <a:lvl7pPr marL="1821180" indent="0">
              <a:buNone/>
              <a:defRPr sz="600"/>
            </a:lvl7pPr>
            <a:lvl8pPr marL="2124710" indent="0">
              <a:buNone/>
              <a:defRPr sz="600"/>
            </a:lvl8pPr>
            <a:lvl9pPr marL="2428240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970100" y="2648350"/>
            <a:ext cx="1638096" cy="38257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330" b="0">
                <a:solidFill>
                  <a:schemeClr val="tx1"/>
                </a:solidFill>
              </a:defRPr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59417" y="1389011"/>
            <a:ext cx="1459948" cy="10117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060"/>
            </a:lvl1pPr>
            <a:lvl2pPr marL="303530" indent="0">
              <a:buNone/>
              <a:defRPr sz="1060"/>
            </a:lvl2pPr>
            <a:lvl3pPr marL="607060" indent="0">
              <a:buNone/>
              <a:defRPr sz="1060"/>
            </a:lvl3pPr>
            <a:lvl4pPr marL="910590" indent="0">
              <a:buNone/>
              <a:defRPr sz="1060"/>
            </a:lvl4pPr>
            <a:lvl5pPr marL="1214120" indent="0">
              <a:buNone/>
              <a:defRPr sz="1060"/>
            </a:lvl5pPr>
            <a:lvl6pPr marL="1517650" indent="0">
              <a:buNone/>
              <a:defRPr sz="1060"/>
            </a:lvl6pPr>
            <a:lvl7pPr marL="1821180" indent="0">
              <a:buNone/>
              <a:defRPr sz="1060"/>
            </a:lvl7pPr>
            <a:lvl8pPr marL="2124710" indent="0">
              <a:buNone/>
              <a:defRPr sz="1060"/>
            </a:lvl8pPr>
            <a:lvl9pPr marL="2428240" indent="0">
              <a:buNone/>
              <a:defRPr sz="10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970038" y="3030925"/>
            <a:ext cx="1640266" cy="813788"/>
          </a:xfrm>
        </p:spPr>
        <p:txBody>
          <a:bodyPr anchor="t">
            <a:normAutofit/>
          </a:bodyPr>
          <a:lstStyle>
            <a:lvl1pPr marL="0" indent="0" algn="ctr">
              <a:buNone/>
              <a:defRPr sz="930"/>
            </a:lvl1pPr>
            <a:lvl2pPr marL="303530" indent="0">
              <a:buNone/>
              <a:defRPr sz="795"/>
            </a:lvl2pPr>
            <a:lvl3pPr marL="607060" indent="0">
              <a:buNone/>
              <a:defRPr sz="665"/>
            </a:lvl3pPr>
            <a:lvl4pPr marL="910590" indent="0">
              <a:buNone/>
              <a:defRPr sz="600"/>
            </a:lvl4pPr>
            <a:lvl5pPr marL="1214120" indent="0">
              <a:buNone/>
              <a:defRPr sz="600"/>
            </a:lvl5pPr>
            <a:lvl6pPr marL="1517650" indent="0">
              <a:buNone/>
              <a:defRPr sz="600"/>
            </a:lvl6pPr>
            <a:lvl7pPr marL="1821180" indent="0">
              <a:buNone/>
              <a:defRPr sz="600"/>
            </a:lvl7pPr>
            <a:lvl8pPr marL="2124710" indent="0">
              <a:buNone/>
              <a:defRPr sz="600"/>
            </a:lvl8pPr>
            <a:lvl9pPr marL="2428240" indent="0">
              <a:buNone/>
              <a:defRPr sz="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4274" y="404707"/>
            <a:ext cx="1266031" cy="344000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994" y="404707"/>
            <a:ext cx="3813397" cy="34400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436326"/>
            <a:ext cx="4846478" cy="1893900"/>
          </a:xfrm>
        </p:spPr>
        <p:txBody>
          <a:bodyPr anchor="b">
            <a:normAutofit/>
          </a:bodyPr>
          <a:lstStyle>
            <a:lvl1pPr>
              <a:defRPr sz="225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2391354"/>
            <a:ext cx="4846478" cy="995957"/>
          </a:xfrm>
        </p:spPr>
        <p:txBody>
          <a:bodyPr/>
          <a:lstStyle>
            <a:lvl1pPr marL="0" indent="0" algn="ctr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1pPr>
            <a:lvl2pPr marL="303530" indent="0">
              <a:buNone/>
              <a:defRPr sz="1330">
                <a:solidFill>
                  <a:schemeClr val="tx1">
                    <a:tint val="75000"/>
                  </a:schemeClr>
                </a:solidFill>
              </a:defRPr>
            </a:lvl2pPr>
            <a:lvl3pPr marL="60706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91059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4pPr>
            <a:lvl5pPr marL="121412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5pPr>
            <a:lvl6pPr marL="151765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6pPr>
            <a:lvl7pPr marL="182118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7pPr>
            <a:lvl8pPr marL="212471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8pPr>
            <a:lvl9pPr marL="2428240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5" y="404708"/>
            <a:ext cx="5155310" cy="8805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994" y="1386413"/>
            <a:ext cx="2542364" cy="24583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3840" y="1386413"/>
            <a:ext cx="2536465" cy="24583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95" y="404707"/>
            <a:ext cx="5155310" cy="8800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742" y="1386412"/>
            <a:ext cx="2390216" cy="54698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95" b="1"/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994" y="1933398"/>
            <a:ext cx="2542964" cy="19113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5989" y="1386412"/>
            <a:ext cx="2384315" cy="54698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595" b="1"/>
            </a:lvl1pPr>
            <a:lvl2pPr marL="303530" indent="0">
              <a:buNone/>
              <a:defRPr sz="1330" b="1"/>
            </a:lvl2pPr>
            <a:lvl3pPr marL="607060" indent="0">
              <a:buNone/>
              <a:defRPr sz="1195" b="1"/>
            </a:lvl3pPr>
            <a:lvl4pPr marL="910590" indent="0">
              <a:buNone/>
              <a:defRPr sz="1060" b="1"/>
            </a:lvl4pPr>
            <a:lvl5pPr marL="1214120" indent="0">
              <a:buNone/>
              <a:defRPr sz="1060" b="1"/>
            </a:lvl5pPr>
            <a:lvl6pPr marL="1517650" indent="0">
              <a:buNone/>
              <a:defRPr sz="1060" b="1"/>
            </a:lvl6pPr>
            <a:lvl7pPr marL="1821180" indent="0">
              <a:buNone/>
              <a:defRPr sz="1060" b="1"/>
            </a:lvl7pPr>
            <a:lvl8pPr marL="2124710" indent="0">
              <a:buNone/>
              <a:defRPr sz="1060" b="1"/>
            </a:lvl8pPr>
            <a:lvl9pPr marL="2428240" indent="0">
              <a:buNone/>
              <a:defRPr sz="106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3241" y="1933398"/>
            <a:ext cx="2537063" cy="19113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03" y="404707"/>
            <a:ext cx="1957927" cy="1568238"/>
          </a:xfrm>
        </p:spPr>
        <p:txBody>
          <a:bodyPr anchor="b">
            <a:normAutofit/>
          </a:bodyPr>
          <a:lstStyle>
            <a:lvl1pPr>
              <a:defRPr sz="18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8453" y="404707"/>
            <a:ext cx="3081851" cy="3440007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703" y="1972946"/>
            <a:ext cx="1957927" cy="1871768"/>
          </a:xfrm>
        </p:spPr>
        <p:txBody>
          <a:bodyPr/>
          <a:lstStyle>
            <a:lvl1pPr marL="0" indent="0" algn="ctr">
              <a:buNone/>
              <a:defRPr sz="1060"/>
            </a:lvl1pPr>
            <a:lvl2pPr marL="303530" indent="0">
              <a:buNone/>
              <a:defRPr sz="930"/>
            </a:lvl2pPr>
            <a:lvl3pPr marL="607060" indent="0">
              <a:buNone/>
              <a:defRPr sz="795"/>
            </a:lvl3pPr>
            <a:lvl4pPr marL="910590" indent="0">
              <a:buNone/>
              <a:defRPr sz="665"/>
            </a:lvl4pPr>
            <a:lvl5pPr marL="1214120" indent="0">
              <a:buNone/>
              <a:defRPr sz="665"/>
            </a:lvl5pPr>
            <a:lvl6pPr marL="1517650" indent="0">
              <a:buNone/>
              <a:defRPr sz="665"/>
            </a:lvl6pPr>
            <a:lvl7pPr marL="1821180" indent="0">
              <a:buNone/>
              <a:defRPr sz="665"/>
            </a:lvl7pPr>
            <a:lvl8pPr marL="2124710" indent="0">
              <a:buNone/>
              <a:defRPr sz="665"/>
            </a:lvl8pPr>
            <a:lvl9pPr marL="2428240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04" y="404707"/>
            <a:ext cx="2766825" cy="1568238"/>
          </a:xfrm>
        </p:spPr>
        <p:txBody>
          <a:bodyPr anchor="b">
            <a:normAutofit/>
          </a:bodyPr>
          <a:lstStyle>
            <a:lvl1pPr>
              <a:defRPr sz="21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85372" y="503813"/>
            <a:ext cx="1969717" cy="324179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125"/>
            </a:lvl1pPr>
            <a:lvl2pPr marL="303530" indent="0">
              <a:buNone/>
              <a:defRPr sz="1860"/>
            </a:lvl2pPr>
            <a:lvl3pPr marL="607060" indent="0">
              <a:buNone/>
              <a:defRPr sz="1595"/>
            </a:lvl3pPr>
            <a:lvl4pPr marL="910590" indent="0">
              <a:buNone/>
              <a:defRPr sz="1330"/>
            </a:lvl4pPr>
            <a:lvl5pPr marL="1214120" indent="0">
              <a:buNone/>
              <a:defRPr sz="1330"/>
            </a:lvl5pPr>
            <a:lvl6pPr marL="1517650" indent="0">
              <a:buNone/>
              <a:defRPr sz="1330"/>
            </a:lvl6pPr>
            <a:lvl7pPr marL="1821180" indent="0">
              <a:buNone/>
              <a:defRPr sz="1330"/>
            </a:lvl7pPr>
            <a:lvl8pPr marL="2124710" indent="0">
              <a:buNone/>
              <a:defRPr sz="1330"/>
            </a:lvl8pPr>
            <a:lvl9pPr marL="2428240" indent="0">
              <a:buNone/>
              <a:defRPr sz="13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994" y="1972945"/>
            <a:ext cx="2769241" cy="1871768"/>
          </a:xfrm>
        </p:spPr>
        <p:txBody>
          <a:bodyPr>
            <a:normAutofit/>
          </a:bodyPr>
          <a:lstStyle>
            <a:lvl1pPr marL="0" indent="0" algn="ctr">
              <a:buNone/>
              <a:defRPr sz="1195"/>
            </a:lvl1pPr>
            <a:lvl2pPr marL="303530" indent="0">
              <a:buNone/>
              <a:defRPr sz="930"/>
            </a:lvl2pPr>
            <a:lvl3pPr marL="607060" indent="0">
              <a:buNone/>
              <a:defRPr sz="795"/>
            </a:lvl3pPr>
            <a:lvl4pPr marL="910590" indent="0">
              <a:buNone/>
              <a:defRPr sz="665"/>
            </a:lvl4pPr>
            <a:lvl5pPr marL="1214120" indent="0">
              <a:buNone/>
              <a:defRPr sz="665"/>
            </a:lvl5pPr>
            <a:lvl6pPr marL="1517650" indent="0">
              <a:buNone/>
              <a:defRPr sz="665"/>
            </a:lvl6pPr>
            <a:lvl7pPr marL="1821180" indent="0">
              <a:buNone/>
              <a:defRPr sz="665"/>
            </a:lvl7pPr>
            <a:lvl8pPr marL="2124710" indent="0">
              <a:buNone/>
              <a:defRPr sz="665"/>
            </a:lvl8pPr>
            <a:lvl9pPr marL="2428240" indent="0">
              <a:buNone/>
              <a:defRPr sz="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995" y="404708"/>
            <a:ext cx="5155310" cy="88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94" y="1391553"/>
            <a:ext cx="5155311" cy="245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3371" y="3905842"/>
            <a:ext cx="1365885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994" y="3905842"/>
            <a:ext cx="3322531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35102" y="3905842"/>
            <a:ext cx="375203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607060" rtl="0" eaLnBrk="1" latinLnBrk="0" hangingPunct="1">
        <a:lnSpc>
          <a:spcPct val="90000"/>
        </a:lnSpc>
        <a:spcBef>
          <a:spcPct val="0"/>
        </a:spcBef>
        <a:buNone/>
        <a:defRPr sz="2255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51765" indent="-151765" algn="l" defTabSz="607060" rtl="0" eaLnBrk="1" latinLnBrk="0" hangingPunct="1">
        <a:lnSpc>
          <a:spcPct val="120000"/>
        </a:lnSpc>
        <a:spcBef>
          <a:spcPts val="665"/>
        </a:spcBef>
        <a:buFont typeface="Arial" panose="020B0604020202020204" pitchFamily="34" charset="0"/>
        <a:buChar char="•"/>
        <a:defRPr sz="133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45529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75882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06235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36588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66941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197294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27647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580005" indent="-151765" algn="l" defTabSz="607060" rtl="0" eaLnBrk="1" latinLnBrk="0" hangingPunct="1">
        <a:lnSpc>
          <a:spcPct val="120000"/>
        </a:lnSpc>
        <a:spcBef>
          <a:spcPts val="33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6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59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2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5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18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1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40" algn="l" defTabSz="60706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322" y="1133475"/>
            <a:ext cx="2647578" cy="2657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4100" y="29527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Franklin Gothic Heavy" panose="020B0903020102020204" pitchFamily="34" charset="0"/>
              </a:rPr>
              <a:t>SUDOKU VISUALIZER !!</a:t>
            </a:r>
            <a:endParaRPr lang="en-IN" sz="3200" dirty="0">
              <a:latin typeface="Franklin Gothic Heavy" panose="020B09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9500" y="2581275"/>
            <a:ext cx="245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:                                                </a:t>
            </a:r>
            <a:r>
              <a:rPr lang="en-IN" dirty="0" err="1"/>
              <a:t>Logeshwarn</a:t>
            </a:r>
            <a:r>
              <a:rPr lang="en-IN" dirty="0"/>
              <a:t> D	</a:t>
            </a:r>
            <a:br>
              <a:rPr lang="en-IN" dirty="0"/>
            </a:br>
            <a:r>
              <a:rPr lang="en-IN" dirty="0"/>
              <a:t>12210238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00" y="447675"/>
            <a:ext cx="571500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Some Important Points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•Backtracking algorithm will search for every possible solution.</a:t>
            </a:r>
            <a:endParaRPr lang="en-IN" dirty="0"/>
          </a:p>
          <a:p>
            <a:r>
              <a:rPr lang="en-IN" dirty="0"/>
              <a:t>•If You have a proper question, this method will</a:t>
            </a:r>
            <a:endParaRPr lang="en-IN" dirty="0"/>
          </a:p>
          <a:p>
            <a:r>
              <a:rPr lang="en-IN" dirty="0"/>
              <a:t>definitely provide a solution.</a:t>
            </a:r>
            <a:endParaRPr lang="en-IN" dirty="0"/>
          </a:p>
          <a:p>
            <a:r>
              <a:rPr lang="en-IN" dirty="0"/>
              <a:t>•Backtracking always provides a solution but it uses a </a:t>
            </a:r>
            <a:r>
              <a:rPr lang="en-IN" dirty="0" err="1"/>
              <a:t>lot of</a:t>
            </a:r>
            <a:r>
              <a:rPr lang="en-IN" dirty="0"/>
              <a:t> time and space to solve it.</a:t>
            </a:r>
            <a:endParaRPr lang="en-IN" dirty="0"/>
          </a:p>
          <a:p>
            <a:r>
              <a:rPr lang="en-IN" dirty="0"/>
              <a:t>•If problem is large enough, backtracking will take a </a:t>
            </a:r>
            <a:r>
              <a:rPr lang="en-IN" dirty="0" err="1"/>
              <a:t>lot of</a:t>
            </a:r>
            <a:r>
              <a:rPr lang="en-IN" dirty="0"/>
              <a:t> time and space and it's worthless to use it.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00" y="1133475"/>
            <a:ext cx="57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ANY QUESTIONS ??</a:t>
            </a:r>
            <a:br>
              <a:rPr lang="en-IN" sz="4400" dirty="0"/>
            </a:br>
            <a:r>
              <a:rPr lang="en-IN" sz="4400" dirty="0"/>
              <a:t>        THANK YOU </a:t>
            </a:r>
            <a:endParaRPr lang="en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00" y="600076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Sudoku?</a:t>
            </a:r>
            <a:endParaRPr lang="en-US" sz="2000" dirty="0"/>
          </a:p>
          <a:p>
            <a:r>
              <a:rPr lang="en-US" sz="2000" dirty="0"/>
              <a:t>-&gt;A simple but addictive puzzle, invented in the USA in 1979 and called Number Place.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-&gt;Became popular in Japan in 1986, where it was renamed Sudoku ("single number“)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-&gt; First appeared in UK newspapers in 2004, </a:t>
            </a:r>
            <a:r>
              <a:rPr lang="en-US" sz="2000" dirty="0" err="1"/>
              <a:t>andbecame</a:t>
            </a:r>
            <a:r>
              <a:rPr lang="en-US" sz="2000" dirty="0"/>
              <a:t> an international craze in 2005.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0" y="290973"/>
            <a:ext cx="5334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How it's played ?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The matrix(9*9) is partially filled.</a:t>
            </a:r>
            <a:endParaRPr lang="en-IN" sz="2000" dirty="0"/>
          </a:p>
          <a:p>
            <a:r>
              <a:rPr lang="en-IN" sz="2000" dirty="0"/>
              <a:t>You have to fill it such that: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1-&gt; Each row contains all of 9 digits</a:t>
            </a:r>
            <a:endParaRPr lang="en-IN" sz="2000" dirty="0"/>
          </a:p>
          <a:p>
            <a:r>
              <a:rPr lang="en-IN" sz="2000" dirty="0"/>
              <a:t>from 1 to 9.</a:t>
            </a:r>
            <a:endParaRPr lang="en-IN" sz="2000" dirty="0"/>
          </a:p>
          <a:p>
            <a:r>
              <a:rPr lang="en-IN" sz="2000" dirty="0"/>
              <a:t>2-&gt; Each col contains all of 9 digits</a:t>
            </a:r>
            <a:endParaRPr lang="en-IN" sz="2000" dirty="0"/>
          </a:p>
          <a:p>
            <a:r>
              <a:rPr lang="en-IN" sz="2000" dirty="0"/>
              <a:t>from 1 to 9.</a:t>
            </a:r>
            <a:endParaRPr lang="en-IN" sz="2000" dirty="0"/>
          </a:p>
          <a:p>
            <a:r>
              <a:rPr lang="en-IN" sz="2000" dirty="0"/>
              <a:t>3-&gt;Each (3*3) matrix separated by</a:t>
            </a:r>
            <a:endParaRPr lang="en-IN" sz="2000" dirty="0"/>
          </a:p>
          <a:p>
            <a:r>
              <a:rPr lang="en-IN" sz="2000" dirty="0"/>
              <a:t>Dark lines contains all of 9 digits from 1 to 9.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300" y="981075"/>
            <a:ext cx="495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"THAT'S WHAT PEOPLE KNOW 					ABOUT SUDOKU“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CODER'S KNOW A BIT MORE.</a:t>
            </a:r>
            <a:endParaRPr lang="en-US" sz="2000" dirty="0"/>
          </a:p>
          <a:p>
            <a:r>
              <a:rPr lang="en-US" sz="2000" dirty="0"/>
              <a:t>   SO LETS LEARN TO DO IT OUR WAY.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44" y="523875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BACKTRACKING ?</a:t>
            </a:r>
            <a:endParaRPr lang="en-US" dirty="0"/>
          </a:p>
          <a:p>
            <a:r>
              <a:rPr lang="en-US" dirty="0"/>
              <a:t>•As the name suggests we backtrack to find the solution. </a:t>
            </a:r>
            <a:endParaRPr lang="en-US" dirty="0"/>
          </a:p>
          <a:p>
            <a:r>
              <a:rPr lang="en-US" dirty="0"/>
              <a:t>We start with one possible move out of many available </a:t>
            </a:r>
            <a:endParaRPr lang="en-US" dirty="0"/>
          </a:p>
          <a:p>
            <a:r>
              <a:rPr lang="en-US" dirty="0"/>
              <a:t>Moves and try to solve the problem if we are able to</a:t>
            </a:r>
            <a:endParaRPr lang="en-US" dirty="0"/>
          </a:p>
          <a:p>
            <a:r>
              <a:rPr lang="en-US" dirty="0"/>
              <a:t>solve the problem with the selected move then we will</a:t>
            </a:r>
            <a:endParaRPr lang="en-US" dirty="0"/>
          </a:p>
          <a:p>
            <a:r>
              <a:rPr lang="en-US" dirty="0"/>
              <a:t>print the solution else we will backtrack and select </a:t>
            </a:r>
            <a:endParaRPr lang="en-US" dirty="0"/>
          </a:p>
          <a:p>
            <a:r>
              <a:rPr lang="en-US" dirty="0"/>
              <a:t>some other move and try to solve it. If none if the</a:t>
            </a:r>
            <a:endParaRPr lang="en-US" dirty="0"/>
          </a:p>
          <a:p>
            <a:r>
              <a:rPr lang="en-US" dirty="0"/>
              <a:t>moves work out we will claim that there is no solution </a:t>
            </a:r>
            <a:endParaRPr lang="en-US" dirty="0"/>
          </a:p>
          <a:p>
            <a:r>
              <a:rPr lang="en-US" dirty="0"/>
              <a:t>for the problem.</a:t>
            </a:r>
            <a:endParaRPr lang="en-US" dirty="0"/>
          </a:p>
          <a:p>
            <a:r>
              <a:rPr lang="en-US" dirty="0"/>
              <a:t>•Recursion is the key in backtracking</a:t>
            </a:r>
            <a:endParaRPr lang="en-US" dirty="0"/>
          </a:p>
          <a:p>
            <a:r>
              <a:rPr lang="en-US" dirty="0"/>
              <a:t>programming.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19" y="371475"/>
            <a:ext cx="5409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solve the above puzzle using.....</a:t>
            </a:r>
            <a:endParaRPr lang="en-US" dirty="0"/>
          </a:p>
          <a:p>
            <a:r>
              <a:rPr lang="en-US" dirty="0"/>
              <a:t>BACKTRACKING ALGORITHM</a:t>
            </a:r>
            <a:endParaRPr lang="en-US" dirty="0"/>
          </a:p>
          <a:p>
            <a:r>
              <a:rPr lang="en-US" dirty="0"/>
              <a:t>Find row, column of an unassigned cell If there is none,</a:t>
            </a:r>
            <a:endParaRPr lang="en-US" dirty="0"/>
          </a:p>
          <a:p>
            <a:r>
              <a:rPr lang="en-US" dirty="0"/>
              <a:t>return true .</a:t>
            </a:r>
            <a:endParaRPr lang="en-US" dirty="0"/>
          </a:p>
          <a:p>
            <a:r>
              <a:rPr lang="en-US" dirty="0"/>
              <a:t>For digits from 1 to 9</a:t>
            </a:r>
            <a:endParaRPr lang="en-US" dirty="0"/>
          </a:p>
          <a:p>
            <a:r>
              <a:rPr lang="en-US" dirty="0"/>
              <a:t>a) If there is no conflict for digit at row, column and</a:t>
            </a:r>
            <a:endParaRPr lang="en-US" dirty="0"/>
          </a:p>
          <a:p>
            <a:r>
              <a:rPr lang="en-US" dirty="0"/>
              <a:t>matrix box, assign digit to row, column .</a:t>
            </a:r>
            <a:endParaRPr lang="en-US" dirty="0"/>
          </a:p>
          <a:p>
            <a:r>
              <a:rPr lang="en-US" dirty="0"/>
              <a:t>b) Recursively try fill in rest of grid.</a:t>
            </a:r>
            <a:endParaRPr lang="en-US" dirty="0"/>
          </a:p>
          <a:p>
            <a:r>
              <a:rPr lang="en-US" dirty="0"/>
              <a:t>c) If recursion successful, return true.</a:t>
            </a:r>
            <a:endParaRPr lang="en-US" dirty="0"/>
          </a:p>
          <a:p>
            <a:r>
              <a:rPr lang="en-US" dirty="0"/>
              <a:t>c) Else, remove digit and try another If all digits have</a:t>
            </a:r>
            <a:endParaRPr lang="en-US" dirty="0"/>
          </a:p>
          <a:p>
            <a:r>
              <a:rPr lang="en-US" dirty="0"/>
              <a:t>been tried and nothing worked, return false.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542767"/>
            <a:ext cx="5415540" cy="34674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299" y="219075"/>
            <a:ext cx="1828802" cy="1855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47" y="219074"/>
            <a:ext cx="1828801" cy="1822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2415868"/>
            <a:ext cx="1898363" cy="1905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849" y="2396139"/>
            <a:ext cx="1938898" cy="19050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600075"/>
            <a:ext cx="3060349" cy="31146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2018</Words>
  <Application>WPS Presentation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Franklin Gothic Heavy</vt:lpstr>
      <vt:lpstr>Rockwell</vt:lpstr>
      <vt:lpstr>Microsoft YaHei</vt:lpstr>
      <vt:lpstr>Arial Unicode MS</vt:lpstr>
      <vt:lpstr>Bookman Old Style</vt:lpstr>
      <vt:lpstr>Calibri</vt:lpstr>
      <vt:lpstr>Damask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Logeshwaran</cp:lastModifiedBy>
  <cp:revision>3</cp:revision>
  <dcterms:created xsi:type="dcterms:W3CDTF">2024-07-11T08:43:00Z</dcterms:created>
  <dcterms:modified xsi:type="dcterms:W3CDTF">2024-07-11T09:57:52Z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2024-07-11T05:30:00Z</vt:filetime>
  </property>
  <property fmtid="{D5CDD505-2E9C-101B-9397-08002B2CF9AE}" pid="3" name="LastSaved">
    <vt:filetime>2024-07-11T05:30:00Z</vt:filetime>
  </property>
  <property fmtid="{D5CDD505-2E9C-101B-9397-08002B2CF9AE}" pid="4" name="ICV">
    <vt:lpwstr>DB8FA140CA204E2793907767A2618901_12</vt:lpwstr>
  </property>
  <property fmtid="{D5CDD505-2E9C-101B-9397-08002B2CF9AE}" pid="5" name="KSOProductBuildVer">
    <vt:lpwstr>1033-12.2.0.17119</vt:lpwstr>
  </property>
</Properties>
</file>