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2EC43-A9AA-468E-91F8-460E70B4C007}" v="27" dt="2024-08-29T17:57:20.2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durohinikb15@gmail.com" userId="df1de168fe35b1a3" providerId="LiveId" clId="{57E2EC43-A9AA-468E-91F8-460E70B4C007}"/>
    <pc:docChg chg="undo custSel addSld modSld sldOrd">
      <pc:chgData name="inddurohinikb15@gmail.com" userId="df1de168fe35b1a3" providerId="LiveId" clId="{57E2EC43-A9AA-468E-91F8-460E70B4C007}" dt="2024-08-29T18:03:23.021" v="4029" actId="12"/>
      <pc:docMkLst>
        <pc:docMk/>
      </pc:docMkLst>
      <pc:sldChg chg="modSp mod">
        <pc:chgData name="inddurohinikb15@gmail.com" userId="df1de168fe35b1a3" providerId="LiveId" clId="{57E2EC43-A9AA-468E-91F8-460E70B4C007}" dt="2024-08-29T18:00:18.851" v="4011" actId="13822"/>
        <pc:sldMkLst>
          <pc:docMk/>
          <pc:sldMk cId="0" sldId="256"/>
        </pc:sldMkLst>
        <pc:spChg chg="mod">
          <ac:chgData name="inddurohinikb15@gmail.com" userId="df1de168fe35b1a3" providerId="LiveId" clId="{57E2EC43-A9AA-468E-91F8-460E70B4C007}" dt="2024-08-29T15:48:14.165" v="136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18.851" v="4011" actId="13822"/>
          <ac:spMkLst>
            <pc:docMk/>
            <pc:sldMk cId="0" sldId="256"/>
            <ac:spMk id="14" creationId="{D55ADE35-C35B-07C1-F5AA-C33B3DDB802E}"/>
          </ac:spMkLst>
        </pc:spChg>
      </pc:sldChg>
      <pc:sldChg chg="delSp modSp mod ord">
        <pc:chgData name="inddurohinikb15@gmail.com" userId="df1de168fe35b1a3" providerId="LiveId" clId="{57E2EC43-A9AA-468E-91F8-460E70B4C007}" dt="2024-08-29T18:00:44.752" v="4015" actId="478"/>
        <pc:sldMkLst>
          <pc:docMk/>
          <pc:sldMk cId="0" sldId="257"/>
        </pc:sldMkLst>
        <pc:spChg chg="mod">
          <ac:chgData name="inddurohinikb15@gmail.com" userId="df1de168fe35b1a3" providerId="LiveId" clId="{57E2EC43-A9AA-468E-91F8-460E70B4C007}" dt="2024-08-29T16:11:33.763" v="148"/>
          <ac:spMkLst>
            <pc:docMk/>
            <pc:sldMk cId="0" sldId="257"/>
            <ac:spMk id="2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8:00:44.752" v="4015" actId="47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06.985" v="141" actId="11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7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8:00:40.411" v="4014" actId="14100"/>
          <ac:spMkLst>
            <pc:docMk/>
            <pc:sldMk cId="0" sldId="257"/>
            <ac:spMk id="23" creationId="{F691EEC8-E83B-8506-163B-F39E906CCC0A}"/>
          </ac:spMkLst>
        </pc:spChg>
      </pc:sldChg>
      <pc:sldChg chg="modSp mod">
        <pc:chgData name="inddurohinikb15@gmail.com" userId="df1de168fe35b1a3" providerId="LiveId" clId="{57E2EC43-A9AA-468E-91F8-460E70B4C007}" dt="2024-08-29T18:01:04.162" v="4016" actId="13822"/>
        <pc:sldMkLst>
          <pc:docMk/>
          <pc:sldMk cId="0" sldId="258"/>
        </pc:sldMkLst>
        <pc:spChg chg="mod">
          <ac:chgData name="inddurohinikb15@gmail.com" userId="df1de168fe35b1a3" providerId="LiveId" clId="{57E2EC43-A9AA-468E-91F8-460E70B4C007}" dt="2024-08-29T18:01:04.162" v="4016" actId="13822"/>
          <ac:spMkLst>
            <pc:docMk/>
            <pc:sldMk cId="0" sldId="258"/>
            <ac:spMk id="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50:11.006" v="146" actId="11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5:49:42.428" v="145" actId="14100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inddurohinikb15@gmail.com" userId="df1de168fe35b1a3" providerId="LiveId" clId="{57E2EC43-A9AA-468E-91F8-460E70B4C007}" dt="2024-08-29T18:02:51.198" v="4027" actId="20577"/>
        <pc:sldMkLst>
          <pc:docMk/>
          <pc:sldMk cId="0" sldId="259"/>
        </pc:sldMkLst>
        <pc:spChg chg="del">
          <ac:chgData name="inddurohinikb15@gmail.com" userId="df1de168fe35b1a3" providerId="LiveId" clId="{57E2EC43-A9AA-468E-91F8-460E70B4C007}" dt="2024-08-29T16:28:11.738" v="294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32:45.553" v="552" actId="14100"/>
          <ac:spMkLst>
            <pc:docMk/>
            <pc:sldMk cId="0" sldId="259"/>
            <ac:spMk id="7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6:05.849" v="213"/>
          <ac:spMkLst>
            <pc:docMk/>
            <pc:sldMk cId="0" sldId="259"/>
            <ac:spMk id="9" creationId="{3BE8D8B2-6153-0DF4-1D0A-22D967602657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59"/>
            <ac:spMk id="10" creationId="{00000000-0000-0000-0000-000000000000}"/>
          </ac:spMkLst>
        </pc:spChg>
        <pc:spChg chg="add del mod">
          <ac:chgData name="inddurohinikb15@gmail.com" userId="df1de168fe35b1a3" providerId="LiveId" clId="{57E2EC43-A9AA-468E-91F8-460E70B4C007}" dt="2024-08-29T16:27:56.840" v="291"/>
          <ac:spMkLst>
            <pc:docMk/>
            <pc:sldMk cId="0" sldId="259"/>
            <ac:spMk id="11" creationId="{B744F43B-6063-D6C9-94C9-1F459245A6A1}"/>
          </ac:spMkLst>
        </pc:spChg>
        <pc:spChg chg="add mod">
          <ac:chgData name="inddurohinikb15@gmail.com" userId="df1de168fe35b1a3" providerId="LiveId" clId="{57E2EC43-A9AA-468E-91F8-460E70B4C007}" dt="2024-08-29T16:32:21.913" v="551" actId="255"/>
          <ac:spMkLst>
            <pc:docMk/>
            <pc:sldMk cId="0" sldId="259"/>
            <ac:spMk id="12" creationId="{A60F2096-CF6B-C52A-E08A-96C045F1816F}"/>
          </ac:spMkLst>
        </pc:spChg>
        <pc:spChg chg="add del">
          <ac:chgData name="inddurohinikb15@gmail.com" userId="df1de168fe35b1a3" providerId="LiveId" clId="{57E2EC43-A9AA-468E-91F8-460E70B4C007}" dt="2024-08-29T16:28:08.105" v="293" actId="11529"/>
          <ac:spMkLst>
            <pc:docMk/>
            <pc:sldMk cId="0" sldId="259"/>
            <ac:spMk id="13" creationId="{D85117CC-A0E2-634A-AABC-8756F9FE7DFD}"/>
          </ac:spMkLst>
        </pc:spChg>
        <pc:spChg chg="add mod">
          <ac:chgData name="inddurohinikb15@gmail.com" userId="df1de168fe35b1a3" providerId="LiveId" clId="{57E2EC43-A9AA-468E-91F8-460E70B4C007}" dt="2024-08-29T18:02:51.198" v="4027" actId="20577"/>
          <ac:spMkLst>
            <pc:docMk/>
            <pc:sldMk cId="0" sldId="259"/>
            <ac:spMk id="14" creationId="{4277898A-EDCF-13EB-16CC-E28861ADB130}"/>
          </ac:spMkLst>
        </pc:spChg>
        <pc:spChg chg="add del mod">
          <ac:chgData name="inddurohinikb15@gmail.com" userId="df1de168fe35b1a3" providerId="LiveId" clId="{57E2EC43-A9AA-468E-91F8-460E70B4C007}" dt="2024-08-29T18:02:34.562" v="4022" actId="14100"/>
          <ac:spMkLst>
            <pc:docMk/>
            <pc:sldMk cId="0" sldId="259"/>
            <ac:spMk id="15" creationId="{615B1B3D-CB7A-69CE-0E88-EAD2C7BF88A4}"/>
          </ac:spMkLst>
        </pc:spChg>
        <pc:grpChg chg="del">
          <ac:chgData name="inddurohinikb15@gmail.com" userId="df1de168fe35b1a3" providerId="LiveId" clId="{57E2EC43-A9AA-468E-91F8-460E70B4C007}" dt="2024-08-29T16:26:05.849" v="211" actId="478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inddurohinikb15@gmail.com" userId="df1de168fe35b1a3" providerId="LiveId" clId="{57E2EC43-A9AA-468E-91F8-460E70B4C007}" dt="2024-08-29T18:03:23.021" v="4029" actId="12"/>
        <pc:sldMkLst>
          <pc:docMk/>
          <pc:sldMk cId="0" sldId="260"/>
        </pc:sldMkLst>
        <pc:spChg chg="mod">
          <ac:chgData name="inddurohinikb15@gmail.com" userId="df1de168fe35b1a3" providerId="LiveId" clId="{57E2EC43-A9AA-468E-91F8-460E70B4C007}" dt="2024-08-29T16:41:18.862" v="975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6:42:45.586" v="990" actId="14100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8:03:23.021" v="4029" actId="12"/>
          <ac:spMkLst>
            <pc:docMk/>
            <pc:sldMk cId="0" sldId="260"/>
            <ac:spMk id="9" creationId="{7D2EAD1F-B324-9D60-4979-2225D8E40AC3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0"/>
            <ac:spMk id="10" creationId="{00000000-0000-0000-0000-000000000000}"/>
          </ac:spMkLst>
        </pc:spChg>
        <pc:spChg chg="del">
          <ac:chgData name="inddurohinikb15@gmail.com" userId="df1de168fe35b1a3" providerId="LiveId" clId="{57E2EC43-A9AA-468E-91F8-460E70B4C007}" dt="2024-08-29T16:41:59.084" v="984" actId="478"/>
          <ac:spMkLst>
            <pc:docMk/>
            <pc:sldMk cId="0" sldId="260"/>
            <ac:spMk id="11" creationId="{F050B57B-77CA-84FA-9910-3F41C17BBB48}"/>
          </ac:spMkLst>
        </pc:spChg>
        <pc:spChg chg="add mod">
          <ac:chgData name="inddurohinikb15@gmail.com" userId="df1de168fe35b1a3" providerId="LiveId" clId="{57E2EC43-A9AA-468E-91F8-460E70B4C007}" dt="2024-08-29T17:07:14.991" v="2577" actId="5793"/>
          <ac:spMkLst>
            <pc:docMk/>
            <pc:sldMk cId="0" sldId="260"/>
            <ac:spMk id="12" creationId="{7733347F-BE13-1CB4-1DD3-A512469CD6CD}"/>
          </ac:spMkLst>
        </pc:spChg>
      </pc:sldChg>
      <pc:sldChg chg="addSp modSp mod">
        <pc:chgData name="inddurohinikb15@gmail.com" userId="df1de168fe35b1a3" providerId="LiveId" clId="{57E2EC43-A9AA-468E-91F8-460E70B4C007}" dt="2024-08-29T17:08:04.790" v="2590" actId="5793"/>
        <pc:sldMkLst>
          <pc:docMk/>
          <pc:sldMk cId="0" sldId="261"/>
        </pc:sldMkLst>
        <pc:spChg chg="mod">
          <ac:chgData name="inddurohinikb15@gmail.com" userId="df1de168fe35b1a3" providerId="LiveId" clId="{57E2EC43-A9AA-468E-91F8-460E70B4C007}" dt="2024-08-29T16:55:05.304" v="1722" actId="141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8:04.790" v="2590" actId="5793"/>
          <ac:spMkLst>
            <pc:docMk/>
            <pc:sldMk cId="0" sldId="261"/>
            <ac:spMk id="7" creationId="{E9EEFF70-C760-3FA9-DA6E-BB753589AAE0}"/>
          </ac:spMkLst>
        </pc:spChg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01:52.920" v="2388" actId="767"/>
          <ac:spMkLst>
            <pc:docMk/>
            <pc:sldMk cId="0" sldId="261"/>
            <ac:spMk id="9" creationId="{73D666A6-3873-B8A8-7444-9C43AE77443C}"/>
          </ac:spMkLst>
        </pc:spChg>
      </pc:sldChg>
      <pc:sldChg chg="addSp delSp modSp mod modClrScheme chgLayout">
        <pc:chgData name="inddurohinikb15@gmail.com" userId="df1de168fe35b1a3" providerId="LiveId" clId="{57E2EC43-A9AA-468E-91F8-460E70B4C007}" dt="2024-08-29T17:21:14.534" v="3321" actId="14100"/>
        <pc:sldMkLst>
          <pc:docMk/>
          <pc:sldMk cId="0" sldId="262"/>
        </pc:sldMkLst>
        <pc:spChg chg="mod">
          <ac:chgData name="inddurohinikb15@gmail.com" userId="df1de168fe35b1a3" providerId="LiveId" clId="{57E2EC43-A9AA-468E-91F8-460E70B4C007}" dt="2024-08-29T17:08:32.375" v="2594" actId="14100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inddurohinikb15@gmail.com" userId="df1de168fe35b1a3" providerId="LiveId" clId="{57E2EC43-A9AA-468E-91F8-460E70B4C007}" dt="2024-08-29T17:08:52.376" v="2597" actId="141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8" creationId="{C6887A09-8434-36F6-B754-55D3AAA42B09}"/>
          </ac:spMkLst>
        </pc:spChg>
        <pc:spChg chg="mod ord">
          <ac:chgData name="inddurohinikb15@gmail.com" userId="df1de168fe35b1a3" providerId="LiveId" clId="{57E2EC43-A9AA-468E-91F8-460E70B4C007}" dt="2024-08-29T17:08:42.946" v="2595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21:06.857" v="3320" actId="14100"/>
          <ac:spMkLst>
            <pc:docMk/>
            <pc:sldMk cId="0" sldId="262"/>
            <ac:spMk id="10" creationId="{DC412AAF-C46A-2CA4-7B85-3E16BCFB6802}"/>
          </ac:spMkLst>
        </pc:spChg>
        <pc:spChg chg="add del mod">
          <ac:chgData name="inddurohinikb15@gmail.com" userId="df1de168fe35b1a3" providerId="LiveId" clId="{57E2EC43-A9AA-468E-91F8-460E70B4C007}" dt="2024-08-29T17:21:14.534" v="3321" actId="14100"/>
          <ac:spMkLst>
            <pc:docMk/>
            <pc:sldMk cId="0" sldId="262"/>
            <ac:spMk id="11" creationId="{0B25D57A-65F6-50EF-F840-0CC59CEC4214}"/>
          </ac:spMkLst>
        </pc:spChg>
        <pc:picChg chg="mod">
          <ac:chgData name="inddurohinikb15@gmail.com" userId="df1de168fe35b1a3" providerId="LiveId" clId="{57E2EC43-A9AA-468E-91F8-460E70B4C007}" dt="2024-08-29T17:05:45.417" v="2565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29T17:39:56.396" v="3857" actId="1076"/>
        <pc:sldMkLst>
          <pc:docMk/>
          <pc:sldMk cId="0" sldId="263"/>
        </pc:sldMkLst>
        <pc:spChg chg="mod">
          <ac:chgData name="inddurohinikb15@gmail.com" userId="df1de168fe35b1a3" providerId="LiveId" clId="{57E2EC43-A9AA-468E-91F8-460E70B4C007}" dt="2024-08-29T17:39:29.948" v="3853" actId="141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inddurohinikb15@gmail.com" userId="df1de168fe35b1a3" providerId="LiveId" clId="{57E2EC43-A9AA-468E-91F8-460E70B4C007}" dt="2024-08-29T17:39:36.377" v="3854" actId="12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inddurohinikb15@gmail.com" userId="df1de168fe35b1a3" providerId="LiveId" clId="{57E2EC43-A9AA-468E-91F8-460E70B4C007}" dt="2024-08-29T17:33:57.196" v="3803" actId="767"/>
          <ac:spMkLst>
            <pc:docMk/>
            <pc:sldMk cId="0" sldId="263"/>
            <ac:spMk id="10" creationId="{D599D6E2-99B0-7DC6-56B1-A7981D416695}"/>
          </ac:spMkLst>
        </pc:spChg>
        <pc:spChg chg="add del mod">
          <ac:chgData name="inddurohinikb15@gmail.com" userId="df1de168fe35b1a3" providerId="LiveId" clId="{57E2EC43-A9AA-468E-91F8-460E70B4C007}" dt="2024-08-29T17:34:55.167" v="3817"/>
          <ac:spMkLst>
            <pc:docMk/>
            <pc:sldMk cId="0" sldId="263"/>
            <ac:spMk id="11" creationId="{41FA7DEB-FF56-C132-56A2-81B6371827BD}"/>
          </ac:spMkLst>
        </pc:spChg>
        <pc:spChg chg="add del">
          <ac:chgData name="inddurohinikb15@gmail.com" userId="df1de168fe35b1a3" providerId="LiveId" clId="{57E2EC43-A9AA-468E-91F8-460E70B4C007}" dt="2024-08-29T17:35:46.242" v="3825" actId="22"/>
          <ac:spMkLst>
            <pc:docMk/>
            <pc:sldMk cId="0" sldId="263"/>
            <ac:spMk id="13" creationId="{456B117C-8E7D-4F70-B689-C9669CE5795C}"/>
          </ac:spMkLst>
        </pc:spChg>
        <pc:spChg chg="add mod">
          <ac:chgData name="inddurohinikb15@gmail.com" userId="df1de168fe35b1a3" providerId="LiveId" clId="{57E2EC43-A9AA-468E-91F8-460E70B4C007}" dt="2024-08-29T17:39:40.876" v="3855" actId="12"/>
          <ac:spMkLst>
            <pc:docMk/>
            <pc:sldMk cId="0" sldId="263"/>
            <ac:spMk id="15" creationId="{D7D1E636-CF1B-C9BF-06D8-03B01030157F}"/>
          </ac:spMkLst>
        </pc:spChg>
        <pc:picChg chg="mod">
          <ac:chgData name="inddurohinikb15@gmail.com" userId="df1de168fe35b1a3" providerId="LiveId" clId="{57E2EC43-A9AA-468E-91F8-460E70B4C007}" dt="2024-08-29T17:39:56.396" v="3857" actId="1076"/>
          <ac:picMkLst>
            <pc:docMk/>
            <pc:sldMk cId="0" sldId="263"/>
            <ac:picMk id="6" creationId="{00000000-0000-0000-0000-000000000000}"/>
          </ac:picMkLst>
        </pc:picChg>
      </pc:sldChg>
      <pc:sldChg chg="addSp delSp modSp mod">
        <pc:chgData name="inddurohinikb15@gmail.com" userId="df1de168fe35b1a3" providerId="LiveId" clId="{57E2EC43-A9AA-468E-91F8-460E70B4C007}" dt="2024-08-29T17:47:08.557" v="3899" actId="14100"/>
        <pc:sldMkLst>
          <pc:docMk/>
          <pc:sldMk cId="0" sldId="264"/>
        </pc:sldMkLst>
        <pc:spChg chg="mod">
          <ac:chgData name="inddurohinikb15@gmail.com" userId="df1de168fe35b1a3" providerId="LiveId" clId="{57E2EC43-A9AA-468E-91F8-460E70B4C007}" dt="2024-08-29T17:41:35.634" v="3864" actId="14100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46:30.505" v="3887" actId="14100"/>
          <ac:spMkLst>
            <pc:docMk/>
            <pc:sldMk cId="0" sldId="264"/>
            <ac:spMk id="11" creationId="{7292058E-D342-42D4-4C23-5360D8E86324}"/>
          </ac:spMkLst>
        </pc:spChg>
        <pc:spChg chg="add mod">
          <ac:chgData name="inddurohinikb15@gmail.com" userId="df1de168fe35b1a3" providerId="LiveId" clId="{57E2EC43-A9AA-468E-91F8-460E70B4C007}" dt="2024-08-29T17:46:50.985" v="3896" actId="20577"/>
          <ac:spMkLst>
            <pc:docMk/>
            <pc:sldMk cId="0" sldId="264"/>
            <ac:spMk id="13" creationId="{3021C69B-26BB-615C-A08F-051B527D3650}"/>
          </ac:spMkLst>
        </pc:spChg>
        <pc:picChg chg="add del mod">
          <ac:chgData name="inddurohinikb15@gmail.com" userId="df1de168fe35b1a3" providerId="LiveId" clId="{57E2EC43-A9AA-468E-91F8-460E70B4C007}" dt="2024-08-29T17:22:58.599" v="3335" actId="478"/>
          <ac:picMkLst>
            <pc:docMk/>
            <pc:sldMk cId="0" sldId="264"/>
            <ac:picMk id="3" creationId="{43D33B17-7261-A865-D0F3-A980EF8A4CB1}"/>
          </ac:picMkLst>
        </pc:picChg>
        <pc:picChg chg="add mod">
          <ac:chgData name="inddurohinikb15@gmail.com" userId="df1de168fe35b1a3" providerId="LiveId" clId="{57E2EC43-A9AA-468E-91F8-460E70B4C007}" dt="2024-08-29T17:47:08.557" v="3899" actId="14100"/>
          <ac:picMkLst>
            <pc:docMk/>
            <pc:sldMk cId="0" sldId="264"/>
            <ac:picMk id="7" creationId="{D27ACB5B-1FA8-DB23-EC95-D8A4A17D151D}"/>
          </ac:picMkLst>
        </pc:picChg>
      </pc:sldChg>
      <pc:sldChg chg="addSp delSp modSp mod">
        <pc:chgData name="inddurohinikb15@gmail.com" userId="df1de168fe35b1a3" providerId="LiveId" clId="{57E2EC43-A9AA-468E-91F8-460E70B4C007}" dt="2024-08-29T17:51:28.666" v="3912" actId="12"/>
        <pc:sldMkLst>
          <pc:docMk/>
          <pc:sldMk cId="0" sldId="265"/>
        </pc:sldMkLst>
        <pc:spChg chg="del">
          <ac:chgData name="inddurohinikb15@gmail.com" userId="df1de168fe35b1a3" providerId="LiveId" clId="{57E2EC43-A9AA-468E-91F8-460E70B4C007}" dt="2024-08-29T17:45:52.192" v="3878" actId="478"/>
          <ac:spMkLst>
            <pc:docMk/>
            <pc:sldMk cId="0" sldId="265"/>
            <ac:spMk id="4" creationId="{00000000-0000-0000-0000-000000000000}"/>
          </ac:spMkLst>
        </pc:spChg>
        <pc:spChg chg="add mod">
          <ac:chgData name="inddurohinikb15@gmail.com" userId="df1de168fe35b1a3" providerId="LiveId" clId="{57E2EC43-A9AA-468E-91F8-460E70B4C007}" dt="2024-08-29T17:51:24.502" v="3911" actId="12"/>
          <ac:spMkLst>
            <pc:docMk/>
            <pc:sldMk cId="0" sldId="265"/>
            <ac:spMk id="11" creationId="{55E1189B-6AF4-FC2A-6E98-77B2D2F66C78}"/>
          </ac:spMkLst>
        </pc:spChg>
        <pc:spChg chg="add mod">
          <ac:chgData name="inddurohinikb15@gmail.com" userId="df1de168fe35b1a3" providerId="LiveId" clId="{57E2EC43-A9AA-468E-91F8-460E70B4C007}" dt="2024-08-29T17:51:28.666" v="3912" actId="12"/>
          <ac:spMkLst>
            <pc:docMk/>
            <pc:sldMk cId="0" sldId="265"/>
            <ac:spMk id="13" creationId="{8CB96206-73C6-FEF1-88CB-D689E0DCFB0C}"/>
          </ac:spMkLst>
        </pc:spChg>
        <pc:picChg chg="add mod">
          <ac:chgData name="inddurohinikb15@gmail.com" userId="df1de168fe35b1a3" providerId="LiveId" clId="{57E2EC43-A9AA-468E-91F8-460E70B4C007}" dt="2024-08-29T17:47:03.312" v="3898" actId="14100"/>
          <ac:picMkLst>
            <pc:docMk/>
            <pc:sldMk cId="0" sldId="265"/>
            <ac:picMk id="8" creationId="{FFB1B62B-5A2F-7DC3-4000-6745D0536C37}"/>
          </ac:picMkLst>
        </pc:picChg>
      </pc:sldChg>
      <pc:sldChg chg="addSp delSp modSp mod">
        <pc:chgData name="inddurohinikb15@gmail.com" userId="df1de168fe35b1a3" providerId="LiveId" clId="{57E2EC43-A9AA-468E-91F8-460E70B4C007}" dt="2024-08-29T17:56:45.421" v="3928" actId="14100"/>
        <pc:sldMkLst>
          <pc:docMk/>
          <pc:sldMk cId="2986442291" sldId="268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986442291" sldId="268"/>
            <ac:spMk id="2" creationId="{F9A5CB5B-BDD0-5A64-1A7C-37D3C88F8F9E}"/>
          </ac:spMkLst>
        </pc:spChg>
        <pc:spChg chg="add del mod">
          <ac:chgData name="inddurohinikb15@gmail.com" userId="df1de168fe35b1a3" providerId="LiveId" clId="{57E2EC43-A9AA-468E-91F8-460E70B4C007}" dt="2024-08-29T17:52:58.135" v="3915"/>
          <ac:spMkLst>
            <pc:docMk/>
            <pc:sldMk cId="2986442291" sldId="268"/>
            <ac:spMk id="3" creationId="{AF54744D-7540-ADE0-9E8E-2BF7F3A4CE4C}"/>
          </ac:spMkLst>
        </pc:spChg>
        <pc:spChg chg="add mod">
          <ac:chgData name="inddurohinikb15@gmail.com" userId="df1de168fe35b1a3" providerId="LiveId" clId="{57E2EC43-A9AA-468E-91F8-460E70B4C007}" dt="2024-08-29T17:56:45.421" v="3928" actId="14100"/>
          <ac:spMkLst>
            <pc:docMk/>
            <pc:sldMk cId="2986442291" sldId="268"/>
            <ac:spMk id="5" creationId="{C94E25D3-7B5E-053B-A6F4-B1E537C1769E}"/>
          </ac:spMkLst>
        </pc:spChg>
      </pc:sldChg>
      <pc:sldChg chg="addSp modSp mod">
        <pc:chgData name="inddurohinikb15@gmail.com" userId="df1de168fe35b1a3" providerId="LiveId" clId="{57E2EC43-A9AA-468E-91F8-460E70B4C007}" dt="2024-08-29T17:31:01.483" v="3801" actId="12"/>
        <pc:sldMkLst>
          <pc:docMk/>
          <pc:sldMk cId="2720660618" sldId="269"/>
        </pc:sldMkLst>
        <pc:spChg chg="mod">
          <ac:chgData name="inddurohinikb15@gmail.com" userId="df1de168fe35b1a3" providerId="LiveId" clId="{57E2EC43-A9AA-468E-91F8-460E70B4C007}" dt="2024-08-29T15:45:07.094" v="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inddurohinikb15@gmail.com" userId="df1de168fe35b1a3" providerId="LiveId" clId="{57E2EC43-A9AA-468E-91F8-460E70B4C007}" dt="2024-08-29T17:31:01.483" v="3801" actId="12"/>
          <ac:spMkLst>
            <pc:docMk/>
            <pc:sldMk cId="2720660618" sldId="269"/>
            <ac:spMk id="3" creationId="{E28CA3CF-B668-E1BA-3B45-7B1248D39A37}"/>
          </ac:spMkLst>
        </pc:spChg>
      </pc:sldChg>
      <pc:sldChg chg="addSp modSp new mod">
        <pc:chgData name="inddurohinikb15@gmail.com" userId="df1de168fe35b1a3" providerId="LiveId" clId="{57E2EC43-A9AA-468E-91F8-460E70B4C007}" dt="2024-08-29T17:58:19.088" v="3950" actId="14100"/>
        <pc:sldMkLst>
          <pc:docMk/>
          <pc:sldMk cId="2298967830" sldId="270"/>
        </pc:sldMkLst>
        <pc:spChg chg="add mod">
          <ac:chgData name="inddurohinikb15@gmail.com" userId="df1de168fe35b1a3" providerId="LiveId" clId="{57E2EC43-A9AA-468E-91F8-460E70B4C007}" dt="2024-08-29T17:58:19.088" v="3950" actId="14100"/>
          <ac:spMkLst>
            <pc:docMk/>
            <pc:sldMk cId="2298967830" sldId="270"/>
            <ac:spMk id="2" creationId="{BDD2CFB3-3F7F-9B19-2AAF-AE5704E57E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762000" y="574871"/>
            <a:ext cx="124968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628900"/>
            <a:ext cx="9334501" cy="19389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 INDDU ROHINI K B</a:t>
            </a:r>
          </a:p>
          <a:p>
            <a:r>
              <a:rPr lang="en-US" sz="2400" b="1" dirty="0"/>
              <a:t>REGISTER NO:        </a:t>
            </a:r>
            <a:r>
              <a:rPr lang="en-US" sz="2400" dirty="0"/>
              <a:t>312208943 / unm135122/c/110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      B.COM (GENERAL)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     CHEVALIER T. THOMAS ELIZABETH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1" y="212725"/>
            <a:ext cx="33528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ACB5B-1FA8-DB23-EC95-D8A4A17D1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60031"/>
            <a:ext cx="5029200" cy="2667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92058E-D342-42D4-4C23-5360D8E86324}"/>
              </a:ext>
            </a:extLst>
          </p:cNvPr>
          <p:cNvSpPr txBox="1"/>
          <p:nvPr/>
        </p:nvSpPr>
        <p:spPr>
          <a:xfrm>
            <a:off x="1219200" y="3853626"/>
            <a:ext cx="7772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Group employees into clusters based on similar characteristics such as performance ratings, job roles, departments, tenure,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1C69B-26BB-615C-A08F-051B527D3650}"/>
              </a:ext>
            </a:extLst>
          </p:cNvPr>
          <p:cNvSpPr txBox="1"/>
          <p:nvPr/>
        </p:nvSpPr>
        <p:spPr>
          <a:xfrm>
            <a:off x="1219201" y="4876800"/>
            <a:ext cx="800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Modelling provides deeper insights into what drives employee performance, helping to focus efforts where they will have the most impact 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1B62B-5A2F-7DC3-4000-6745D0536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143634"/>
            <a:ext cx="5181600" cy="2745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1189B-6AF4-FC2A-6E98-77B2D2F66C78}"/>
              </a:ext>
            </a:extLst>
          </p:cNvPr>
          <p:cNvSpPr txBox="1"/>
          <p:nvPr/>
        </p:nvSpPr>
        <p:spPr>
          <a:xfrm>
            <a:off x="1219200" y="4001354"/>
            <a:ext cx="8134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Provided insights into how changes in rating criteria or management practices might affect performance outcomes, guiding strategic decisions</a:t>
            </a:r>
            <a:r>
              <a:rPr lang="en-IN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96206-73C6-FEF1-88CB-D689E0DCFB0C}"/>
              </a:ext>
            </a:extLst>
          </p:cNvPr>
          <p:cNvSpPr txBox="1"/>
          <p:nvPr/>
        </p:nvSpPr>
        <p:spPr>
          <a:xfrm>
            <a:off x="1219200" y="4986436"/>
            <a:ext cx="7930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Continuously monitor performance trends and adjust strategies based on data-driven insights to maintain an effective rating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E25D3-7B5E-053B-A6F4-B1E537C1769E}"/>
              </a:ext>
            </a:extLst>
          </p:cNvPr>
          <p:cNvSpPr txBox="1"/>
          <p:nvPr/>
        </p:nvSpPr>
        <p:spPr>
          <a:xfrm>
            <a:off x="1219200" y="1447800"/>
            <a:ext cx="80771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The analysis of the employee rating system using Excel has yielded significant insights into the effectiveness and fairness of the current performance evaluation process.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Our exploration of key performance drivers through correlation and regression analyses has highlighted critical factors that influence employee performance. This understanding allows the organization to focus on targeted interventions.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The use of dynamic visualizations and interactive dashboards has significantly enhanced our ability to interpret complex data, making it easier for stakeholders to access and understand key performance metrics.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2CFB3-3F7F-9B19-2AAF-AE5704E57E29}"/>
              </a:ext>
            </a:extLst>
          </p:cNvPr>
          <p:cNvSpPr txBox="1"/>
          <p:nvPr/>
        </p:nvSpPr>
        <p:spPr>
          <a:xfrm>
            <a:off x="3352800" y="2209800"/>
            <a:ext cx="4572000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8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u="sng" spc="5" dirty="0"/>
              <a:t>PROJECT</a:t>
            </a:r>
            <a:r>
              <a:rPr lang="en-IN" sz="4250" spc="-85" dirty="0"/>
              <a:t> </a:t>
            </a:r>
            <a:r>
              <a:rPr sz="4250" u="sng" spc="25" dirty="0"/>
              <a:t>TITLE</a:t>
            </a:r>
            <a:endParaRPr sz="4250" u="sng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914400" y="2337434"/>
            <a:ext cx="93726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1.CURRENT EMPLOYEE RATING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/>
              <a:t>A</a:t>
            </a:r>
            <a:r>
              <a:rPr u="sng" spc="-5" dirty="0"/>
              <a:t>G</a:t>
            </a:r>
            <a:r>
              <a:rPr u="sng" spc="-35" dirty="0"/>
              <a:t>E</a:t>
            </a:r>
            <a:r>
              <a:rPr u="sng" spc="15" dirty="0"/>
              <a:t>N</a:t>
            </a:r>
            <a:r>
              <a:rPr u="sng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228721"/>
            <a:ext cx="51987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593756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F2096-CF6B-C52A-E08A-96C045F1816F}"/>
              </a:ext>
            </a:extLst>
          </p:cNvPr>
          <p:cNvSpPr/>
          <p:nvPr/>
        </p:nvSpPr>
        <p:spPr>
          <a:xfrm>
            <a:off x="1600200" y="1245751"/>
            <a:ext cx="7315200" cy="583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A THOROUGH ANALYSIS OF THE CURRENT EMPLOYEE RATINGS USING EXCEL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77898A-EDCF-13EB-16CC-E28861ADB130}"/>
              </a:ext>
            </a:extLst>
          </p:cNvPr>
          <p:cNvSpPr txBox="1"/>
          <p:nvPr/>
        </p:nvSpPr>
        <p:spPr>
          <a:xfrm>
            <a:off x="834072" y="2286000"/>
            <a:ext cx="8843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ratings are used as a key matric in determining promotions, compensation adjustments, and development opportunities.  To evaluate the current employee rating system to ensure it accurately reflects individual performance.</a:t>
            </a:r>
          </a:p>
          <a:p>
            <a:endParaRPr lang="en-IN" sz="2400" dirty="0"/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B1B3D-CB7A-69CE-0E88-EAD2C7BF88A4}"/>
              </a:ext>
            </a:extLst>
          </p:cNvPr>
          <p:cNvSpPr txBox="1"/>
          <p:nvPr/>
        </p:nvSpPr>
        <p:spPr>
          <a:xfrm>
            <a:off x="1371600" y="39624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Ensuring that ratings are consistently applied across different departments and by different managers.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100" dirty="0"/>
              <a:t>Providing insights in how the current rating system could be refined to better reflect actual employee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95275" y="233546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233546"/>
            <a:ext cx="5181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EAD1F-B324-9D60-4979-2225D8E40AC3}"/>
              </a:ext>
            </a:extLst>
          </p:cNvPr>
          <p:cNvSpPr txBox="1"/>
          <p:nvPr/>
        </p:nvSpPr>
        <p:spPr>
          <a:xfrm>
            <a:off x="1143000" y="980442"/>
            <a:ext cx="8210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This project focuses on analysing the current employee rating system to ensure it effectively and accurately reflects employee performance across the organization</a:t>
            </a:r>
            <a:r>
              <a:rPr lang="en-IN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3347F-BE13-1CB4-1DD3-A512469CD6CD}"/>
              </a:ext>
            </a:extLst>
          </p:cNvPr>
          <p:cNvSpPr txBox="1"/>
          <p:nvPr/>
        </p:nvSpPr>
        <p:spPr>
          <a:xfrm>
            <a:off x="1371600" y="205740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COLLECTION</a:t>
            </a:r>
            <a:r>
              <a:rPr lang="en-IN" dirty="0"/>
              <a:t>:</a:t>
            </a:r>
          </a:p>
          <a:p>
            <a:r>
              <a:rPr lang="en-IN" dirty="0"/>
              <a:t>     Gather employee rating data, including relevant attributes like employee id, department, business units, Gender code etc..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PIVOT TABLETS AND CHARTS</a:t>
            </a:r>
            <a:r>
              <a:rPr lang="en-IN" dirty="0"/>
              <a:t>:   </a:t>
            </a:r>
          </a:p>
          <a:p>
            <a:r>
              <a:rPr lang="en-IN" dirty="0"/>
              <a:t>     Create pivot tablets and charts to analyse ratings across different dimensions and to obtain the roles of the employees in order to maintain a standard of rating system in organization between employees like high, low, medium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REPORTINGS:</a:t>
            </a:r>
          </a:p>
          <a:p>
            <a:r>
              <a:rPr lang="en-IN" dirty="0"/>
              <a:t>     Summarize the findings in a report, supported by visualizations, and provide recommendations for enhancing the rating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1" y="304801"/>
            <a:ext cx="51054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EFF70-C760-3FA9-DA6E-BB753589AAE0}"/>
              </a:ext>
            </a:extLst>
          </p:cNvPr>
          <p:cNvSpPr txBox="1"/>
          <p:nvPr/>
        </p:nvSpPr>
        <p:spPr>
          <a:xfrm>
            <a:off x="838200" y="14478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HUMAN RESOURCES (HR) TEAM</a:t>
            </a:r>
            <a:r>
              <a:rPr lang="en-IN" dirty="0"/>
              <a:t>:</a:t>
            </a:r>
          </a:p>
          <a:p>
            <a:r>
              <a:rPr lang="en-IN" dirty="0"/>
              <a:t>        The HR team uses employee ratings to manage performance reviews, develop employee development plans, and make decision about promotions, raises or disciplinary actions.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SENIOR LEADERSHIP AND EXECUTIVES:</a:t>
            </a:r>
          </a:p>
          <a:p>
            <a:r>
              <a:rPr lang="en-IN" dirty="0"/>
              <a:t>     Senior leaders use aggregated employee rating data to understand overall organizational performance, identify trends across different department with talent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PERFORMANCE MANAGEMENT TEAMS</a:t>
            </a:r>
            <a:r>
              <a:rPr lang="en-IN" dirty="0"/>
              <a:t>:</a:t>
            </a:r>
          </a:p>
          <a:p>
            <a:r>
              <a:rPr lang="en-IN" dirty="0"/>
              <a:t>     Teams or committees responsible for performance management use the ratings to ensure consistency and fairness in evaluations across the organization.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EMPLOYEES THEMSELVES:</a:t>
            </a:r>
          </a:p>
          <a:p>
            <a:r>
              <a:rPr lang="en-IN" b="1" dirty="0"/>
              <a:t>    </a:t>
            </a:r>
            <a:r>
              <a:rPr lang="en-IN" dirty="0"/>
              <a:t>Employees use their own ratings as feedback to understand how their performance is viewed.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143125" cy="2867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380998" y="381000"/>
            <a:ext cx="381001" cy="381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ctrTitle" idx="4294967295"/>
          </p:nvPr>
        </p:nvSpPr>
        <p:spPr>
          <a:xfrm>
            <a:off x="1143000" y="190500"/>
            <a:ext cx="54864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12AAF-C46A-2CA4-7B85-3E16BCFB6802}"/>
              </a:ext>
            </a:extLst>
          </p:cNvPr>
          <p:cNvSpPr txBox="1"/>
          <p:nvPr/>
        </p:nvSpPr>
        <p:spPr>
          <a:xfrm>
            <a:off x="2819400" y="1476375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Our solution involves a comprehensive analysis of the current employee rating system using excel to evaluate its effectiveness, consistency and fairness.  We will create clear and insightful visualizations (charts, graphs, and pivot tables)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Data presentation and statistical analysis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     Actionable 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5D57A-65F6-50EF-F840-0CC59CEC4214}"/>
              </a:ext>
            </a:extLst>
          </p:cNvPr>
          <p:cNvSpPr txBox="1"/>
          <p:nvPr/>
        </p:nvSpPr>
        <p:spPr>
          <a:xfrm>
            <a:off x="2971800" y="4114800"/>
            <a:ext cx="609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By understanding performance trends and identifying areas of improvement, organizations can better allocate resources, design targeted training programs, and plan for future workforce needs, driving overall business success.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Utilizing Excel for this analysis is cost-effective and accessible.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CA3CF-B668-E1BA-3B45-7B1248D39A37}"/>
              </a:ext>
            </a:extLst>
          </p:cNvPr>
          <p:cNvSpPr txBox="1"/>
          <p:nvPr/>
        </p:nvSpPr>
        <p:spPr>
          <a:xfrm>
            <a:off x="1066800" y="12954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The dataset for the employee rating system contains detailed information about each employee, including their personal attributes, job-related data, and performance ratings. This dataset is crucial for analysing the current employee ratings and performance across the organization.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ID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 Name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Business units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Employees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Pay zone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Location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Current employee ratings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86372" y="2204979"/>
            <a:ext cx="1780488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457199"/>
            <a:ext cx="7696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38200" y="1447800"/>
            <a:ext cx="922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Our solution transforms complex data into interactive, easy-to-understand visualizations. These dynamic charts, graphs, and pivot tables allow decision-makers to quickly grasp key trends, compare performance across different dimensions, and make informed choices with confidence.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1E636-CF1B-C9BF-06D8-03B01030157F}"/>
              </a:ext>
            </a:extLst>
          </p:cNvPr>
          <p:cNvSpPr txBox="1"/>
          <p:nvPr/>
        </p:nvSpPr>
        <p:spPr>
          <a:xfrm>
            <a:off x="838200" y="3559536"/>
            <a:ext cx="8972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solution is scalable, allowing organizations to continually update and analyse their data as new ratings come in. This means that you can track performance trends in real-time and adjust strategies on the fly, keeping your organization agile and responsive to change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821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inddurohinikb15@gmail.com</cp:lastModifiedBy>
  <cp:revision>13</cp:revision>
  <dcterms:created xsi:type="dcterms:W3CDTF">2024-03-29T15:07:22Z</dcterms:created>
  <dcterms:modified xsi:type="dcterms:W3CDTF">2024-08-29T18:03:30Z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