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-48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0E9-83F6-4692-6BFB-C92D1F188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 err="1"/>
              <a:t>Youtube</a:t>
            </a:r>
            <a:r>
              <a:rPr lang="en-IN" sz="7200" dirty="0"/>
              <a:t> Songs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4BBC5-7023-6FC6-D3C7-59E3B4E9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197642"/>
            <a:ext cx="7197726" cy="593557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Presented by: Logeshwari r</a:t>
            </a:r>
          </a:p>
        </p:txBody>
      </p:sp>
    </p:spTree>
    <p:extLst>
      <p:ext uri="{BB962C8B-B14F-4D97-AF65-F5344CB8AC3E}">
        <p14:creationId xmlns:p14="http://schemas.microsoft.com/office/powerpoint/2010/main" val="66419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0231-545F-B0AA-E499-9334CB89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0843"/>
            <a:ext cx="10131425" cy="962526"/>
          </a:xfrm>
        </p:spPr>
        <p:txBody>
          <a:bodyPr/>
          <a:lstStyle/>
          <a:p>
            <a:r>
              <a:rPr lang="en-IN" dirty="0"/>
              <a:t>Dataset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0AEB-39EA-AD3C-C2F8-4E2F8025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38989"/>
            <a:ext cx="10131425" cy="571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video_id</a:t>
            </a:r>
            <a:r>
              <a:rPr lang="en-US" sz="2000" dirty="0"/>
              <a:t>: Unique identifier for each YouTube video.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channelTitle</a:t>
            </a:r>
            <a:r>
              <a:rPr lang="en-US" sz="2000" dirty="0"/>
              <a:t>: Title of the YouTube channel publishing the song.</a:t>
            </a:r>
          </a:p>
          <a:p>
            <a:pPr marL="0" indent="0">
              <a:buNone/>
            </a:pPr>
            <a:r>
              <a:rPr lang="en-US" sz="2000" dirty="0"/>
              <a:t>3. title: Title of the YouTube song video.</a:t>
            </a:r>
          </a:p>
          <a:p>
            <a:pPr marL="0" indent="0">
              <a:buNone/>
            </a:pPr>
            <a:r>
              <a:rPr lang="en-US" sz="2000" dirty="0"/>
              <a:t>4. description: Description provided for the YouTube song video.</a:t>
            </a:r>
          </a:p>
          <a:p>
            <a:pPr marL="0" indent="0">
              <a:buNone/>
            </a:pPr>
            <a:r>
              <a:rPr lang="en-US" sz="2000" dirty="0"/>
              <a:t>5. tags: Tags associated with the YouTube song video.</a:t>
            </a:r>
          </a:p>
          <a:p>
            <a:pPr marL="0" indent="0">
              <a:buNone/>
            </a:pPr>
            <a:r>
              <a:rPr lang="en-US" sz="2000" dirty="0"/>
              <a:t>6. </a:t>
            </a:r>
            <a:r>
              <a:rPr lang="en-US" sz="2000" dirty="0" err="1"/>
              <a:t>publishedAt</a:t>
            </a:r>
            <a:r>
              <a:rPr lang="en-US" sz="2000" dirty="0"/>
              <a:t>: Date and time when the YouTube song video was published.</a:t>
            </a:r>
          </a:p>
          <a:p>
            <a:pPr marL="0" indent="0">
              <a:buNone/>
            </a:pPr>
            <a:r>
              <a:rPr lang="en-US" sz="2000" dirty="0"/>
              <a:t>7. </a:t>
            </a:r>
            <a:r>
              <a:rPr lang="en-US" sz="2000" dirty="0" err="1"/>
              <a:t>viewCount</a:t>
            </a:r>
            <a:r>
              <a:rPr lang="en-US" sz="2000" dirty="0"/>
              <a:t>: Number of views received by the YouTube song video.</a:t>
            </a:r>
          </a:p>
          <a:p>
            <a:pPr marL="0" indent="0">
              <a:buNone/>
            </a:pPr>
            <a:r>
              <a:rPr lang="en-US" sz="2000" dirty="0"/>
              <a:t>8. </a:t>
            </a:r>
            <a:r>
              <a:rPr lang="en-US" sz="2000" dirty="0" err="1"/>
              <a:t>likeCount</a:t>
            </a:r>
            <a:r>
              <a:rPr lang="en-US" sz="2000" dirty="0"/>
              <a:t>: Number of likes received by the YouTube song video.</a:t>
            </a:r>
          </a:p>
          <a:p>
            <a:pPr marL="0" indent="0">
              <a:buNone/>
            </a:pPr>
            <a:r>
              <a:rPr lang="en-US" sz="2000" dirty="0"/>
              <a:t>9. </a:t>
            </a:r>
            <a:r>
              <a:rPr lang="en-US" sz="2000" dirty="0" err="1"/>
              <a:t>favoriteCount</a:t>
            </a:r>
            <a:r>
              <a:rPr lang="en-US" sz="2000" dirty="0"/>
              <a:t>: Number of times the YouTube song video has been marked as a favorite.</a:t>
            </a:r>
          </a:p>
          <a:p>
            <a:pPr marL="0" indent="0">
              <a:buNone/>
            </a:pPr>
            <a:r>
              <a:rPr lang="en-US" sz="2000" dirty="0"/>
              <a:t>10. </a:t>
            </a:r>
            <a:r>
              <a:rPr lang="en-US" sz="2000" dirty="0" err="1"/>
              <a:t>commentCount</a:t>
            </a:r>
            <a:r>
              <a:rPr lang="en-US" sz="2000" dirty="0"/>
              <a:t>: Number of comments posted on the YouTube song video.</a:t>
            </a:r>
          </a:p>
          <a:p>
            <a:pPr marL="0" indent="0">
              <a:buNone/>
            </a:pPr>
            <a:r>
              <a:rPr lang="en-US" sz="2000" dirty="0"/>
              <a:t>11. duration: Duration of the YouTube song video.</a:t>
            </a:r>
          </a:p>
          <a:p>
            <a:pPr marL="0" indent="0">
              <a:buNone/>
            </a:pPr>
            <a:r>
              <a:rPr lang="en-US" sz="2000" dirty="0"/>
              <a:t>12. definition: Video definition or quality (e.g., HD, SD).</a:t>
            </a:r>
          </a:p>
          <a:p>
            <a:pPr marL="0" indent="0">
              <a:buNone/>
            </a:pPr>
            <a:r>
              <a:rPr lang="en-US" sz="2000" dirty="0"/>
              <a:t>13. caption: Availability of captions for the YouTube song video.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3027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5182-7B78-E671-12D7-18C1DC14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50232"/>
          </a:xfrm>
        </p:spPr>
        <p:txBody>
          <a:bodyPr/>
          <a:lstStyle/>
          <a:p>
            <a:r>
              <a:rPr lang="en-IN" dirty="0"/>
              <a:t>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0211-92B7-3850-E396-615F4FC5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59833"/>
            <a:ext cx="10131425" cy="50532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Data Cleaning and Preparation:</a:t>
            </a:r>
          </a:p>
          <a:p>
            <a:r>
              <a:rPr lang="en-US" dirty="0"/>
              <a:t>- Clean and preprocess the dataset, handling missing values or outliers.</a:t>
            </a:r>
          </a:p>
          <a:p>
            <a:r>
              <a:rPr lang="en-US" dirty="0"/>
              <a:t>- Convert relevant columns to appropriate data types.</a:t>
            </a:r>
          </a:p>
          <a:p>
            <a:r>
              <a:rPr lang="en-US" dirty="0"/>
              <a:t>2. Exploratory Data Analysis (EDA):</a:t>
            </a:r>
          </a:p>
          <a:p>
            <a:r>
              <a:rPr lang="en-US" dirty="0"/>
              <a:t>- Explore patterns and distributions in view counts, like counts, and comments.</a:t>
            </a:r>
          </a:p>
          <a:p>
            <a:r>
              <a:rPr lang="en-US" dirty="0"/>
              <a:t>- Identify trends in the popularity and engagement of YouTube song videos.</a:t>
            </a:r>
          </a:p>
          <a:p>
            <a:r>
              <a:rPr lang="en-US" dirty="0"/>
              <a:t>3. Content and Channel Analysis:</a:t>
            </a:r>
          </a:p>
          <a:p>
            <a:r>
              <a:rPr lang="en-US" dirty="0"/>
              <a:t>- Analyze the distribution of videos across different channels.</a:t>
            </a:r>
          </a:p>
          <a:p>
            <a:r>
              <a:rPr lang="en-US" dirty="0"/>
              <a:t>- Identify popular tags and their correlation with view counts.</a:t>
            </a:r>
          </a:p>
          <a:p>
            <a:r>
              <a:rPr lang="en-IN" dirty="0"/>
              <a:t>4. Temporal Trends:</a:t>
            </a:r>
          </a:p>
          <a:p>
            <a:r>
              <a:rPr lang="en-IN" dirty="0"/>
              <a:t>- Explore how YouTube song video metrics vary over time.</a:t>
            </a:r>
          </a:p>
          <a:p>
            <a:r>
              <a:rPr lang="en-IN" dirty="0"/>
              <a:t>- Identify peak publishing times and their impact on engagement.</a:t>
            </a:r>
          </a:p>
          <a:p>
            <a:r>
              <a:rPr lang="en-IN" dirty="0"/>
              <a:t>5. User Engagement Insights:</a:t>
            </a:r>
          </a:p>
          <a:p>
            <a:r>
              <a:rPr lang="en-IN" dirty="0"/>
              <a:t>- Investigate relationships between likes, comments, and views.</a:t>
            </a:r>
          </a:p>
          <a:p>
            <a:r>
              <a:rPr lang="en-IN" dirty="0"/>
              <a:t>- Identify factors influencing user engagement with YouTube song videos.</a:t>
            </a:r>
          </a:p>
        </p:txBody>
      </p:sp>
    </p:spTree>
    <p:extLst>
      <p:ext uri="{BB962C8B-B14F-4D97-AF65-F5344CB8AC3E}">
        <p14:creationId xmlns:p14="http://schemas.microsoft.com/office/powerpoint/2010/main" val="209799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6127-40EE-7F6D-EB87-E544497C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and channel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F9B86-8ABC-48E1-B2DB-947BB40B3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68" y="2141537"/>
            <a:ext cx="9229058" cy="4435725"/>
          </a:xfrm>
        </p:spPr>
      </p:pic>
    </p:spTree>
    <p:extLst>
      <p:ext uri="{BB962C8B-B14F-4D97-AF65-F5344CB8AC3E}">
        <p14:creationId xmlns:p14="http://schemas.microsoft.com/office/powerpoint/2010/main" val="269021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FD33-F04F-75A1-5679-3D2F8620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Temporal trends </a:t>
            </a:r>
            <a:r>
              <a:rPr lang="en-IN" dirty="0" err="1"/>
              <a:t>anaysis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6D6A3-DB73-5841-7517-A03B87B6B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11" y="1892968"/>
            <a:ext cx="9176084" cy="4748464"/>
          </a:xfrm>
        </p:spPr>
      </p:pic>
    </p:spTree>
    <p:extLst>
      <p:ext uri="{BB962C8B-B14F-4D97-AF65-F5344CB8AC3E}">
        <p14:creationId xmlns:p14="http://schemas.microsoft.com/office/powerpoint/2010/main" val="67995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9688-822C-5565-E55E-33D83261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Engagement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0517A-6758-CA26-F1E9-4E04FE9B4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084" y="2141538"/>
            <a:ext cx="8662737" cy="4323430"/>
          </a:xfrm>
        </p:spPr>
      </p:pic>
    </p:spTree>
    <p:extLst>
      <p:ext uri="{BB962C8B-B14F-4D97-AF65-F5344CB8AC3E}">
        <p14:creationId xmlns:p14="http://schemas.microsoft.com/office/powerpoint/2010/main" val="141556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FED-C533-E1E6-9609-E5CD2327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C005-6A3C-500A-741E-F647BF38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Total and Unique Song Data: </a:t>
            </a:r>
          </a:p>
          <a:p>
            <a:r>
              <a:rPr lang="en-US" dirty="0"/>
              <a:t>- The dataset includes 19,345 unique songs, all from the T-Series channel. </a:t>
            </a:r>
          </a:p>
          <a:p>
            <a:r>
              <a:rPr lang="en-US" dirty="0"/>
              <a:t>- The data spans from 2010 to 2023, with notable variations in song releases and engagement over these years.</a:t>
            </a:r>
          </a:p>
          <a:p>
            <a:r>
              <a:rPr lang="en-US" dirty="0"/>
              <a:t> 2. Temporal Analysis: </a:t>
            </a:r>
          </a:p>
          <a:p>
            <a:r>
              <a:rPr lang="en-US" dirty="0"/>
              <a:t>- Peak years for song releases include 2011, 2022, and 2016. </a:t>
            </a:r>
          </a:p>
          <a:p>
            <a:r>
              <a:rPr lang="en-US" dirty="0"/>
              <a:t>- Monthly analysis shows that May has the highest number of song releases, followed by April and July.</a:t>
            </a:r>
          </a:p>
          <a:p>
            <a:r>
              <a:rPr lang="en-US" dirty="0"/>
              <a:t>- Daily analysis indicates that Monday and Tuesday are the most active days for publishing songs, while Sunday sees the least activity. </a:t>
            </a:r>
          </a:p>
          <a:p>
            <a:r>
              <a:rPr lang="en-US" dirty="0"/>
              <a:t>3. Engagement Metrics:</a:t>
            </a:r>
          </a:p>
          <a:p>
            <a:r>
              <a:rPr lang="en-US" dirty="0"/>
              <a:t>- Statistical overview shows high variability in view counts, like counts, and comment counts. </a:t>
            </a:r>
          </a:p>
          <a:p>
            <a:r>
              <a:rPr lang="en-US" dirty="0"/>
              <a:t>- Maximum view count reaches over 1.5 billion, with an average of approximately 11.9 million views per song. </a:t>
            </a:r>
          </a:p>
          <a:p>
            <a:r>
              <a:rPr lang="en-US" dirty="0"/>
              <a:t>- Likes and comments also exhibit significant variability, with maximums of 12.8 million likes and420,375 </a:t>
            </a:r>
            <a:r>
              <a:rPr lang="en-IN" dirty="0"/>
              <a:t>comments. </a:t>
            </a:r>
          </a:p>
        </p:txBody>
      </p:sp>
    </p:spTree>
    <p:extLst>
      <p:ext uri="{BB962C8B-B14F-4D97-AF65-F5344CB8AC3E}">
        <p14:creationId xmlns:p14="http://schemas.microsoft.com/office/powerpoint/2010/main" val="434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38499F-0913-C921-E96C-C8F90955E674}"/>
              </a:ext>
            </a:extLst>
          </p:cNvPr>
          <p:cNvSpPr txBox="1"/>
          <p:nvPr/>
        </p:nvSpPr>
        <p:spPr>
          <a:xfrm>
            <a:off x="701040" y="701040"/>
            <a:ext cx="1074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Content Quality and Accessibility: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majority of videos are in high definition (HD), accounting for 16,583 videos, while2,762arein standard definition (SD).</a:t>
            </a:r>
          </a:p>
          <a:p>
            <a:pPr marL="285750" indent="-285750">
              <a:buFontTx/>
              <a:buChar char="-"/>
            </a:pPr>
            <a:r>
              <a:rPr lang="en-US" dirty="0"/>
              <a:t>- Most videos do not have captions, with only 201 videos including captions.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5. Correlation and Covariance:</a:t>
            </a:r>
          </a:p>
          <a:p>
            <a:pPr marL="285750" indent="-285750">
              <a:buFontTx/>
              <a:buChar char="-"/>
            </a:pPr>
            <a:r>
              <a:rPr lang="en-US" dirty="0"/>
              <a:t> - Strong positive correlations exist between view counts, like counts, and comment counts, indicating that popular videos tend to garner high engagement across multiple metrics.</a:t>
            </a:r>
          </a:p>
          <a:p>
            <a:pPr marL="285750" indent="-285750">
              <a:buFontTx/>
              <a:buChar char="-"/>
            </a:pPr>
            <a:r>
              <a:rPr lang="en-US" dirty="0"/>
              <a:t> - Duration shows a weak correlation with other metrics, suggesting that the length of a song video has minimal impact on its engagement.</a:t>
            </a:r>
          </a:p>
          <a:p>
            <a:pPr marL="285750" indent="-285750">
              <a:buFontTx/>
              <a:buChar char="-"/>
            </a:pPr>
            <a:r>
              <a:rPr lang="en-US" dirty="0"/>
              <a:t> 6. Skewness:</a:t>
            </a:r>
          </a:p>
          <a:p>
            <a:pPr marL="285750" indent="-285750">
              <a:buFontTx/>
              <a:buChar char="-"/>
            </a:pPr>
            <a:r>
              <a:rPr lang="en-US" dirty="0"/>
              <a:t>- All engagement metrics (view  Count, like Count, comment Count) are highly skewed, indicating that a small number of videos receive exceptionally high engagement.</a:t>
            </a:r>
          </a:p>
          <a:p>
            <a:pPr marL="285750" indent="-285750">
              <a:buFontTx/>
              <a:buChar char="-"/>
            </a:pPr>
            <a:r>
              <a:rPr lang="en-US" dirty="0"/>
              <a:t> 7. Day and Month Analysis: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- Weekdays, especially Monday and Tuesday, see higher engagement in terms of views, likes, and comments.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 - The month of May stands out with significantly higher engagement metrics, followed by December and February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67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464C2-3CE7-C665-651D-D94DCDB4FD25}"/>
              </a:ext>
            </a:extLst>
          </p:cNvPr>
          <p:cNvSpPr txBox="1"/>
          <p:nvPr/>
        </p:nvSpPr>
        <p:spPr>
          <a:xfrm>
            <a:off x="2918460" y="2590800"/>
            <a:ext cx="580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atin typeface="+mj-lt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66013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{7A859124-64E3-4036-A2EB-4EC9F2054E44}tf03457452</Template>
  <TotalTime>25</TotalTime>
  <Words>707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Youtube Songs Analysis</vt:lpstr>
      <vt:lpstr>Dataset Description:</vt:lpstr>
      <vt:lpstr>Project Objectives:</vt:lpstr>
      <vt:lpstr>Content and channel analysis</vt:lpstr>
      <vt:lpstr>Temporal trends anaysis</vt:lpstr>
      <vt:lpstr>User Engagement insights</vt:lpstr>
      <vt:lpstr>conlusion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Logeshwari Ramesh</dc:creator>
  <cp:lastModifiedBy>Logeshwari Ramesh</cp:lastModifiedBy>
  <cp:revision>1</cp:revision>
  <dcterms:created xsi:type="dcterms:W3CDTF">2024-06-29T13:00:16Z</dcterms:created>
  <dcterms:modified xsi:type="dcterms:W3CDTF">2024-06-29T13:25:37Z</dcterms:modified>
</cp:coreProperties>
</file>