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D6F9F-6C4D-4E46-AB42-2BDA5CAF3145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7609A-CC40-45A5-89DE-7F353CE6B7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549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7609A-CC40-45A5-89DE-7F353CE6B7AE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8845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tmp"/><Relationship Id="rId4" Type="http://schemas.openxmlformats.org/officeDocument/2006/relationships/image" Target="../media/image27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tmp"/><Relationship Id="rId4" Type="http://schemas.openxmlformats.org/officeDocument/2006/relationships/image" Target="../media/image7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tmp"/><Relationship Id="rId4" Type="http://schemas.openxmlformats.org/officeDocument/2006/relationships/image" Target="../media/image11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tmp"/><Relationship Id="rId4" Type="http://schemas.openxmlformats.org/officeDocument/2006/relationships/image" Target="../media/image15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tmp"/><Relationship Id="rId4" Type="http://schemas.openxmlformats.org/officeDocument/2006/relationships/image" Target="../media/image19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tmp"/><Relationship Id="rId4" Type="http://schemas.openxmlformats.org/officeDocument/2006/relationships/image" Target="../media/image23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D53B4-6DAB-F433-C4E2-683D892DCC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238866"/>
            <a:ext cx="8361229" cy="2369574"/>
          </a:xfrm>
        </p:spPr>
        <p:txBody>
          <a:bodyPr/>
          <a:lstStyle/>
          <a:p>
            <a:r>
              <a:rPr lang="en-IN" sz="5400" dirty="0"/>
              <a:t>Hotel Reservation analysis (with </a:t>
            </a:r>
            <a:r>
              <a:rPr lang="en-IN" sz="5400" dirty="0" err="1"/>
              <a:t>Sql</a:t>
            </a:r>
            <a:r>
              <a:rPr lang="en-IN" sz="5400" dirty="0"/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3B67DC-07E8-D929-0C62-EB31E94024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Presentation By : Logeshwari R</a:t>
            </a:r>
          </a:p>
        </p:txBody>
      </p:sp>
    </p:spTree>
    <p:extLst>
      <p:ext uri="{BB962C8B-B14F-4D97-AF65-F5344CB8AC3E}">
        <p14:creationId xmlns:p14="http://schemas.microsoft.com/office/powerpoint/2010/main" val="3193270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64175-A363-7289-03A9-C7DDA70C0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13. What is the average number of nights (both weekend and weekday) spent by guests for each room type?</a:t>
            </a:r>
            <a:endParaRPr lang="en-IN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30EE51-B3E2-16C2-0E32-770F9D1863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6086" y="1490412"/>
            <a:ext cx="6715553" cy="136257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60298E-7627-A9F7-B30B-73E5610C9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1054" y="1490412"/>
            <a:ext cx="2446232" cy="14098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906553-015C-A7B0-3E3D-D26FA253C7C7}"/>
              </a:ext>
            </a:extLst>
          </p:cNvPr>
          <p:cNvSpPr txBox="1"/>
          <p:nvPr/>
        </p:nvSpPr>
        <p:spPr>
          <a:xfrm>
            <a:off x="1219200" y="3254650"/>
            <a:ext cx="98658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14. For reservations involving children, what is the most common room type, and what is the average price for that room type?</a:t>
            </a:r>
            <a:endParaRPr lang="en-IN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D8F0A0-8337-675A-80FE-3DE5062283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1" y="4107001"/>
            <a:ext cx="7552918" cy="17569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4BF49C1-FC14-B2E9-86D2-9BC1CB9A88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8918" y="4179780"/>
            <a:ext cx="2720576" cy="154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168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CA2E5-A6B5-865D-C93F-76309B93A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13611"/>
          </a:xfrm>
        </p:spPr>
        <p:txBody>
          <a:bodyPr>
            <a:normAutofit/>
          </a:bodyPr>
          <a:lstStyle/>
          <a:p>
            <a:r>
              <a:rPr lang="en-US" sz="2000" dirty="0"/>
              <a:t>15. Find the market segment type that generates the highest average price per room.</a:t>
            </a:r>
            <a:endParaRPr lang="en-IN" sz="20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F07A8EC-E72A-7399-0990-A1921A603C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5416" y="1767696"/>
            <a:ext cx="7986452" cy="166130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4710C9-9CA3-BA6D-6DAF-CF90E752F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752790"/>
            <a:ext cx="3998114" cy="193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080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50D1B-F399-50A2-3754-16FCFFEB0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AC654-780E-2821-30AA-88AFBA3BA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400" dirty="0"/>
              <a:t>1. In 2017, September and October saw the highest number of reservations. In 2018, the peak months were March, April, May, June, August, and October.</a:t>
            </a:r>
          </a:p>
          <a:p>
            <a:r>
              <a:rPr lang="en-US" sz="2400" dirty="0"/>
              <a:t>2. Out of 700 reservations, 493 were confirmed, indicating that approximately 70% of reservations were confirmed while 30% were canceled. </a:t>
            </a:r>
          </a:p>
          <a:p>
            <a:r>
              <a:rPr lang="en-US" sz="2400" dirty="0"/>
              <a:t>3. Around 73% of customers booked their hotel rooms online. </a:t>
            </a:r>
          </a:p>
          <a:p>
            <a:r>
              <a:rPr lang="en-US" sz="2400" dirty="0"/>
              <a:t>4. Room_type_1 was the most popular room type among customers. </a:t>
            </a:r>
          </a:p>
          <a:p>
            <a:r>
              <a:rPr lang="en-US" sz="2400" dirty="0"/>
              <a:t>5. Meal plan_1 was the most popular meal plan among guests. For families with children, Room_type_1 was also the most preferred room type. </a:t>
            </a:r>
          </a:p>
          <a:p>
            <a:r>
              <a:rPr lang="en-US" sz="2400" dirty="0"/>
              <a:t>6. The dataset includes 69 children and 1316 adults.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40802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74C43-5694-8AB1-A9CB-C65726BF5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6000" dirty="0" err="1"/>
              <a:t>Recomendation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69A86-6EE8-A731-DE55-EE66681D4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Enhance Meal Plans: Expand and promote popular 01 meal plans to boost guest satisfaction.</a:t>
            </a:r>
          </a:p>
          <a:p>
            <a:r>
              <a:rPr lang="en-US" dirty="0"/>
              <a:t>Family Packages: Create special offers targeting, based on preferred room types and pricing.</a:t>
            </a:r>
          </a:p>
          <a:p>
            <a:r>
              <a:rPr lang="en-US" dirty="0"/>
              <a:t>Seasonal Promotions: Implement targeted marketing campaigns for peak and off-peak seasons to maximize occupancy.</a:t>
            </a:r>
          </a:p>
          <a:p>
            <a:r>
              <a:rPr lang="en-US" dirty="0"/>
              <a:t>Optimize Room Allocation &amp; Early Booking Incentives : Manage inventory based on the most commonly booked room types and average stay duration. Offer discounts to encourage early reservations and reduce last-minute bookings.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4126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E68F8-8693-AD19-CB1F-5BB50462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903621"/>
            <a:ext cx="9601200" cy="2294021"/>
          </a:xfrm>
        </p:spPr>
        <p:txBody>
          <a:bodyPr>
            <a:normAutofit/>
          </a:bodyPr>
          <a:lstStyle/>
          <a:p>
            <a:pPr algn="ctr"/>
            <a:r>
              <a:rPr lang="en-IN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90237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23AEA-7B85-AAA3-E1A4-8FC62F215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6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98033-8E8F-7F7D-3321-8517C1D4B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In today's hospitality industry, data plays a pivotal role in shaping operational strategies and enhancing guest satisfaction. Hotels gather vast amounts of data from reservations, which, when analyze defectively , provide valuable insights into guest preferences, booking patterns, and operational efficiency. In this project, we delve into a   of a hotel reservation dataset using SQL, a powerful language for managing and querying structured data.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566109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75D9B-471F-EBD4-7F73-9DB15E543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5905"/>
          </a:xfrm>
        </p:spPr>
        <p:txBody>
          <a:bodyPr>
            <a:normAutofit/>
          </a:bodyPr>
          <a:lstStyle/>
          <a:p>
            <a:r>
              <a:rPr lang="en-IN" dirty="0"/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8FEAB-9681-1702-7F02-BC5866655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04211"/>
            <a:ext cx="9601200" cy="426318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dataset includes the following columns: </a:t>
            </a:r>
          </a:p>
          <a:p>
            <a:r>
              <a:rPr lang="en-US" dirty="0" err="1"/>
              <a:t>Booking_ID</a:t>
            </a:r>
            <a:r>
              <a:rPr lang="en-US" dirty="0"/>
              <a:t>: A unique identifier for each hotel reservation. </a:t>
            </a:r>
          </a:p>
          <a:p>
            <a:r>
              <a:rPr lang="en-US" dirty="0" err="1"/>
              <a:t>No_of_adults</a:t>
            </a:r>
            <a:r>
              <a:rPr lang="en-US" dirty="0"/>
              <a:t>: The number of adults in the reservation.</a:t>
            </a:r>
          </a:p>
          <a:p>
            <a:r>
              <a:rPr lang="en-US" dirty="0" err="1"/>
              <a:t>No_of_children</a:t>
            </a:r>
            <a:r>
              <a:rPr lang="en-US" dirty="0"/>
              <a:t>: The number of children in the reservation. </a:t>
            </a:r>
          </a:p>
          <a:p>
            <a:r>
              <a:rPr lang="en-US" dirty="0" err="1"/>
              <a:t>No_of_weekend_nights</a:t>
            </a:r>
            <a:r>
              <a:rPr lang="en-US" dirty="0"/>
              <a:t>: The number of nights in the reservation that fall on weekends.</a:t>
            </a:r>
          </a:p>
          <a:p>
            <a:r>
              <a:rPr lang="en-US" dirty="0" err="1"/>
              <a:t>No_of_week_nights</a:t>
            </a:r>
            <a:r>
              <a:rPr lang="en-US" dirty="0"/>
              <a:t>: The number of nights in the reservation that fall on weekdays.</a:t>
            </a:r>
          </a:p>
          <a:p>
            <a:r>
              <a:rPr lang="en-US" dirty="0" err="1"/>
              <a:t>Type_of_meal_plan</a:t>
            </a:r>
            <a:r>
              <a:rPr lang="en-US" dirty="0"/>
              <a:t>: The meal plan chosen by the guests.</a:t>
            </a:r>
          </a:p>
          <a:p>
            <a:r>
              <a:rPr lang="en-US" dirty="0" err="1"/>
              <a:t>Room_type_reserved</a:t>
            </a:r>
            <a:r>
              <a:rPr lang="en-US" dirty="0"/>
              <a:t>: The type of room reserved by the guests. </a:t>
            </a:r>
          </a:p>
          <a:p>
            <a:r>
              <a:rPr lang="en-US" dirty="0" err="1"/>
              <a:t>Lead_time</a:t>
            </a:r>
            <a:r>
              <a:rPr lang="en-US" dirty="0"/>
              <a:t>: The number of days between booking and arrival.</a:t>
            </a:r>
          </a:p>
          <a:p>
            <a:r>
              <a:rPr lang="en-US" dirty="0" err="1"/>
              <a:t>Arrival_date</a:t>
            </a:r>
            <a:r>
              <a:rPr lang="en-US" dirty="0"/>
              <a:t>: The date of arrival. </a:t>
            </a:r>
          </a:p>
          <a:p>
            <a:r>
              <a:rPr lang="en-US" dirty="0" err="1"/>
              <a:t>Market_segment_type</a:t>
            </a:r>
            <a:r>
              <a:rPr lang="en-US" dirty="0"/>
              <a:t>: The market segment to which the reservation belongs.</a:t>
            </a:r>
          </a:p>
          <a:p>
            <a:r>
              <a:rPr lang="en-US" dirty="0" err="1"/>
              <a:t>Avg_price_per_room</a:t>
            </a:r>
            <a:r>
              <a:rPr lang="en-US" dirty="0"/>
              <a:t>: The average price per room in the reservation. </a:t>
            </a:r>
          </a:p>
          <a:p>
            <a:r>
              <a:rPr lang="en-US" dirty="0" err="1"/>
              <a:t>Booking_status</a:t>
            </a:r>
            <a:r>
              <a:rPr lang="en-US" dirty="0"/>
              <a:t>: The status of the booking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4418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C94A6-9DF1-0D60-4587-E98B0DE9C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469232"/>
          </a:xfrm>
        </p:spPr>
        <p:txBody>
          <a:bodyPr>
            <a:normAutofit/>
          </a:bodyPr>
          <a:lstStyle/>
          <a:p>
            <a:r>
              <a:rPr lang="en-US" sz="2000" dirty="0"/>
              <a:t>1. What is the total number of reservations in the dataset? </a:t>
            </a:r>
            <a:endParaRPr lang="en-IN" sz="20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AD61313-EFE2-6C82-CA69-DC7B3E5BA4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4569" y="1267483"/>
            <a:ext cx="4511431" cy="998307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96B40F-55AC-9AD7-45ED-0610BEFA7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158" y="1381793"/>
            <a:ext cx="1661304" cy="8839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4AEC55-BF87-E382-FB0F-34997213E86F}"/>
              </a:ext>
            </a:extLst>
          </p:cNvPr>
          <p:cNvSpPr txBox="1"/>
          <p:nvPr/>
        </p:nvSpPr>
        <p:spPr>
          <a:xfrm>
            <a:off x="1371600" y="2807368"/>
            <a:ext cx="7419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Which meal plan is the most popular among guests? 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06B8C4-B779-7929-F2DD-741333E49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4569" y="3607537"/>
            <a:ext cx="4168501" cy="16003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BD3269B-8AB1-DC1C-3D8B-FAAF955D04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2158" y="4087638"/>
            <a:ext cx="2301439" cy="64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158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3C57C-7CAD-7AE5-7800-EF2958621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49442"/>
          </a:xfrm>
        </p:spPr>
        <p:txBody>
          <a:bodyPr>
            <a:normAutofit/>
          </a:bodyPr>
          <a:lstStyle/>
          <a:p>
            <a:r>
              <a:rPr lang="en-US" sz="2000" dirty="0"/>
              <a:t>3. What is the average price per room for reservations involving children?</a:t>
            </a:r>
            <a:endParaRPr lang="en-IN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68EA17-F32B-51ED-AB33-B4AFCE79FC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8493" y="1393585"/>
            <a:ext cx="5646909" cy="167654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8BD2D5-2A01-1D9B-1350-65FCB8A24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1146" y="1858444"/>
            <a:ext cx="1966130" cy="7468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91CABB-66AA-E62B-4C57-6ECF38A8DDF4}"/>
              </a:ext>
            </a:extLst>
          </p:cNvPr>
          <p:cNvSpPr txBox="1"/>
          <p:nvPr/>
        </p:nvSpPr>
        <p:spPr>
          <a:xfrm>
            <a:off x="1138989" y="3429000"/>
            <a:ext cx="10186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4. How many reservations were made for the year 20XX (replace XX with  the </a:t>
            </a:r>
            <a:r>
              <a:rPr lang="en-IN" sz="2000" dirty="0"/>
              <a:t>desired year)?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F04ACD-9B12-0A10-B0EE-E5AFA61D84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8493" y="4053656"/>
            <a:ext cx="6614733" cy="21185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C0D5F17-A84B-E514-330F-2735F49213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6153" y="4466078"/>
            <a:ext cx="2156647" cy="100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259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A8D7A-676A-90BE-B6D0-709BCE805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304800"/>
          </a:xfrm>
        </p:spPr>
        <p:txBody>
          <a:bodyPr>
            <a:noAutofit/>
          </a:bodyPr>
          <a:lstStyle/>
          <a:p>
            <a:r>
              <a:rPr lang="en-US" sz="2000" dirty="0"/>
              <a:t>5. What is the most commonly booked room type?</a:t>
            </a:r>
            <a:endParaRPr lang="en-IN" sz="20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8A531E7-E353-1EC4-6C2F-A80FCFC002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8940" y="1266849"/>
            <a:ext cx="5037257" cy="1737511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A77F37-7AC8-6029-A23F-271423D9D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6136" y="1384969"/>
            <a:ext cx="2911092" cy="15012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B8C26CE-98C2-C72A-6BE1-0AE051E29EF7}"/>
              </a:ext>
            </a:extLst>
          </p:cNvPr>
          <p:cNvSpPr txBox="1"/>
          <p:nvPr/>
        </p:nvSpPr>
        <p:spPr>
          <a:xfrm>
            <a:off x="1371600" y="3310879"/>
            <a:ext cx="8995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6. How many reservations fall on a weekend (</a:t>
            </a:r>
            <a:r>
              <a:rPr lang="en-US" sz="2000" dirty="0" err="1"/>
              <a:t>no_of_weekend_nights</a:t>
            </a:r>
            <a:r>
              <a:rPr lang="en-US" sz="2000" dirty="0"/>
              <a:t> &gt; 0)?</a:t>
            </a:r>
            <a:endParaRPr lang="en-IN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4BBA294-1528-D7EF-8364-267A650318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4737" y="4135629"/>
            <a:ext cx="6096528" cy="16079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08B58AA-0FC3-FE04-F11C-7C19CCCF33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5736" y="4531902"/>
            <a:ext cx="2019475" cy="81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351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F2CF6-E1D2-9FB9-28C4-50012FEF9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9713495" cy="489466"/>
          </a:xfrm>
        </p:spPr>
        <p:txBody>
          <a:bodyPr>
            <a:normAutofit/>
          </a:bodyPr>
          <a:lstStyle/>
          <a:p>
            <a:r>
              <a:rPr lang="en-US" sz="2000" dirty="0"/>
              <a:t>7. What is the highest and lowest lead time for reservations?</a:t>
            </a:r>
            <a:endParaRPr lang="en-IN" sz="20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7262B50-ED93-A904-4E77-5B6C31A4AA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4422" y="1295400"/>
            <a:ext cx="5334462" cy="126503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B753BA-D1F6-DE8C-4E0F-88419E8B4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422" y="1501158"/>
            <a:ext cx="2568163" cy="8535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58FF93C-70BD-75AB-CF72-1FE7CDFB1B13}"/>
              </a:ext>
            </a:extLst>
          </p:cNvPr>
          <p:cNvSpPr txBox="1"/>
          <p:nvPr/>
        </p:nvSpPr>
        <p:spPr>
          <a:xfrm>
            <a:off x="1371599" y="3059668"/>
            <a:ext cx="7740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 What is the most common market segment type for reservations?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A082BB4-8C67-8A54-8092-ABDF83A035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2866" y="3785833"/>
            <a:ext cx="5227773" cy="13640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0C5DD40-FA9F-E3C3-289F-3BA21317A3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1837" y="3813907"/>
            <a:ext cx="2636748" cy="123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097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C597B-F69F-4468-3CAE-7C9F91E49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17358"/>
          </a:xfrm>
        </p:spPr>
        <p:txBody>
          <a:bodyPr>
            <a:normAutofit/>
          </a:bodyPr>
          <a:lstStyle/>
          <a:p>
            <a:r>
              <a:rPr lang="en-US" sz="2000" dirty="0"/>
              <a:t>9. How many reservations have a booking status of "Confirmed"?</a:t>
            </a:r>
            <a:endParaRPr lang="en-IN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E7EE1D-D289-66F8-1A3C-73EC0F4AF7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0792" y="1203158"/>
            <a:ext cx="5829805" cy="14479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10D2F0-17C4-E3C7-AE57-899D99A56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5120" y="1507984"/>
            <a:ext cx="2537680" cy="8382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F0E3FF-2281-4E7E-E824-8DB11DEF3E59}"/>
              </a:ext>
            </a:extLst>
          </p:cNvPr>
          <p:cNvSpPr txBox="1"/>
          <p:nvPr/>
        </p:nvSpPr>
        <p:spPr>
          <a:xfrm>
            <a:off x="1540792" y="3168441"/>
            <a:ext cx="8966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10. What is the total number of adults and children across all reservations?</a:t>
            </a:r>
            <a:endParaRPr lang="en-IN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CD58AD-D1DD-3C4A-1048-D11125EA05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0792" y="3750599"/>
            <a:ext cx="6210838" cy="12802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3670EA-1D4F-7259-DD1E-721FE83E0D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5120" y="3872530"/>
            <a:ext cx="2545301" cy="115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576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BA231-44FE-140D-06C4-FDFD94740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11. What is the average number of weekend nights for reservations involving children?</a:t>
            </a:r>
            <a:endParaRPr lang="en-IN" sz="20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C272B59-7DAB-0202-DF20-7FACAA099A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6958" y="1428750"/>
            <a:ext cx="6553768" cy="1348857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CFD51D-E288-4A69-C1F2-0DCEA2E92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1552554"/>
            <a:ext cx="2278577" cy="9221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9B89B21-8EEA-BA80-F08D-48C37A151CE4}"/>
              </a:ext>
            </a:extLst>
          </p:cNvPr>
          <p:cNvSpPr txBox="1"/>
          <p:nvPr/>
        </p:nvSpPr>
        <p:spPr>
          <a:xfrm>
            <a:off x="1371600" y="3294511"/>
            <a:ext cx="9103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12. How many reservations were made in each month of the year?</a:t>
            </a:r>
            <a:endParaRPr lang="en-IN" sz="2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754DFE8-DADC-7F6C-ECC4-F2D52392B3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6958" y="4113732"/>
            <a:ext cx="5685013" cy="16384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67DB8B2-1B2F-A7D1-F2FF-26623D51BE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0726" y="3900418"/>
            <a:ext cx="2255715" cy="256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7499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{01159589-E9B9-4B8C-95D8-75793FB8B092}tf10001105</Template>
  <TotalTime>71</TotalTime>
  <Words>728</Words>
  <Application>Microsoft Office PowerPoint</Application>
  <PresentationFormat>Widescreen</PresentationFormat>
  <Paragraphs>47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Calibri</vt:lpstr>
      <vt:lpstr>Franklin Gothic Book</vt:lpstr>
      <vt:lpstr>Crop</vt:lpstr>
      <vt:lpstr>Hotel Reservation analysis (with Sql)</vt:lpstr>
      <vt:lpstr>Introduction</vt:lpstr>
      <vt:lpstr>Dataset Overview</vt:lpstr>
      <vt:lpstr>1. What is the total number of reservations in the dataset? </vt:lpstr>
      <vt:lpstr>3. What is the average price per room for reservations involving children?</vt:lpstr>
      <vt:lpstr>5. What is the most commonly booked room type?</vt:lpstr>
      <vt:lpstr>7. What is the highest and lowest lead time for reservations?</vt:lpstr>
      <vt:lpstr>9. How many reservations have a booking status of "Confirmed"?</vt:lpstr>
      <vt:lpstr>11. What is the average number of weekend nights for reservations involving children?</vt:lpstr>
      <vt:lpstr>13. What is the average number of nights (both weekend and weekday) spent by guests for each room type?</vt:lpstr>
      <vt:lpstr>15. Find the market segment type that generates the highest average price per room.</vt:lpstr>
      <vt:lpstr>Conclusion</vt:lpstr>
      <vt:lpstr>Recomendation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Logeshwari Ramesh</dc:creator>
  <cp:lastModifiedBy>Logeshwari Ramesh</cp:lastModifiedBy>
  <cp:revision>4</cp:revision>
  <dcterms:created xsi:type="dcterms:W3CDTF">2024-06-27T16:21:10Z</dcterms:created>
  <dcterms:modified xsi:type="dcterms:W3CDTF">2024-06-27T17:33:28Z</dcterms:modified>
</cp:coreProperties>
</file>