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7107245" cy="1742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</a:t>
            </a:r>
            <a:r>
              <a:rPr dirty="0" sz="2400" lang="en-US"/>
              <a:t>ME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/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/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046988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016758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01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23139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28473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1869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37236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40538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2024-03-28T17:07:22Z</dcterms:created>
  <dcterms:modified xsi:type="dcterms:W3CDTF">2024-10-03T04:48:14Z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2f98212a33a44be687229b7d43357bb5</vt:lpwstr>
  </property>
</Properties>
</file>