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428625" y="325962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IN" sz="2400" dirty="0">
                <a:solidFill>
                  <a:schemeClr val="dk1"/>
                </a:solidFill>
                <a:latin typeface="Calibri"/>
                <a:ea typeface="Calibri"/>
                <a:cs typeface="Calibri"/>
                <a:sym typeface="Calibri"/>
              </a:rPr>
              <a:t> : </a:t>
            </a:r>
            <a:r>
              <a:rPr lang="en-GB" sz="2400" dirty="0">
                <a:solidFill>
                  <a:schemeClr val="dk1"/>
                </a:solidFill>
                <a:latin typeface="Calibri"/>
                <a:ea typeface="Calibri"/>
                <a:cs typeface="Calibri"/>
                <a:sym typeface="Calibri"/>
              </a:rPr>
              <a:t> S.logeshwari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312</a:t>
            </a:r>
            <a:r>
              <a:rPr lang="en-IN" sz="2400" dirty="0">
                <a:solidFill>
                  <a:schemeClr val="dk1"/>
                </a:solidFill>
                <a:latin typeface="Calibri"/>
                <a:ea typeface="Calibri"/>
                <a:cs typeface="Calibri"/>
                <a:sym typeface="Calibri"/>
              </a:rPr>
              <a:t>2</a:t>
            </a:r>
            <a:r>
              <a:rPr lang="en-GB" sz="2400" dirty="0">
                <a:solidFill>
                  <a:schemeClr val="dk1"/>
                </a:solidFill>
                <a:latin typeface="Calibri"/>
                <a:ea typeface="Calibri"/>
                <a:cs typeface="Calibri"/>
                <a:sym typeface="Calibri"/>
              </a:rPr>
              <a:t>13982</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a:t>
            </a:r>
            <a:r>
              <a:rPr lang="en-GB" sz="2400" dirty="0">
                <a:solidFill>
                  <a:schemeClr val="dk1"/>
                </a:solidFill>
                <a:latin typeface="Calibri"/>
                <a:ea typeface="Calibri"/>
                <a:cs typeface="Calibri"/>
                <a:sym typeface="Calibri"/>
              </a:rPr>
              <a:t>bank management) 3</a:t>
            </a:r>
            <a:r>
              <a:rPr lang="en-GB" sz="2400" baseline="30000" dirty="0">
                <a:solidFill>
                  <a:schemeClr val="dk1"/>
                </a:solidFill>
                <a:latin typeface="Calibri"/>
                <a:ea typeface="Calibri"/>
                <a:cs typeface="Calibri"/>
                <a:sym typeface="Calibri"/>
              </a:rPr>
              <a:t>rd</a:t>
            </a:r>
            <a:r>
              <a:rPr lang="en-GB" sz="2400" dirty="0">
                <a:solidFill>
                  <a:schemeClr val="dk1"/>
                </a:solidFill>
                <a:latin typeface="Calibri"/>
                <a:ea typeface="Calibri"/>
                <a:cs typeface="Calibri"/>
                <a:sym typeface="Calibri"/>
              </a:rPr>
              <a:t>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t>
            </a:r>
            <a:r>
              <a:rPr lang="en-GB" sz="2400" dirty="0">
                <a:solidFill>
                  <a:schemeClr val="dk1"/>
                </a:solidFill>
                <a:latin typeface="Calibri"/>
                <a:ea typeface="Calibri"/>
                <a:cs typeface="Calibri"/>
                <a:sym typeface="Calibri"/>
              </a:rPr>
              <a:t>ST THOMAS COLLEGE OF ARTS AND SCIENCE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l="3186" b="-3755"/>
          <a:stretch/>
        </p:blipFill>
        <p:spPr>
          <a:xfrm>
            <a:off x="115529" y="1697908"/>
            <a:ext cx="2388378" cy="3547909"/>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0"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12" name="Google Shape;212;p18"/>
          <p:cNvPicPr preferRelativeResize="0"/>
          <p:nvPr/>
        </p:nvPicPr>
        <p:blipFill rotWithShape="1">
          <a:blip r:embed="rId4">
            <a:alphaModFix/>
          </a:blip>
          <a:src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2090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6229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3647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478602" y="1838325"/>
            <a:ext cx="6812785" cy="1615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4" name="Google Shape;144;p11"/>
          <p:cNvSpPr txBox="1"/>
          <p:nvPr/>
        </p:nvSpPr>
        <p:spPr>
          <a:xfrm>
            <a:off x="238125" y="2425601"/>
            <a:ext cx="8420100" cy="1615441"/>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9" name="Google Shape;159;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60"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1"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71" name="Google Shape;171;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2"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173"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logeshwarisubburaj@gmail.com</cp:lastModifiedBy>
  <cp:revision>3</cp:revision>
  <dcterms:modified xsi:type="dcterms:W3CDTF">2024-09-10T03:26:14Z</dcterms:modified>
</cp:coreProperties>
</file>