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0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64D8E-99A7-4A04-A3BE-C48DE506C93B}" v="3" dt="2024-09-08T05:00:55.2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443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1720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0161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138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4578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4777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7206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12319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550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905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2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116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9189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2283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6927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486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77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2973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11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  <p:sldLayoutId id="214748401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489822"/>
            <a:ext cx="1104900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24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24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u="sng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035732"/>
            <a:ext cx="683339" cy="376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sz="2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LOGESHWARI .M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312219911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DEPARTMENT:B.COM(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GENERAL)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COLLEGE: PERI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COLLEGE OF ARTS AND SCIENCE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NM ID: 5D8C1F851585627A02B40A8B7F1F3370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7537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bg2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bg2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bg2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bg2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bg2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bg2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bg2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6BE4-EA1B-B6A0-1D11-3E76BF2AFA23}"/>
              </a:ext>
            </a:extLst>
          </p:cNvPr>
          <p:cNvSpPr txBox="1"/>
          <p:nvPr/>
        </p:nvSpPr>
        <p:spPr>
          <a:xfrm>
            <a:off x="1016544" y="2120949"/>
            <a:ext cx="905818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646E8-1459-3F45-60F7-3219AB1CFF6C}"/>
              </a:ext>
            </a:extLst>
          </p:cNvPr>
          <p:cNvSpPr txBox="1"/>
          <p:nvPr/>
        </p:nvSpPr>
        <p:spPr>
          <a:xfrm>
            <a:off x="1016543" y="4737050"/>
            <a:ext cx="85179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performance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636A35A-FA19-8D09-23E2-79118CF3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781174" y="2292357"/>
            <a:ext cx="6753225" cy="435019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53BE-8837-0E29-DD83-931953415A0C}"/>
              </a:ext>
            </a:extLst>
          </p:cNvPr>
          <p:cNvSpPr txBox="1"/>
          <p:nvPr/>
        </p:nvSpPr>
        <p:spPr>
          <a:xfrm>
            <a:off x="685800" y="2667000"/>
            <a:ext cx="111252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2467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B28A2-9FD9-72BD-0480-C585AC89AEFB}"/>
              </a:ext>
            </a:extLst>
          </p:cNvPr>
          <p:cNvSpPr txBox="1"/>
          <p:nvPr/>
        </p:nvSpPr>
        <p:spPr>
          <a:xfrm>
            <a:off x="1066800" y="2610534"/>
            <a:ext cx="66539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24800" y="17099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u="sng" spc="5" dirty="0">
                <a:latin typeface="Algerian" panose="04020705040A02060702" pitchFamily="82" charset="0"/>
              </a:rPr>
              <a:t>PROJECT</a:t>
            </a:r>
            <a:r>
              <a:rPr lang="en-IN" sz="4000" b="1" u="sng" spc="5" dirty="0">
                <a:latin typeface="Algerian" panose="04020705040A02060702" pitchFamily="82" charset="0"/>
              </a:rPr>
              <a:t> </a:t>
            </a:r>
            <a:r>
              <a:rPr sz="4000" b="1" u="sng" spc="-20" dirty="0">
                <a:latin typeface="Algerian" panose="04020705040A02060702" pitchFamily="82" charset="0"/>
              </a:rPr>
              <a:t>OVERVI</a:t>
            </a:r>
            <a:r>
              <a:rPr lang="en-IN" sz="4000" b="1" u="sng" spc="-20" dirty="0">
                <a:latin typeface="Algerian" panose="04020705040A02060702" pitchFamily="82" charset="0"/>
              </a:rPr>
              <a:t>EW</a:t>
            </a:r>
            <a:endParaRPr sz="4250" b="1" u="sng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31668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Algerian" panose="04020705040A02060702" pitchFamily="82" charset="0"/>
              </a:rPr>
              <a:t>W</a:t>
            </a:r>
            <a:r>
              <a:rPr sz="3200" b="1" i="1" u="sng" spc="-20" dirty="0">
                <a:latin typeface="Algerian" panose="04020705040A02060702" pitchFamily="82" charset="0"/>
              </a:rPr>
              <a:t>H</a:t>
            </a:r>
            <a:r>
              <a:rPr sz="3200" b="1" i="1" u="sng" spc="20" dirty="0">
                <a:latin typeface="Algerian" panose="04020705040A02060702" pitchFamily="82" charset="0"/>
              </a:rPr>
              <a:t>O</a:t>
            </a:r>
            <a:r>
              <a:rPr sz="3200" b="1" i="1" u="sng" spc="-2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AR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T</a:t>
            </a:r>
            <a:r>
              <a:rPr sz="3200" b="1" i="1" u="sng" spc="-15" dirty="0">
                <a:latin typeface="Algerian" panose="04020705040A02060702" pitchFamily="82" charset="0"/>
              </a:rPr>
              <a:t>H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20" dirty="0">
                <a:latin typeface="Algerian" panose="04020705040A02060702" pitchFamily="82" charset="0"/>
              </a:rPr>
              <a:t>E</a:t>
            </a:r>
            <a:r>
              <a:rPr sz="3200" b="1" i="1" u="sng" spc="30" dirty="0">
                <a:latin typeface="Algerian" panose="04020705040A02060702" pitchFamily="82" charset="0"/>
              </a:rPr>
              <a:t>N</a:t>
            </a:r>
            <a:r>
              <a:rPr sz="3200" b="1" i="1" u="sng" spc="15" dirty="0">
                <a:latin typeface="Algerian" panose="04020705040A02060702" pitchFamily="82" charset="0"/>
              </a:rPr>
              <a:t>D</a:t>
            </a:r>
            <a:r>
              <a:rPr sz="3200" b="1" i="1" u="sng" spc="-45" dirty="0">
                <a:latin typeface="Algerian" panose="04020705040A02060702" pitchFamily="82" charset="0"/>
              </a:rPr>
              <a:t> </a:t>
            </a:r>
            <a:r>
              <a:rPr sz="3200" b="1" i="1" u="sng" dirty="0">
                <a:latin typeface="Algerian" panose="04020705040A02060702" pitchFamily="82" charset="0"/>
              </a:rPr>
              <a:t>U</a:t>
            </a:r>
            <a:r>
              <a:rPr sz="3200" b="1" i="1" u="sng" spc="10" dirty="0">
                <a:latin typeface="Algerian" panose="04020705040A02060702" pitchFamily="82" charset="0"/>
              </a:rPr>
              <a:t>S</a:t>
            </a:r>
            <a:r>
              <a:rPr sz="3200" b="1" i="1" u="sng" spc="-25" dirty="0">
                <a:latin typeface="Algerian" panose="04020705040A02060702" pitchFamily="82" charset="0"/>
              </a:rPr>
              <a:t>E</a:t>
            </a:r>
            <a:r>
              <a:rPr sz="3200" b="1" i="1" u="sng" spc="-10" dirty="0">
                <a:latin typeface="Algerian" panose="04020705040A02060702" pitchFamily="82" charset="0"/>
              </a:rPr>
              <a:t>R</a:t>
            </a:r>
            <a:r>
              <a:rPr sz="3200" b="1" i="1" u="sng" spc="5" dirty="0">
                <a:latin typeface="Algerian" panose="04020705040A02060702" pitchFamily="82" charset="0"/>
              </a:rPr>
              <a:t>S?</a:t>
            </a:r>
            <a:endParaRPr sz="3200" b="1" i="1" u="sng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10E7E-3867-0900-84F0-C21612B9AAF8}"/>
              </a:ext>
            </a:extLst>
          </p:cNvPr>
          <p:cNvSpPr txBox="1"/>
          <p:nvPr/>
        </p:nvSpPr>
        <p:spPr>
          <a:xfrm>
            <a:off x="1371600" y="2828835"/>
            <a:ext cx="6098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415" y="84255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3C690-F9E9-292D-9604-8339E3A015AB}"/>
              </a:ext>
            </a:extLst>
          </p:cNvPr>
          <p:cNvSpPr txBox="1"/>
          <p:nvPr/>
        </p:nvSpPr>
        <p:spPr>
          <a:xfrm>
            <a:off x="2819400" y="2752787"/>
            <a:ext cx="6098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en-US" sz="18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922D-FBED-F062-AE85-63F2E6EB4799}"/>
              </a:ext>
            </a:extLst>
          </p:cNvPr>
          <p:cNvSpPr txBox="1"/>
          <p:nvPr/>
        </p:nvSpPr>
        <p:spPr>
          <a:xfrm>
            <a:off x="1371599" y="2209800"/>
            <a:ext cx="87614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18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A596-8FC9-FB60-5157-2303D15F5953}"/>
              </a:ext>
            </a:extLst>
          </p:cNvPr>
          <p:cNvSpPr txBox="1"/>
          <p:nvPr/>
        </p:nvSpPr>
        <p:spPr>
          <a:xfrm>
            <a:off x="3049361" y="2959170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304</TotalTime>
  <Words>657</Words>
  <Application>Microsoft Office PowerPoint</Application>
  <PresentationFormat>Widescreen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Corbel</vt:lpstr>
      <vt:lpstr>Times New Roman</vt:lpstr>
      <vt:lpstr>Trebuchet MS</vt:lpstr>
      <vt:lpstr>Parallax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JOTHIKA .L</cp:lastModifiedBy>
  <cp:revision>19</cp:revision>
  <dcterms:created xsi:type="dcterms:W3CDTF">2024-03-29T15:07:22Z</dcterms:created>
  <dcterms:modified xsi:type="dcterms:W3CDTF">2024-09-10T11:30:12Z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