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3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981200" y="29718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18" charset="0"/>
              </a:rPr>
              <a:t>STUDENT </a:t>
            </a:r>
            <a:r>
              <a:rPr lang="en-US" sz="2400" b="1" dirty="0" smtClean="0">
                <a:latin typeface="Times" pitchFamily="18" charset="0"/>
              </a:rPr>
              <a:t>NAME:LOGESHWARI.R</a:t>
            </a:r>
            <a:endParaRPr lang="en-US" sz="2400" b="1" dirty="0">
              <a:latin typeface="Times" pitchFamily="18" charset="0"/>
            </a:endParaRPr>
          </a:p>
          <a:p>
            <a:r>
              <a:rPr lang="en-US" sz="2400" b="1" dirty="0">
                <a:latin typeface="Times" pitchFamily="18" charset="0"/>
              </a:rPr>
              <a:t>REGISTER </a:t>
            </a:r>
            <a:r>
              <a:rPr lang="en-US" sz="2400" b="1" dirty="0" smtClean="0">
                <a:latin typeface="Times" pitchFamily="18" charset="0"/>
              </a:rPr>
              <a:t>NO</a:t>
            </a:r>
            <a:r>
              <a:rPr lang="en-US" sz="2400" b="1" dirty="0" smtClean="0">
                <a:latin typeface="Times" pitchFamily="18" charset="0"/>
              </a:rPr>
              <a:t>: </a:t>
            </a:r>
            <a:r>
              <a:rPr lang="en-US" sz="2400" dirty="0" smtClean="0">
                <a:latin typeface="Times" pitchFamily="18" charset="0"/>
              </a:rPr>
              <a:t>S027BCG2022,  BD8F0537E95DC94966D4F4248874E504</a:t>
            </a:r>
            <a:endParaRPr lang="en-US" sz="2400" dirty="0">
              <a:latin typeface="Times" pitchFamily="18" charset="0"/>
            </a:endParaRPr>
          </a:p>
          <a:p>
            <a:r>
              <a:rPr lang="en-US" sz="2400" b="1" dirty="0" smtClean="0">
                <a:latin typeface="Times" pitchFamily="18" charset="0"/>
              </a:rPr>
              <a:t>DEPARTMENT:</a:t>
            </a:r>
            <a:r>
              <a:rPr lang="en-US" sz="2400" dirty="0" smtClean="0">
                <a:latin typeface="Times" pitchFamily="18" charset="0"/>
              </a:rPr>
              <a:t>B.COM (GENERAL)</a:t>
            </a:r>
            <a:endParaRPr lang="en-US" sz="2400" dirty="0">
              <a:latin typeface="Times" pitchFamily="18" charset="0"/>
            </a:endParaRPr>
          </a:p>
          <a:p>
            <a:r>
              <a:rPr lang="en-US" sz="2400" b="1" dirty="0" smtClean="0">
                <a:latin typeface="Times" pitchFamily="18" charset="0"/>
              </a:rPr>
              <a:t>COLLEGE: </a:t>
            </a:r>
            <a:r>
              <a:rPr lang="en-US" sz="2400" dirty="0" err="1" smtClean="0">
                <a:latin typeface="Times" pitchFamily="18" charset="0"/>
              </a:rPr>
              <a:t>Shri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krishnaswamy</a:t>
            </a:r>
            <a:r>
              <a:rPr lang="en-US" sz="2400" dirty="0" smtClean="0">
                <a:latin typeface="Times" pitchFamily="18" charset="0"/>
              </a:rPr>
              <a:t> college for women </a:t>
            </a:r>
            <a:endParaRPr lang="en-US" sz="2400" dirty="0">
              <a:latin typeface="Times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667625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226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" pitchFamily="18" charset="0"/>
              </a:rPr>
              <a:t>A</a:t>
            </a:r>
            <a:r>
              <a:rPr sz="4000" spc="-5" dirty="0">
                <a:latin typeface="Times" pitchFamily="18" charset="0"/>
              </a:rPr>
              <a:t>G</a:t>
            </a:r>
            <a:r>
              <a:rPr sz="4000" spc="-35" dirty="0">
                <a:latin typeface="Times" pitchFamily="18" charset="0"/>
              </a:rPr>
              <a:t>E</a:t>
            </a:r>
            <a:r>
              <a:rPr sz="4000" spc="15" dirty="0">
                <a:latin typeface="Times" pitchFamily="18" charset="0"/>
              </a:rPr>
              <a:t>N</a:t>
            </a:r>
            <a:r>
              <a:rPr sz="4000" dirty="0">
                <a:latin typeface="Times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94772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Times" pitchFamily="18" charset="0"/>
              </a:rPr>
              <a:t>P</a:t>
            </a:r>
            <a:r>
              <a:rPr sz="4000" spc="15" dirty="0">
                <a:latin typeface="Times" pitchFamily="18" charset="0"/>
              </a:rPr>
              <a:t>ROB</a:t>
            </a:r>
            <a:r>
              <a:rPr sz="4000" spc="55" dirty="0">
                <a:latin typeface="Times" pitchFamily="18" charset="0"/>
              </a:rPr>
              <a:t>L</a:t>
            </a:r>
            <a:r>
              <a:rPr sz="4000" spc="-20" dirty="0">
                <a:latin typeface="Times" pitchFamily="18" charset="0"/>
              </a:rPr>
              <a:t>E</a:t>
            </a:r>
            <a:r>
              <a:rPr sz="4000" spc="20" dirty="0">
                <a:latin typeface="Times" pitchFamily="18" charset="0"/>
              </a:rPr>
              <a:t>M</a:t>
            </a:r>
            <a:r>
              <a:rPr sz="4000">
                <a:latin typeface="Times" pitchFamily="18" charset="0"/>
              </a:rPr>
              <a:t>	</a:t>
            </a:r>
            <a:r>
              <a:rPr sz="4000" spc="10" smtClean="0">
                <a:latin typeface="Times" pitchFamily="18" charset="0"/>
              </a:rPr>
              <a:t>S</a:t>
            </a:r>
            <a:r>
              <a:rPr sz="4000" spc="-370" smtClean="0">
                <a:latin typeface="Times" pitchFamily="18" charset="0"/>
              </a:rPr>
              <a:t>T</a:t>
            </a:r>
            <a:r>
              <a:rPr sz="4000" spc="-375" smtClean="0">
                <a:latin typeface="Times" pitchFamily="18" charset="0"/>
              </a:rPr>
              <a:t>A</a:t>
            </a:r>
            <a:r>
              <a:rPr sz="4000" spc="15" smtClean="0">
                <a:latin typeface="Times" pitchFamily="18" charset="0"/>
              </a:rPr>
              <a:t>T</a:t>
            </a:r>
            <a:r>
              <a:rPr sz="4000" spc="-10" smtClean="0">
                <a:latin typeface="Times" pitchFamily="18" charset="0"/>
              </a:rPr>
              <a:t>E</a:t>
            </a:r>
            <a:r>
              <a:rPr sz="4000" spc="-20" smtClean="0">
                <a:latin typeface="Times" pitchFamily="18" charset="0"/>
              </a:rPr>
              <a:t>ME</a:t>
            </a:r>
            <a:r>
              <a:rPr sz="4000" spc="10" smtClean="0">
                <a:latin typeface="Times" pitchFamily="18" charset="0"/>
              </a:rPr>
              <a:t>NT</a:t>
            </a:r>
            <a:endParaRPr sz="4000">
              <a:latin typeface="Times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752600" y="182880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" pitchFamily="18" charset="0"/>
              </a:rPr>
              <a:t>To use an Excel dashboard to track and analyze employee attrition rates in order to identify trends and key factors contributing to employee turnover</a:t>
            </a:r>
            <a:r>
              <a:rPr lang="en-US" sz="2800" dirty="0" smtClean="0">
                <a:latin typeface="Times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" pitchFamily="18" charset="0"/>
              </a:rPr>
              <a:t>An Excel dashboard displaying attrition trends, demographic breakdowns, and reasons for leaving.</a:t>
            </a:r>
            <a:endParaRPr lang="en-US" sz="28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658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>
                <a:latin typeface="Times" pitchFamily="18" charset="0"/>
              </a:rPr>
              <a:t>PROJECT	</a:t>
            </a:r>
            <a:r>
              <a:rPr sz="4000" spc="-20" dirty="0">
                <a:latin typeface="Times" pitchFamily="18" charset="0"/>
              </a:rPr>
              <a:t>OVERVIEW</a:t>
            </a:r>
            <a:endParaRPr sz="4000">
              <a:latin typeface="Times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smtClean="0">
                <a:latin typeface="Times" pitchFamily="18" charset="0"/>
              </a:rPr>
              <a:t> </a:t>
            </a:r>
            <a:r>
              <a:rPr lang="en-US" sz="2400" dirty="0" smtClean="0">
                <a:latin typeface="Times" pitchFamily="18" charset="0"/>
              </a:rPr>
              <a:t>Develop </a:t>
            </a:r>
            <a:r>
              <a:rPr lang="en-US" sz="2400" dirty="0" smtClean="0">
                <a:latin typeface="Times" pitchFamily="18" charset="0"/>
              </a:rPr>
              <a:t>charts and graphs to show attrition rates over time</a:t>
            </a:r>
            <a:r>
              <a:rPr lang="en-US" sz="2400" dirty="0" smtClean="0">
                <a:latin typeface="Times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" pitchFamily="18" charset="0"/>
              </a:rPr>
              <a:t> Break </a:t>
            </a:r>
            <a:r>
              <a:rPr lang="en-US" sz="2400" dirty="0" smtClean="0">
                <a:latin typeface="Times" pitchFamily="18" charset="0"/>
              </a:rPr>
              <a:t>down attrition data by age, gender, department, and tenure to identify patterns</a:t>
            </a:r>
            <a:r>
              <a:rPr lang="en-US" sz="2400" dirty="0" smtClean="0">
                <a:latin typeface="Times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" pitchFamily="18" charset="0"/>
              </a:rPr>
              <a:t>Analyze </a:t>
            </a:r>
            <a:r>
              <a:rPr lang="en-US" sz="2400" dirty="0" smtClean="0">
                <a:latin typeface="Times" pitchFamily="18" charset="0"/>
              </a:rPr>
              <a:t>common reasons for employee departures to address potential issues</a:t>
            </a:r>
            <a:r>
              <a:rPr lang="en-US" sz="2400" dirty="0" smtClean="0">
                <a:latin typeface="Times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" pitchFamily="18" charset="0"/>
              </a:rPr>
              <a:t>Generate </a:t>
            </a:r>
            <a:r>
              <a:rPr lang="en-US" sz="2400" dirty="0" smtClean="0">
                <a:latin typeface="Times" pitchFamily="18" charset="0"/>
              </a:rPr>
              <a:t>recommendations based on data to enhance retention strategies.</a:t>
            </a:r>
            <a:endParaRPr lang="en-US" sz="2400" b="0" i="0" dirty="0">
              <a:solidFill>
                <a:srgbClr val="0D0D0D"/>
              </a:solidFill>
              <a:effectLst/>
              <a:latin typeface="Times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7377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" pitchFamily="18" charset="0"/>
              </a:rPr>
              <a:t>W</a:t>
            </a:r>
            <a:r>
              <a:rPr sz="3200" spc="-20" dirty="0">
                <a:latin typeface="Times" pitchFamily="18" charset="0"/>
              </a:rPr>
              <a:t>H</a:t>
            </a:r>
            <a:r>
              <a:rPr sz="3200" spc="20" dirty="0">
                <a:latin typeface="Times" pitchFamily="18" charset="0"/>
              </a:rPr>
              <a:t>O</a:t>
            </a:r>
            <a:r>
              <a:rPr sz="3200" spc="-235" dirty="0">
                <a:latin typeface="Times" pitchFamily="18" charset="0"/>
              </a:rPr>
              <a:t> </a:t>
            </a:r>
            <a:r>
              <a:rPr sz="3200" spc="-10" dirty="0">
                <a:latin typeface="Times" pitchFamily="18" charset="0"/>
              </a:rPr>
              <a:t>AR</a:t>
            </a:r>
            <a:r>
              <a:rPr sz="3200" spc="15" dirty="0">
                <a:latin typeface="Times" pitchFamily="18" charset="0"/>
              </a:rPr>
              <a:t>E</a:t>
            </a:r>
            <a:r>
              <a:rPr sz="3200" spc="-35" dirty="0">
                <a:latin typeface="Times" pitchFamily="18" charset="0"/>
              </a:rPr>
              <a:t> </a:t>
            </a:r>
            <a:r>
              <a:rPr sz="3200" spc="-10" dirty="0">
                <a:latin typeface="Times" pitchFamily="18" charset="0"/>
              </a:rPr>
              <a:t>T</a:t>
            </a:r>
            <a:r>
              <a:rPr sz="3200" spc="-15" dirty="0">
                <a:latin typeface="Times" pitchFamily="18" charset="0"/>
              </a:rPr>
              <a:t>H</a:t>
            </a:r>
            <a:r>
              <a:rPr sz="3200" spc="15" dirty="0">
                <a:latin typeface="Times" pitchFamily="18" charset="0"/>
              </a:rPr>
              <a:t>E</a:t>
            </a:r>
            <a:r>
              <a:rPr sz="3200" spc="-35" dirty="0">
                <a:latin typeface="Times" pitchFamily="18" charset="0"/>
              </a:rPr>
              <a:t> </a:t>
            </a:r>
            <a:r>
              <a:rPr sz="3200" spc="-20" dirty="0">
                <a:latin typeface="Times" pitchFamily="18" charset="0"/>
              </a:rPr>
              <a:t>E</a:t>
            </a:r>
            <a:r>
              <a:rPr sz="3200" spc="30" dirty="0">
                <a:latin typeface="Times" pitchFamily="18" charset="0"/>
              </a:rPr>
              <a:t>N</a:t>
            </a:r>
            <a:r>
              <a:rPr sz="3200" spc="15" dirty="0">
                <a:latin typeface="Times" pitchFamily="18" charset="0"/>
              </a:rPr>
              <a:t>D</a:t>
            </a:r>
            <a:r>
              <a:rPr sz="3200" spc="-45" dirty="0">
                <a:latin typeface="Times" pitchFamily="18" charset="0"/>
              </a:rPr>
              <a:t> </a:t>
            </a:r>
            <a:r>
              <a:rPr sz="3200" dirty="0">
                <a:latin typeface="Times" pitchFamily="18" charset="0"/>
              </a:rPr>
              <a:t>U</a:t>
            </a:r>
            <a:r>
              <a:rPr sz="3200" spc="10" dirty="0">
                <a:latin typeface="Times" pitchFamily="18" charset="0"/>
              </a:rPr>
              <a:t>S</a:t>
            </a:r>
            <a:r>
              <a:rPr sz="3200" spc="-25" dirty="0">
                <a:latin typeface="Times" pitchFamily="18" charset="0"/>
              </a:rPr>
              <a:t>E</a:t>
            </a:r>
            <a:r>
              <a:rPr sz="3200" spc="-10" dirty="0">
                <a:latin typeface="Times" pitchFamily="18" charset="0"/>
              </a:rPr>
              <a:t>R</a:t>
            </a:r>
            <a:r>
              <a:rPr sz="3200" spc="5" dirty="0">
                <a:latin typeface="Times" pitchFamily="18" charset="0"/>
              </a:rPr>
              <a:t>S?</a:t>
            </a:r>
            <a:endParaRPr sz="3200">
              <a:latin typeface="Times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990600" y="1295400"/>
            <a:ext cx="99060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" pitchFamily="18" charset="0"/>
              </a:rPr>
              <a:t>Human Resources (HR) Team:</a:t>
            </a:r>
            <a:endParaRPr lang="en-US" sz="2800" dirty="0" smtClean="0">
              <a:latin typeface="Times" pitchFamily="18" charset="0"/>
            </a:endParaRPr>
          </a:p>
          <a:p>
            <a:r>
              <a:rPr lang="en-US" sz="2800" dirty="0" smtClean="0">
                <a:latin typeface="Times" pitchFamily="18" charset="0"/>
              </a:rPr>
              <a:t>identify </a:t>
            </a:r>
            <a:r>
              <a:rPr lang="en-US" sz="2800" dirty="0" smtClean="0">
                <a:latin typeface="Times" pitchFamily="18" charset="0"/>
              </a:rPr>
              <a:t>patterns related to employee </a:t>
            </a:r>
            <a:r>
              <a:rPr lang="en-US" sz="2800" dirty="0" smtClean="0">
                <a:latin typeface="Times" pitchFamily="18" charset="0"/>
              </a:rPr>
              <a:t>turnover</a:t>
            </a:r>
          </a:p>
          <a:p>
            <a:r>
              <a:rPr lang="en-US" sz="2800" b="1" dirty="0" smtClean="0">
                <a:latin typeface="Times" pitchFamily="18" charset="0"/>
              </a:rPr>
              <a:t>Department Managers:</a:t>
            </a:r>
            <a:endParaRPr lang="en-US" sz="2800" dirty="0" smtClean="0">
              <a:latin typeface="Times" pitchFamily="18" charset="0"/>
            </a:endParaRPr>
          </a:p>
          <a:p>
            <a:r>
              <a:rPr lang="en-US" sz="2800" dirty="0" smtClean="0">
                <a:latin typeface="Times" pitchFamily="18" charset="0"/>
              </a:rPr>
              <a:t>helping </a:t>
            </a:r>
            <a:r>
              <a:rPr lang="en-US" sz="2800" dirty="0" smtClean="0">
                <a:latin typeface="Times" pitchFamily="18" charset="0"/>
              </a:rPr>
              <a:t>them address issues and improve team stability</a:t>
            </a:r>
            <a:r>
              <a:rPr lang="en-US" sz="2800" dirty="0" smtClean="0">
                <a:latin typeface="Times" pitchFamily="18" charset="0"/>
              </a:rPr>
              <a:t>.</a:t>
            </a:r>
          </a:p>
          <a:p>
            <a:r>
              <a:rPr lang="en-US" sz="2800" b="1" dirty="0" smtClean="0">
                <a:latin typeface="Times" pitchFamily="18" charset="0"/>
              </a:rPr>
              <a:t>Data Analysts:</a:t>
            </a:r>
            <a:endParaRPr lang="en-US" sz="2800" dirty="0" smtClean="0">
              <a:latin typeface="Times" pitchFamily="18" charset="0"/>
            </a:endParaRPr>
          </a:p>
          <a:p>
            <a:r>
              <a:rPr lang="en-US" sz="2800" dirty="0" smtClean="0">
                <a:latin typeface="Times" pitchFamily="18" charset="0"/>
              </a:rPr>
              <a:t>perform </a:t>
            </a:r>
            <a:r>
              <a:rPr lang="en-US" sz="2800" dirty="0" smtClean="0">
                <a:latin typeface="Times" pitchFamily="18" charset="0"/>
              </a:rPr>
              <a:t>deeper analyses, develop reports, and provide insights for strategic planning.</a:t>
            </a:r>
          </a:p>
          <a:p>
            <a:r>
              <a:rPr lang="en-US" sz="2800" b="1" dirty="0" smtClean="0">
                <a:latin typeface="Times" pitchFamily="18" charset="0"/>
              </a:rPr>
              <a:t>Employee Relations Specialists:</a:t>
            </a:r>
            <a:endParaRPr lang="en-US" sz="2800" dirty="0" smtClean="0">
              <a:latin typeface="Times" pitchFamily="18" charset="0"/>
            </a:endParaRPr>
          </a:p>
          <a:p>
            <a:r>
              <a:rPr lang="en-US" sz="2800" dirty="0" smtClean="0">
                <a:latin typeface="Times" pitchFamily="18" charset="0"/>
              </a:rPr>
              <a:t>Use </a:t>
            </a:r>
            <a:r>
              <a:rPr lang="en-US" sz="2800" dirty="0" smtClean="0">
                <a:latin typeface="Times" pitchFamily="18" charset="0"/>
              </a:rPr>
              <a:t>the data to address and resolve issues related to employee dissatisfaction and turnover.</a:t>
            </a:r>
          </a:p>
          <a:p>
            <a:endParaRPr lang="en-US" sz="2800" dirty="0" smtClean="0">
              <a:latin typeface="Times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10" dirty="0">
                <a:latin typeface="Times" pitchFamily="18" charset="0"/>
              </a:rPr>
              <a:t>O</a:t>
            </a:r>
            <a:r>
              <a:rPr sz="3000" spc="25" dirty="0">
                <a:latin typeface="Times" pitchFamily="18" charset="0"/>
              </a:rPr>
              <a:t>U</a:t>
            </a:r>
            <a:r>
              <a:rPr sz="3000" dirty="0">
                <a:latin typeface="Times" pitchFamily="18" charset="0"/>
              </a:rPr>
              <a:t>R</a:t>
            </a:r>
            <a:r>
              <a:rPr sz="3000" spc="5" dirty="0">
                <a:latin typeface="Times" pitchFamily="18" charset="0"/>
              </a:rPr>
              <a:t> </a:t>
            </a:r>
            <a:r>
              <a:rPr sz="3000" spc="25" dirty="0">
                <a:latin typeface="Times" pitchFamily="18" charset="0"/>
              </a:rPr>
              <a:t>S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spc="25" dirty="0">
                <a:latin typeface="Times" pitchFamily="18" charset="0"/>
              </a:rPr>
              <a:t>LU</a:t>
            </a:r>
            <a:r>
              <a:rPr sz="3000" spc="-35" dirty="0">
                <a:latin typeface="Times" pitchFamily="18" charset="0"/>
              </a:rPr>
              <a:t>T</a:t>
            </a:r>
            <a:r>
              <a:rPr sz="3000" spc="-30" dirty="0">
                <a:latin typeface="Times" pitchFamily="18" charset="0"/>
              </a:rPr>
              <a:t>I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dirty="0">
                <a:latin typeface="Times" pitchFamily="18" charset="0"/>
              </a:rPr>
              <a:t>N</a:t>
            </a:r>
            <a:r>
              <a:rPr sz="3000" spc="-345" dirty="0">
                <a:latin typeface="Times" pitchFamily="18" charset="0"/>
              </a:rPr>
              <a:t> </a:t>
            </a:r>
            <a:r>
              <a:rPr sz="3000" spc="-35" dirty="0">
                <a:latin typeface="Times" pitchFamily="18" charset="0"/>
              </a:rPr>
              <a:t>A</a:t>
            </a:r>
            <a:r>
              <a:rPr sz="3000" spc="-5" dirty="0">
                <a:latin typeface="Times" pitchFamily="18" charset="0"/>
              </a:rPr>
              <a:t>N</a:t>
            </a:r>
            <a:r>
              <a:rPr sz="3000" dirty="0">
                <a:latin typeface="Times" pitchFamily="18" charset="0"/>
              </a:rPr>
              <a:t>D</a:t>
            </a:r>
            <a:r>
              <a:rPr sz="3000" spc="35" dirty="0">
                <a:latin typeface="Times" pitchFamily="18" charset="0"/>
              </a:rPr>
              <a:t> </a:t>
            </a:r>
            <a:r>
              <a:rPr sz="3000" spc="-30" dirty="0">
                <a:latin typeface="Times" pitchFamily="18" charset="0"/>
              </a:rPr>
              <a:t>I</a:t>
            </a:r>
            <a:r>
              <a:rPr sz="3000" spc="-35" dirty="0">
                <a:latin typeface="Times" pitchFamily="18" charset="0"/>
              </a:rPr>
              <a:t>T</a:t>
            </a:r>
            <a:r>
              <a:rPr sz="3000" dirty="0">
                <a:latin typeface="Times" pitchFamily="18" charset="0"/>
              </a:rPr>
              <a:t>S</a:t>
            </a:r>
            <a:r>
              <a:rPr sz="3000" spc="60" dirty="0">
                <a:latin typeface="Times" pitchFamily="18" charset="0"/>
              </a:rPr>
              <a:t> </a:t>
            </a:r>
            <a:r>
              <a:rPr sz="3000" spc="-295" dirty="0">
                <a:latin typeface="Times" pitchFamily="18" charset="0"/>
              </a:rPr>
              <a:t>V</a:t>
            </a:r>
            <a:r>
              <a:rPr sz="3000" spc="-35" dirty="0">
                <a:latin typeface="Times" pitchFamily="18" charset="0"/>
              </a:rPr>
              <a:t>A</a:t>
            </a:r>
            <a:r>
              <a:rPr sz="3000" spc="25" dirty="0">
                <a:latin typeface="Times" pitchFamily="18" charset="0"/>
              </a:rPr>
              <a:t>LU</a:t>
            </a:r>
            <a:r>
              <a:rPr sz="3000" dirty="0">
                <a:latin typeface="Times" pitchFamily="18" charset="0"/>
              </a:rPr>
              <a:t>E</a:t>
            </a:r>
            <a:r>
              <a:rPr sz="3000" spc="-65" dirty="0">
                <a:latin typeface="Times" pitchFamily="18" charset="0"/>
              </a:rPr>
              <a:t> </a:t>
            </a:r>
            <a:r>
              <a:rPr sz="3000" spc="-15" dirty="0">
                <a:latin typeface="Times" pitchFamily="18" charset="0"/>
              </a:rPr>
              <a:t>P</a:t>
            </a:r>
            <a:r>
              <a:rPr sz="3000" spc="-30" dirty="0">
                <a:latin typeface="Times" pitchFamily="18" charset="0"/>
              </a:rPr>
              <a:t>R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spc="-15" dirty="0">
                <a:latin typeface="Times" pitchFamily="18" charset="0"/>
              </a:rPr>
              <a:t>P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spc="25" dirty="0">
                <a:latin typeface="Times" pitchFamily="18" charset="0"/>
              </a:rPr>
              <a:t>S</a:t>
            </a:r>
            <a:r>
              <a:rPr sz="3000" spc="-30" dirty="0">
                <a:latin typeface="Times" pitchFamily="18" charset="0"/>
              </a:rPr>
              <a:t>I</a:t>
            </a:r>
            <a:r>
              <a:rPr sz="3000" spc="-35" dirty="0">
                <a:latin typeface="Times" pitchFamily="18" charset="0"/>
              </a:rPr>
              <a:t>T</a:t>
            </a:r>
            <a:r>
              <a:rPr sz="3000" spc="-30" dirty="0">
                <a:latin typeface="Times" pitchFamily="18" charset="0"/>
              </a:rPr>
              <a:t>I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dirty="0">
                <a:latin typeface="Times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 rot="10800000" flipV="1">
            <a:off x="609600" y="1612614"/>
            <a:ext cx="81534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spc="25" dirty="0" smtClean="0">
                <a:latin typeface="Times" pitchFamily="18" charset="0"/>
              </a:rPr>
              <a:t>U</a:t>
            </a:r>
            <a:r>
              <a:rPr lang="en-US" sz="2000" b="1" dirty="0" smtClean="0">
                <a:latin typeface="Times" pitchFamily="18" charset="0"/>
              </a:rPr>
              <a:t>R</a:t>
            </a:r>
            <a:r>
              <a:rPr lang="en-US" sz="2000" b="1" spc="5" dirty="0" smtClean="0">
                <a:latin typeface="Times" pitchFamily="18" charset="0"/>
              </a:rPr>
              <a:t> </a:t>
            </a:r>
            <a:r>
              <a:rPr lang="en-US" sz="2000" b="1" spc="25" dirty="0" smtClean="0">
                <a:latin typeface="Times" pitchFamily="18" charset="0"/>
              </a:rPr>
              <a:t>S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spc="25" dirty="0" smtClean="0">
                <a:latin typeface="Times" pitchFamily="18" charset="0"/>
              </a:rPr>
              <a:t>LU</a:t>
            </a:r>
            <a:r>
              <a:rPr lang="en-US" sz="2000" b="1" spc="-35" dirty="0" smtClean="0">
                <a:latin typeface="Times" pitchFamily="18" charset="0"/>
              </a:rPr>
              <a:t>T</a:t>
            </a:r>
            <a:r>
              <a:rPr lang="en-US" sz="2000" b="1" spc="-30" dirty="0" smtClean="0">
                <a:latin typeface="Times" pitchFamily="18" charset="0"/>
              </a:rPr>
              <a:t>I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dirty="0" smtClean="0">
                <a:latin typeface="Times" pitchFamily="18" charset="0"/>
              </a:rPr>
              <a:t>N: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charset="0"/>
              </a:rPr>
              <a:t>Line charts and bar graphs to display turnover rates over time.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charset="0"/>
              </a:rPr>
              <a:t>rates the different periods to identify trends and seasonal patterns.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smtClean="0">
                <a:latin typeface="Times" pitchFamily="18" charset="0"/>
              </a:rPr>
              <a:t>Breakdown of attrition by age, gender, department, and tenure using pivot tables and charts</a:t>
            </a:r>
            <a:r>
              <a:rPr lang="en-US" sz="2000" dirty="0" smtClean="0">
                <a:latin typeface="Times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smtClean="0">
                <a:latin typeface="Times" pitchFamily="18" charset="0"/>
              </a:rPr>
              <a:t>identification </a:t>
            </a:r>
            <a:r>
              <a:rPr lang="en-US" sz="2000" dirty="0" smtClean="0">
                <a:latin typeface="Times" pitchFamily="18" charset="0"/>
              </a:rPr>
              <a:t>of regional issues impacting turnover</a:t>
            </a:r>
            <a:r>
              <a:rPr lang="en-US" sz="2000" dirty="0" smtClean="0">
                <a:latin typeface="Times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-295" dirty="0" smtClean="0">
                <a:latin typeface="Times" pitchFamily="18" charset="0"/>
              </a:rPr>
              <a:t>V</a:t>
            </a:r>
            <a:r>
              <a:rPr lang="en-US" sz="2000" b="1" spc="-35" dirty="0" smtClean="0">
                <a:latin typeface="Times" pitchFamily="18" charset="0"/>
              </a:rPr>
              <a:t>A</a:t>
            </a:r>
            <a:r>
              <a:rPr lang="en-US" sz="2000" b="1" spc="25" dirty="0" smtClean="0">
                <a:latin typeface="Times" pitchFamily="18" charset="0"/>
              </a:rPr>
              <a:t>LU</a:t>
            </a:r>
            <a:r>
              <a:rPr lang="en-US" sz="2000" b="1" dirty="0" smtClean="0">
                <a:latin typeface="Times" pitchFamily="18" charset="0"/>
              </a:rPr>
              <a:t>E</a:t>
            </a:r>
            <a:r>
              <a:rPr lang="en-US" sz="2000" b="1" spc="-65" dirty="0" smtClean="0">
                <a:latin typeface="Times" pitchFamily="18" charset="0"/>
              </a:rPr>
              <a:t> </a:t>
            </a:r>
            <a:r>
              <a:rPr lang="en-US" sz="2000" b="1" spc="-15" dirty="0" smtClean="0">
                <a:latin typeface="Times" pitchFamily="18" charset="0"/>
              </a:rPr>
              <a:t>P</a:t>
            </a:r>
            <a:r>
              <a:rPr lang="en-US" sz="2000" b="1" spc="-30" dirty="0" smtClean="0">
                <a:latin typeface="Times" pitchFamily="18" charset="0"/>
              </a:rPr>
              <a:t>R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spc="-15" dirty="0" smtClean="0">
                <a:latin typeface="Times" pitchFamily="18" charset="0"/>
              </a:rPr>
              <a:t>P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spc="25" dirty="0" smtClean="0">
                <a:latin typeface="Times" pitchFamily="18" charset="0"/>
              </a:rPr>
              <a:t>S</a:t>
            </a:r>
            <a:r>
              <a:rPr lang="en-US" sz="2000" b="1" spc="-30" dirty="0" smtClean="0">
                <a:latin typeface="Times" pitchFamily="18" charset="0"/>
              </a:rPr>
              <a:t>I</a:t>
            </a:r>
            <a:r>
              <a:rPr lang="en-US" sz="2000" b="1" spc="-35" dirty="0" smtClean="0">
                <a:latin typeface="Times" pitchFamily="18" charset="0"/>
              </a:rPr>
              <a:t>T</a:t>
            </a:r>
            <a:r>
              <a:rPr lang="en-US" sz="2000" b="1" spc="-30" dirty="0" smtClean="0">
                <a:latin typeface="Times" pitchFamily="18" charset="0"/>
              </a:rPr>
              <a:t>I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dirty="0" smtClean="0">
                <a:latin typeface="Times" pitchFamily="18" charset="0"/>
              </a:rPr>
              <a:t>N: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charset="0"/>
              </a:rPr>
              <a:t> </a:t>
            </a:r>
            <a:r>
              <a:rPr lang="en-US" sz="2000" dirty="0" smtClean="0">
                <a:latin typeface="Times" pitchFamily="18" charset="0"/>
              </a:rPr>
              <a:t>Identifies key factors contributing to employee turnover, such as demographic trends and departmental issues, leading to targeted and effective retention strategies.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326</Words>
  <Application>Microsoft Office PowerPoint</Application>
  <PresentationFormat>Custom</PresentationFormat>
  <Paragraphs>61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Bharathinet 2</cp:lastModifiedBy>
  <cp:revision>20</cp:revision>
  <dcterms:created xsi:type="dcterms:W3CDTF">2024-03-29T15:07:22Z</dcterms:created>
  <dcterms:modified xsi:type="dcterms:W3CDTF">2024-08-30T06:22:06Z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