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499" y="-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19744"/>
        <c:axId val="110721280"/>
      </c:barChart>
      <c:catAx>
        <c:axId val="11071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21280"/>
        <c:crosses val="autoZero"/>
        <c:auto val="1"/>
        <c:lblAlgn val="ctr"/>
        <c:lblOffset val="100"/>
        <c:noMultiLvlLbl val="0"/>
      </c:catAx>
      <c:valAx>
        <c:axId val="11072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1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GB" sz="2400" dirty="0"/>
              <a:t>Logeshwari.N</a:t>
            </a:r>
          </a:p>
          <a:p>
            <a:r>
              <a:rPr lang="en-US" sz="2400" dirty="0"/>
              <a:t>REGISTER NO		:3122179</a:t>
            </a:r>
            <a:r>
              <a:rPr lang="en-GB" sz="2400" dirty="0"/>
              <a:t>38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:B.Com (Accounting &amp; Finance)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</a:t>
            </a:r>
            <a:r>
              <a:rPr lang="en-GB" sz="2400" dirty="0"/>
              <a:t>  : asunm1681312217938</a:t>
            </a:r>
            <a:r>
              <a:rPr lang="en-US" sz="2400" dirty="0"/>
              <a:t>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rajalakshmi56n@gmail.com</cp:lastModifiedBy>
  <cp:revision>50</cp:revision>
  <dcterms:created xsi:type="dcterms:W3CDTF">2024-03-29T15:07:22Z</dcterms:created>
  <dcterms:modified xsi:type="dcterms:W3CDTF">2024-09-06T17:45:41Z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