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6D9F-411D-44B2-A96C-E25372E65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69F04-7F14-4945-A8D8-C77AF1E65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0E45-2F7E-40BA-A9EF-DD81A418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889-B7DB-4E5E-B685-5A52B317F46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AFFAA-F473-4184-B1EB-90926B48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6C10-D2FC-4F9B-BDDD-28224956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F6ED-E745-430F-B83C-34A62EC4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0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D2ED-AE93-4D89-8DE6-F29CE54B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EA606-A508-4ECD-95BA-A87794201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60C72-FBC0-4E64-B081-F0E51995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889-B7DB-4E5E-B685-5A52B317F46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4903D-7136-4168-BB44-62630723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6DEE-A327-48A1-A9D3-5F508AFE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F6ED-E745-430F-B83C-34A62EC4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1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8C192-D7BD-431F-9A9C-4B87D36C8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951D3-BA4A-46AD-B8AB-A1199C91E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B0A47-F72C-4F90-A66F-DDF64372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889-B7DB-4E5E-B685-5A52B317F46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79C94-22ED-4894-A277-25D36628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E936-C852-47B2-92F8-9A7CFB3B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F6ED-E745-430F-B83C-34A62EC4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9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BC3C-2825-4C60-886A-073B058D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B9A5-52ED-4481-BBCD-39405DF3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8B7C-71FB-4119-A84C-BF4E6E1E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889-B7DB-4E5E-B685-5A52B317F46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50820-7869-4E23-BDBA-D8B61B89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5D59B-0401-417D-826B-FA7D17C4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F6ED-E745-430F-B83C-34A62EC4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91C-7669-4B4E-BEB3-1C9B9786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67C9C-C6DB-42C0-A21C-E0C80DA2F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F268-A805-4E57-88FB-B212F6B0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889-B7DB-4E5E-B685-5A52B317F46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3A33-20F0-4C26-91A8-3CB9FF88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C1BF4-E11F-40BF-BC66-E42AB383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F6ED-E745-430F-B83C-34A62EC4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2533-D779-48D4-AEDE-AFE2A9F8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4553-88BE-4C9C-8129-197F7C9A7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14D28-7E87-4C5F-A566-1905FA6E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0B918-86F0-4177-B0A6-AB5FB92C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889-B7DB-4E5E-B685-5A52B317F46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294A7-C78B-4849-9E42-579BFFBD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5A7C2-9C08-4A5F-849C-A2315DE5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F6ED-E745-430F-B83C-34A62EC4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A7D2-3D24-4A41-AE94-47D3BFE9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63FB9-A7D4-49BE-8EA3-A1F8CDC5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CD2DD-DE49-4074-BF93-6A57AA0D0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22BBB-5517-4DC5-8FC0-F1C9270E7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29E19-F4A3-4317-9BC4-B3E8EF8C6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57267-9EE3-4B58-86B0-FDFDC6C9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889-B7DB-4E5E-B685-5A52B317F46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6BF14-5DA3-44AC-9106-BEEC3175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62585-6CB2-4627-B5CD-7DCF3836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F6ED-E745-430F-B83C-34A62EC4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4D0F-9DCB-44FD-BD13-5F20E886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A13B7-9856-4F3F-8CBD-ABDB24F3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889-B7DB-4E5E-B685-5A52B317F46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737A3-4726-454C-A197-EBAB9D36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9E342-4473-455E-8648-B6495FFF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F6ED-E745-430F-B83C-34A62EC4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4E6E3-55D1-4E86-8CB6-EA0A12AA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889-B7DB-4E5E-B685-5A52B317F46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E87C2-E6C1-4394-B4B3-77296206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C5FAD-76BA-445F-B43D-8AF278BB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F6ED-E745-430F-B83C-34A62EC4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127E-0415-452C-A194-77B58C66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B989-EBB7-4568-8BB2-B322FF5F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4B7EC-6568-4344-9106-6635BFE32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F4DCF-73EB-483B-9B4D-BC6B5E30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889-B7DB-4E5E-B685-5A52B317F46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64446-C3FF-4CA3-8DF7-6AE8FDCD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C5B45-009F-471D-BE00-E0D74707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F6ED-E745-430F-B83C-34A62EC4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FFC4-27C4-4337-B8DB-0996C6C7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57D06-96CA-471B-BB4D-E50EE8F63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56AFF-DC67-4E27-88CA-1E197EF29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02B8-D1D5-44E0-9854-BBB799F2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4889-B7DB-4E5E-B685-5A52B317F46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99AE2-1A9C-4A36-9782-1492C322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38F5-8EB1-4180-8348-6A007F0A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F6ED-E745-430F-B83C-34A62EC4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DB65B-CB27-4661-A828-F084708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9ED08-CEEF-4463-B876-546BD341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34F73-E2AF-4D4C-AB67-957E24523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4889-B7DB-4E5E-B685-5A52B317F46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61A2-9341-4B90-84ED-4094F8CAE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215F-4673-4FC5-8165-EA870B801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F6ED-E745-430F-B83C-34A62EC4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6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9926-CC72-49AF-8A9E-A3B91200C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-apple-system"/>
              </a:rPr>
              <a:t> Call Center Trends Dashboard using Power BI! 🚀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2EA1C3-5317-4055-B83E-030349D482C5}"/>
              </a:ext>
            </a:extLst>
          </p:cNvPr>
          <p:cNvSpPr txBox="1">
            <a:spLocks/>
          </p:cNvSpPr>
          <p:nvPr/>
        </p:nvSpPr>
        <p:spPr>
          <a:xfrm>
            <a:off x="1246094" y="35099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-apple-system"/>
              </a:rPr>
              <a:t> </a:t>
            </a:r>
            <a:r>
              <a:rPr lang="en-US" b="0" i="0" dirty="0">
                <a:effectLst/>
                <a:latin typeface="-apple-system"/>
              </a:rPr>
              <a:t> Sales Dashboard in </a:t>
            </a:r>
            <a:r>
              <a:rPr lang="en-US" dirty="0">
                <a:latin typeface="-apple-system"/>
              </a:rPr>
              <a:t>PowerBI! 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6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99A9-6276-44D6-AB54-D65FE47A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Center Trends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CAF14-A656-4497-BB87-9F4BE7F87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18" y="1200833"/>
            <a:ext cx="6116764" cy="33321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EF83C-994F-4CA9-B697-EA51B4D0297D}"/>
              </a:ext>
            </a:extLst>
          </p:cNvPr>
          <p:cNvSpPr txBox="1"/>
          <p:nvPr/>
        </p:nvSpPr>
        <p:spPr>
          <a:xfrm>
            <a:off x="6612593" y="1191431"/>
            <a:ext cx="60982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This dynamic dashboard offers a bird's-eye view of crucial metrics, providing valuable insights into call center performance. From call volumes and response times to customer satisfaction scores, it's all at your fingertips. 🌐💼</a:t>
            </a:r>
            <a:br>
              <a:rPr lang="en-US" b="0" i="0" dirty="0">
                <a:effectLst/>
                <a:latin typeface="-apple-system"/>
              </a:rPr>
            </a:b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Key Features: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✅ Real-time Data Visualization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✅ Comparative Analysis of Call Metrics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✅ Customer Satisfaction Trends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✅ Agent Performance Metrics</a:t>
            </a:r>
            <a:br>
              <a:rPr lang="en-US" b="0" i="0" dirty="0">
                <a:effectLst/>
                <a:latin typeface="-apple-system"/>
              </a:rPr>
            </a:b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KPI Includes (my project):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👍➡️Overall customer satisfaction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👍➡️Overall calls answered and abandoned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👍➡️Calls by time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👍➡️Average speed of answer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👍➡️Agents performance quadrant.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A012-D909-4127-AB78-EA502A7E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BBCBB-9DA8-49C7-A618-2F9EFF599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876" y="1502896"/>
            <a:ext cx="5539201" cy="39297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D13351-3EA7-49DE-B3CE-B9DECC298D7A}"/>
              </a:ext>
            </a:extLst>
          </p:cNvPr>
          <p:cNvSpPr txBox="1"/>
          <p:nvPr/>
        </p:nvSpPr>
        <p:spPr>
          <a:xfrm>
            <a:off x="6093760" y="729839"/>
            <a:ext cx="609824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Sales Dashboard in </a:t>
            </a:r>
            <a:r>
              <a:rPr lang="en-US" dirty="0">
                <a:latin typeface="-apple-system"/>
              </a:rPr>
              <a:t>PowerBI</a:t>
            </a:r>
            <a:r>
              <a:rPr lang="en-US" b="0" i="0" dirty="0">
                <a:effectLst/>
                <a:latin typeface="-apple-system"/>
              </a:rPr>
              <a:t>, designed to monitor performance, generate reports, and analyze trends.</a:t>
            </a:r>
            <a:br>
              <a:rPr lang="en-US" b="0" i="0" dirty="0">
                <a:effectLst/>
                <a:latin typeface="-apple-system"/>
              </a:rPr>
            </a:b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📊Key Features:</a:t>
            </a:r>
            <a:br>
              <a:rPr lang="en-US" b="0" i="0" dirty="0">
                <a:effectLst/>
                <a:latin typeface="-apple-system"/>
              </a:rPr>
            </a:b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🎯Sales By Category: Visual breakdown of sales across different product categories.</a:t>
            </a:r>
            <a:br>
              <a:rPr lang="en-US" b="0" i="0" dirty="0">
                <a:effectLst/>
                <a:latin typeface="-apple-system"/>
              </a:rPr>
            </a:b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📈Profit Gained Over Time: Insightful graphs showing profit trends over the years.</a:t>
            </a:r>
            <a:br>
              <a:rPr lang="en-US" b="0" i="0" dirty="0">
                <a:effectLst/>
                <a:latin typeface="-apple-system"/>
              </a:rPr>
            </a:b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🚀By State: Geographical representation of sales distribution.</a:t>
            </a:r>
            <a:br>
              <a:rPr lang="en-US" b="0" i="0" dirty="0">
                <a:effectLst/>
                <a:latin typeface="-apple-system"/>
              </a:rPr>
            </a:b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📊Customer Count: Year-over-year comparison of customer numbers.</a:t>
            </a:r>
            <a:br>
              <a:rPr lang="en-US" b="0" i="0" dirty="0">
                <a:effectLst/>
                <a:latin typeface="-apple-system"/>
              </a:rPr>
            </a:b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💰Top 5 Customers selling Products: Highlighting our most profitable customers.</a:t>
            </a:r>
            <a:br>
              <a:rPr lang="en-US" b="0" i="0" dirty="0">
                <a:effectLst/>
                <a:latin typeface="-apple-system"/>
              </a:rPr>
            </a:b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📆Monthly Sales: Monitoring monthly sales performance to spot trends and anomalies.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0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 Call Center Trends Dashboard using Power BI! 🚀</vt:lpstr>
      <vt:lpstr>Call Center Trends </vt:lpstr>
      <vt:lpstr>Sales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 Trends Dashboard using Power BI! 🚀</dc:title>
  <dc:creator>logeswari boopalan</dc:creator>
  <cp:lastModifiedBy>logeswari boopalan</cp:lastModifiedBy>
  <cp:revision>2</cp:revision>
  <dcterms:created xsi:type="dcterms:W3CDTF">2024-08-15T03:00:13Z</dcterms:created>
  <dcterms:modified xsi:type="dcterms:W3CDTF">2024-08-15T03:02:07Z</dcterms:modified>
</cp:coreProperties>
</file>