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lnár Viktor" initials="MV" lastIdx="1" clrIdx="0">
    <p:extLst>
      <p:ext uri="{19B8F6BF-5375-455C-9EA6-DF929625EA0E}">
        <p15:presenceInfo xmlns:p15="http://schemas.microsoft.com/office/powerpoint/2012/main" userId="Molnár Vik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C345-124B-4106-B702-C89126D5F0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54C2-E998-4E0A-93F8-A0B4800F1F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68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C345-124B-4106-B702-C89126D5F0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54C2-E998-4E0A-93F8-A0B4800F1F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113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C345-124B-4106-B702-C89126D5F0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54C2-E998-4E0A-93F8-A0B4800F1F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81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C345-124B-4106-B702-C89126D5F0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54C2-E998-4E0A-93F8-A0B4800F1F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926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C345-124B-4106-B702-C89126D5F0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54C2-E998-4E0A-93F8-A0B4800F1F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43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C345-124B-4106-B702-C89126D5F0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54C2-E998-4E0A-93F8-A0B4800F1F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831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C345-124B-4106-B702-C89126D5F0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54C2-E998-4E0A-93F8-A0B4800F1F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181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C345-124B-4106-B702-C89126D5F0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54C2-E998-4E0A-93F8-A0B4800F1F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87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C345-124B-4106-B702-C89126D5F0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54C2-E998-4E0A-93F8-A0B4800F1F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94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C345-124B-4106-B702-C89126D5F0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54C2-E998-4E0A-93F8-A0B4800F1F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873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C345-124B-4106-B702-C89126D5F0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54C2-E998-4E0A-93F8-A0B4800F1F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86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BC345-124B-4106-B702-C89126D5F0E2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254C2-E998-4E0A-93F8-A0B4800F1F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807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4442"/>
            <a:ext cx="3965331" cy="1437468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194" y="2434442"/>
            <a:ext cx="3276806" cy="1437467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8991500" y="6080166"/>
            <a:ext cx="2808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</a:t>
            </a:r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Molnár 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iktor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4378569" y="184639"/>
            <a:ext cx="2877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Nyári munka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105508" y="4009292"/>
            <a:ext cx="2206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Robotok programozása: </a:t>
            </a:r>
          </a:p>
          <a:p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Mitsubishi </a:t>
            </a:r>
          </a:p>
          <a:p>
            <a:r>
              <a:rPr lang="hu-H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u-H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8845061" y="4009292"/>
            <a:ext cx="25811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Autóalkatrészek beszállítása:</a:t>
            </a:r>
          </a:p>
          <a:p>
            <a:r>
              <a:rPr lang="hu-H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Stellantis</a:t>
            </a:r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csoport</a:t>
            </a:r>
          </a:p>
          <a:p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BMW</a:t>
            </a:r>
          </a:p>
          <a:p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Renault</a:t>
            </a:r>
            <a:endParaRPr lang="hu-H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940968" y="0"/>
            <a:ext cx="1922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Hepenix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957465"/>
              </p:ext>
            </p:extLst>
          </p:nvPr>
        </p:nvGraphicFramePr>
        <p:xfrm>
          <a:off x="2032000" y="719666"/>
          <a:ext cx="8128000" cy="5695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441686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9536015"/>
                    </a:ext>
                  </a:extLst>
                </a:gridCol>
              </a:tblGrid>
              <a:tr h="631937"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Alapítás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1991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313145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Tulajdonosok száma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08962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Munkavállalók</a:t>
                      </a:r>
                      <a:r>
                        <a:rPr lang="hu-HU" baseline="0" dirty="0" smtClean="0"/>
                        <a:t> száma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571015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Ország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Székhely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Magyarország</a:t>
                      </a:r>
                      <a:r>
                        <a:rPr lang="hu-H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2049 Diósd, Petőfi S. utca 39.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044451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Partnerek száma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468019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Aktív</a:t>
                      </a:r>
                      <a:r>
                        <a:rPr lang="hu-HU" baseline="0" dirty="0" smtClean="0"/>
                        <a:t> projektek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956185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Bevétel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1 963 776 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Ezer</a:t>
                      </a:r>
                      <a:r>
                        <a:rPr lang="hu-H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Ft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95069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Referencia</a:t>
                      </a:r>
                      <a:r>
                        <a:rPr lang="hu-HU" baseline="0" dirty="0" smtClean="0"/>
                        <a:t> munkák száma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823676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Jegyzet</a:t>
                      </a:r>
                      <a:r>
                        <a:rPr lang="hu-HU" baseline="0" dirty="0" smtClean="0"/>
                        <a:t> Tőke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millió Ft felett és 5 millió Ft alatt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10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53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267201" y="0"/>
            <a:ext cx="3746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Főtevékenységek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326731" y="1699641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Automata rendszerek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1315"/>
            <a:ext cx="3467538" cy="3057023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320489" y="1699649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Nukleáris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372" y="2161306"/>
            <a:ext cx="3566527" cy="3057023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9481653" y="1699641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Kereskedelmi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9276" y="2161314"/>
            <a:ext cx="3576620" cy="3057015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10427585" y="6368716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Forrás:Hepenix.hu</a:t>
            </a:r>
            <a:endParaRPr lang="hu-H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0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894069" y="349639"/>
            <a:ext cx="4187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Referencia munkák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7803529" y="5927557"/>
            <a:ext cx="21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Partnerek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042" y="1057525"/>
            <a:ext cx="5855369" cy="487003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07" y="1057525"/>
            <a:ext cx="5606891" cy="4870032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10282503" y="0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Forrás:Hepenix.hu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66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5309937" y="8021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4636169" y="0"/>
            <a:ext cx="3292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Valeo</a:t>
            </a: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(Magyar)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45745"/>
              </p:ext>
            </p:extLst>
          </p:nvPr>
        </p:nvGraphicFramePr>
        <p:xfrm>
          <a:off x="1922180" y="707886"/>
          <a:ext cx="8128000" cy="5695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135104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10799263"/>
                    </a:ext>
                  </a:extLst>
                </a:gridCol>
              </a:tblGrid>
              <a:tr h="631937"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Alapítás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1993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696070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Tulajdonosok száma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88543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Munkavállalók</a:t>
                      </a:r>
                      <a:r>
                        <a:rPr lang="hu-HU" baseline="0" dirty="0" smtClean="0"/>
                        <a:t> száma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2.700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24635"/>
                  </a:ext>
                </a:extLst>
              </a:tr>
              <a:tr h="6047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Ország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Székhely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Magyarország</a:t>
                      </a:r>
                      <a:r>
                        <a:rPr lang="hu-H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8200 Veszprém, Piramis u. 1 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22467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Importörök</a:t>
                      </a:r>
                      <a:r>
                        <a:rPr lang="hu-HU" baseline="0" dirty="0" smtClean="0"/>
                        <a:t> száma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863182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Aktív</a:t>
                      </a:r>
                      <a:r>
                        <a:rPr lang="hu-HU" baseline="0" dirty="0" smtClean="0"/>
                        <a:t> projektek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76743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Bevétel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baseline="0" dirty="0" smtClean="0">
                          <a:solidFill>
                            <a:schemeClr val="tx1"/>
                          </a:solidFill>
                        </a:rPr>
                        <a:t> milliárd Euro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308478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Beszállítók száma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216241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Jegyzet</a:t>
                      </a:r>
                      <a:r>
                        <a:rPr lang="hu-HU" baseline="0" dirty="0" smtClean="0"/>
                        <a:t> Tőke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millió Ft felett és 5 millió Ft alatt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54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20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9219"/>
            <a:ext cx="5898515" cy="389021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235" y="1989219"/>
            <a:ext cx="6152766" cy="3890212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201631" y="1281333"/>
            <a:ext cx="3495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Valeo</a:t>
            </a: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Veszprém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6039235" y="1281333"/>
            <a:ext cx="6300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Valeo</a:t>
            </a:r>
            <a:r>
              <a:rPr lang="hu-HU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-Siemens </a:t>
            </a: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Videoton park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179270" y="5879430"/>
            <a:ext cx="1539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Forrás: Valeo.hu</a:t>
            </a:r>
            <a:endParaRPr lang="hu-H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823441" y="5879430"/>
            <a:ext cx="2732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Forrás: 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Valeo-Siemens.com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9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5532759" y="9525"/>
            <a:ext cx="1781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Gyártás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1" y="1755636"/>
            <a:ext cx="2099392" cy="2535782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0" y="4291418"/>
            <a:ext cx="244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BMW </a:t>
            </a:r>
            <a:r>
              <a:rPr lang="hu-H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hu-H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eber</a:t>
            </a:r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okos kulcs:</a:t>
            </a:r>
          </a:p>
          <a:p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kulcs </a:t>
            </a:r>
            <a:r>
              <a:rPr lang="hu-H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millió Ft</a:t>
            </a:r>
            <a:endParaRPr lang="hu-H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525529" y="4874061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Forrás: dkgcc.com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1755636"/>
            <a:ext cx="2533650" cy="2533650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3660961" y="4289286"/>
            <a:ext cx="1955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Renault </a:t>
            </a:r>
            <a:r>
              <a:rPr lang="hu-H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foldable</a:t>
            </a:r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kulcs 500 E Ft</a:t>
            </a:r>
            <a:endParaRPr lang="hu-H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3696965" y="4874061"/>
            <a:ext cx="1826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Forrás: </a:t>
            </a:r>
            <a:r>
              <a:rPr lang="hu-H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keypartner-bg.com</a:t>
            </a:r>
            <a:endParaRPr lang="hu-H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766" y="1720938"/>
            <a:ext cx="1438275" cy="2568348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7482175" y="4289286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Iml</a:t>
            </a:r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hu-H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6978767" y="4636055"/>
            <a:ext cx="1826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Forrás: keypartner-bg.com</a:t>
            </a:r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762" y="1720938"/>
            <a:ext cx="2528888" cy="2528888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017391" y="4297501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Bsi</a:t>
            </a:r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Power-board</a:t>
            </a:r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db 800-1000 E ft</a:t>
            </a:r>
            <a:endParaRPr lang="hu-H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10108184" y="4874060"/>
            <a:ext cx="15547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Forrás: </a:t>
            </a:r>
            <a:r>
              <a:rPr lang="hu-H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Autotech24.eu</a:t>
            </a:r>
          </a:p>
        </p:txBody>
      </p:sp>
    </p:spTree>
    <p:extLst>
      <p:ext uri="{BB962C8B-B14F-4D97-AF65-F5344CB8AC3E}">
        <p14:creationId xmlns:p14="http://schemas.microsoft.com/office/powerpoint/2010/main" val="277813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5511244" y="9525"/>
            <a:ext cx="17812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Gyártás</a:t>
            </a:r>
            <a:endParaRPr lang="hu-HU" sz="40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42" y="1495424"/>
            <a:ext cx="5147502" cy="2079625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2488091" y="3575049"/>
            <a:ext cx="1965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Kormánykapcsolórúd</a:t>
            </a:r>
            <a:endParaRPr lang="hu-H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1495424"/>
            <a:ext cx="3114675" cy="207645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8477094" y="3575049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Ablaktörlőlapát</a:t>
            </a:r>
            <a:endParaRPr lang="hu-H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2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178</Words>
  <Application>Microsoft Office PowerPoint</Application>
  <PresentationFormat>Szélesvásznú</PresentationFormat>
  <Paragraphs>78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Molnár Viktor</dc:creator>
  <cp:lastModifiedBy>Molnár Viktor</cp:lastModifiedBy>
  <cp:revision>21</cp:revision>
  <dcterms:created xsi:type="dcterms:W3CDTF">2022-09-09T09:10:13Z</dcterms:created>
  <dcterms:modified xsi:type="dcterms:W3CDTF">2022-09-14T09:34:29Z</dcterms:modified>
</cp:coreProperties>
</file>