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nár Viktor" initials="MV" lastIdx="1" clrIdx="0">
    <p:extLst>
      <p:ext uri="{19B8F6BF-5375-455C-9EA6-DF929625EA0E}">
        <p15:presenceInfo xmlns:p15="http://schemas.microsoft.com/office/powerpoint/2012/main" userId="Molnár Vik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6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13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81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2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3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831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181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87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9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73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C345-124B-4106-B702-C89126D5F0E2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54C2-E998-4E0A-93F8-A0B4800F1F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0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4442"/>
            <a:ext cx="4250577" cy="143746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194" y="2434443"/>
            <a:ext cx="3276806" cy="1437467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8991500" y="6080166"/>
            <a:ext cx="2808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Molnár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hu-H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iktor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940968" y="0"/>
            <a:ext cx="1922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Hepenix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57465"/>
              </p:ext>
            </p:extLst>
          </p:nvPr>
        </p:nvGraphicFramePr>
        <p:xfrm>
          <a:off x="2032000" y="719666"/>
          <a:ext cx="8128000" cy="569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4168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9536015"/>
                    </a:ext>
                  </a:extLst>
                </a:gridCol>
              </a:tblGrid>
              <a:tr h="631937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Alapítás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1991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13145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Tulajdonosok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08962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Munkavállalók</a:t>
                      </a:r>
                      <a:r>
                        <a:rPr lang="hu-HU" baseline="0" dirty="0" smtClean="0"/>
                        <a:t>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571015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Ország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Székhely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Magyarország</a:t>
                      </a:r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2049 Diósd, Petőfi S. utca 39.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44451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Partnerek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8019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Aktív</a:t>
                      </a:r>
                      <a:r>
                        <a:rPr lang="hu-HU" baseline="0" dirty="0" smtClean="0"/>
                        <a:t> projektek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56185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Bevétel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1 963 776 </a:t>
                      </a:r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Ezer</a:t>
                      </a:r>
                      <a:r>
                        <a:rPr lang="hu-H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95069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Referencia</a:t>
                      </a:r>
                      <a:r>
                        <a:rPr lang="hu-HU" baseline="0" dirty="0" smtClean="0"/>
                        <a:t> munkák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23676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Jegyzet</a:t>
                      </a:r>
                      <a:r>
                        <a:rPr lang="hu-HU" baseline="0" dirty="0" smtClean="0"/>
                        <a:t> Tőke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millió Ft felett és 5 millió Ft alatt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5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267201" y="0"/>
            <a:ext cx="3746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Főtevékenységek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326731" y="169964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rendszerek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1315"/>
            <a:ext cx="3467538" cy="305702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320489" y="1699649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Nukleáris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372" y="2161306"/>
            <a:ext cx="3566527" cy="3057023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9481653" y="1699641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Kereskedelmi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276" y="2161314"/>
            <a:ext cx="3576620" cy="305701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0427585" y="6368716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Forrás:Hepenix.hu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894069" y="349639"/>
            <a:ext cx="4187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 munkák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7803529" y="5927557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Partnerek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42" y="1057525"/>
            <a:ext cx="5855369" cy="48700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7" y="1057525"/>
            <a:ext cx="5606891" cy="4870032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10282503" y="0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Forrás:Hepenix.hu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309937" y="8021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4636169" y="0"/>
            <a:ext cx="3292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Valeo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(Magyar)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45745"/>
              </p:ext>
            </p:extLst>
          </p:nvPr>
        </p:nvGraphicFramePr>
        <p:xfrm>
          <a:off x="1922180" y="707886"/>
          <a:ext cx="8128000" cy="569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35104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0799263"/>
                    </a:ext>
                  </a:extLst>
                </a:gridCol>
              </a:tblGrid>
              <a:tr h="631937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Alapítás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1993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96070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Tulajdonosok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88543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Munkavállalók</a:t>
                      </a:r>
                      <a:r>
                        <a:rPr lang="hu-HU" baseline="0" dirty="0" smtClean="0"/>
                        <a:t>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2.700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4635"/>
                  </a:ext>
                </a:extLst>
              </a:tr>
              <a:tr h="604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Ország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Székhely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Magyarország</a:t>
                      </a:r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8200 Veszprém, Piramis u. 1 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2467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Importörök</a:t>
                      </a:r>
                      <a:r>
                        <a:rPr lang="hu-HU" baseline="0" dirty="0" smtClean="0"/>
                        <a:t>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63182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Aktív</a:t>
                      </a:r>
                      <a:r>
                        <a:rPr lang="hu-HU" baseline="0" dirty="0" smtClean="0"/>
                        <a:t> projektek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76743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Bevétel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 milliárd Euro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308478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Beszállítók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16241"/>
                  </a:ext>
                </a:extLst>
              </a:tr>
              <a:tr h="631937">
                <a:tc>
                  <a:txBody>
                    <a:bodyPr/>
                    <a:lstStyle/>
                    <a:p>
                      <a:r>
                        <a:rPr lang="hu-HU" dirty="0" smtClean="0"/>
                        <a:t>Jegyzet</a:t>
                      </a:r>
                      <a:r>
                        <a:rPr lang="hu-HU" baseline="0" dirty="0" smtClean="0"/>
                        <a:t> Tőke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millió Ft felett és 5 millió Ft alatt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5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2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9219"/>
            <a:ext cx="5898515" cy="389021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35" y="1989219"/>
            <a:ext cx="6152766" cy="389021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201631" y="1281333"/>
            <a:ext cx="3495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Valeo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Veszprém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039235" y="1281333"/>
            <a:ext cx="6300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Valeo</a:t>
            </a:r>
            <a:r>
              <a:rPr lang="hu-H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-Siemens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Videoton park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179270" y="5879430"/>
            <a:ext cx="1539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Valeo.hu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7823441" y="5879430"/>
            <a:ext cx="2732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Valeo-Siemens.com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117</Words>
  <Application>Microsoft Office PowerPoint</Application>
  <PresentationFormat>Szélesvásznú</PresentationFormat>
  <Paragraphs>55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Viktor</dc:creator>
  <cp:lastModifiedBy>Molnár Viktor</cp:lastModifiedBy>
  <cp:revision>12</cp:revision>
  <dcterms:created xsi:type="dcterms:W3CDTF">2022-09-09T09:10:13Z</dcterms:created>
  <dcterms:modified xsi:type="dcterms:W3CDTF">2022-09-09T10:12:59Z</dcterms:modified>
</cp:coreProperties>
</file>