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4" r:id="rId3"/>
    <p:sldId id="266" r:id="rId4"/>
    <p:sldId id="263" r:id="rId5"/>
    <p:sldId id="265" r:id="rId6"/>
    <p:sldId id="259" r:id="rId7"/>
    <p:sldId id="258" r:id="rId8"/>
    <p:sldId id="272" r:id="rId9"/>
    <p:sldId id="264" r:id="rId10"/>
    <p:sldId id="268" r:id="rId11"/>
    <p:sldId id="261" r:id="rId12"/>
    <p:sldId id="262" r:id="rId13"/>
    <p:sldId id="270" r:id="rId14"/>
    <p:sldId id="273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B0B"/>
    <a:srgbClr val="000000"/>
    <a:srgbClr val="F7F7F7"/>
    <a:srgbClr val="FFFFFF"/>
    <a:srgbClr val="A5FFB0"/>
    <a:srgbClr val="C9FCFF"/>
    <a:srgbClr val="F0C9FF"/>
    <a:srgbClr val="C8FFD2"/>
    <a:srgbClr val="F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C135-D709-436E-B108-E188CE5D221E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210E0-6038-4522-AFF4-94C66D03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5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10E0-6038-4522-AFF4-94C66D032E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3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Then</a:t>
            </a:r>
            <a:r>
              <a:rPr lang="en-US" altLang="zh-TW" baseline="0" dirty="0" smtClean="0"/>
              <a:t> why not we just combine then together?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10E0-6038-4522-AFF4-94C66D032E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6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10E0-6038-4522-AFF4-94C66D032E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8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10E0-6038-4522-AFF4-94C66D032E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0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03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5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9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4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1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4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D50C-D392-40B4-9B8D-D303E0B78C8C}" type="datetimeFigureOut">
              <a:rPr lang="zh-TW" altLang="en-US" smtClean="0"/>
              <a:t>2017/10/29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EA49-CDDB-49FB-BFD5-80EF44977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3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hyperlink" Target="&#26410;&#21629;&#21517;.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microsoft.com/office/2007/relationships/hdphoto" Target="../media/hdphoto4.wdp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hyperlink" Target="&#26410;&#21629;&#21517;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hyperlink" Target="&#26410;&#21629;&#21517;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21760"/>
            <a:ext cx="9144000" cy="731520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Hackathon Presentation</a:t>
            </a:r>
            <a:endParaRPr lang="zh-TW" altLang="en-US" sz="4800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24000" y="4744720"/>
            <a:ext cx="9144000" cy="67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dirty="0"/>
          </a:p>
        </p:txBody>
      </p:sp>
      <p:pic>
        <p:nvPicPr>
          <p:cNvPr id="1026" name="Picture 2" descr="「logitech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007235"/>
            <a:ext cx="63436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2260" y="13374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Slightly touch</a:t>
            </a:r>
            <a:endParaRPr lang="zh-TW" altLang="en-US" sz="3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22" y="1337499"/>
            <a:ext cx="1653675" cy="1653675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>
            <a:off x="6260059" y="3110444"/>
            <a:ext cx="0" cy="82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5085353" y="2986050"/>
            <a:ext cx="477080" cy="72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960832" y="2986050"/>
            <a:ext cx="475358" cy="72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2" y="3914552"/>
            <a:ext cx="952828" cy="95282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621952" y="4830885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  <a:endParaRPr lang="zh-TW" altLang="en-US" sz="24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90" y="4154711"/>
            <a:ext cx="507972" cy="50797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9" y="3939050"/>
            <a:ext cx="939293" cy="939293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827" y="4408696"/>
            <a:ext cx="939293" cy="939293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11" y="3939049"/>
            <a:ext cx="939293" cy="939293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73" y="4624356"/>
            <a:ext cx="507972" cy="50797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71" y="4154709"/>
            <a:ext cx="507972" cy="507972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4246519" y="4877052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 mode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61315" y="5346697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 mode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280069" y="487705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Home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7" y="4154710"/>
            <a:ext cx="507972" cy="50797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78" y="4154710"/>
            <a:ext cx="507972" cy="5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040" y="420053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</a:t>
            </a:r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Mode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禁止標誌 6"/>
          <p:cNvSpPr/>
          <p:nvPr/>
        </p:nvSpPr>
        <p:spPr>
          <a:xfrm>
            <a:off x="1909765" y="2897388"/>
            <a:ext cx="1213232" cy="1195303"/>
          </a:xfrm>
          <a:prstGeom prst="noSmoking">
            <a:avLst>
              <a:gd name="adj" fmla="val 5416"/>
            </a:avLst>
          </a:prstGeom>
          <a:solidFill>
            <a:schemeClr val="accent5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79" y="1051437"/>
            <a:ext cx="1388358" cy="1388358"/>
          </a:xfrm>
          <a:prstGeom prst="rect">
            <a:avLst/>
          </a:prstGeom>
        </p:spPr>
      </p:pic>
      <p:pic>
        <p:nvPicPr>
          <p:cNvPr id="2052" name="Picture 4" descr="「check icon」的圖片搜尋結果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  <a14:imgEffect>
                      <a14:colorTemperature colorTemp="112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20" y="2893810"/>
            <a:ext cx="1198880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5060649" y="2893810"/>
            <a:ext cx="1302418" cy="1281950"/>
          </a:xfrm>
          <a:custGeom>
            <a:avLst/>
            <a:gdLst/>
            <a:ahLst/>
            <a:cxnLst/>
            <a:rect l="l" t="t" r="r" b="b"/>
            <a:pathLst>
              <a:path w="1666240" h="1656080">
                <a:moveTo>
                  <a:pt x="855544" y="1102152"/>
                </a:moveTo>
                <a:cubicBezTo>
                  <a:pt x="867847" y="1102152"/>
                  <a:pt x="877967" y="1103243"/>
                  <a:pt x="885905" y="1105426"/>
                </a:cubicBezTo>
                <a:cubicBezTo>
                  <a:pt x="893842" y="1107609"/>
                  <a:pt x="900291" y="1111181"/>
                  <a:pt x="905252" y="1116142"/>
                </a:cubicBezTo>
                <a:cubicBezTo>
                  <a:pt x="910213" y="1121103"/>
                  <a:pt x="913587" y="1128048"/>
                  <a:pt x="915373" y="1136978"/>
                </a:cubicBezTo>
                <a:cubicBezTo>
                  <a:pt x="917158" y="1145908"/>
                  <a:pt x="918051" y="1156921"/>
                  <a:pt x="918051" y="1170018"/>
                </a:cubicBezTo>
                <a:cubicBezTo>
                  <a:pt x="918051" y="1183115"/>
                  <a:pt x="917158" y="1193929"/>
                  <a:pt x="915373" y="1202462"/>
                </a:cubicBezTo>
                <a:cubicBezTo>
                  <a:pt x="913587" y="1210995"/>
                  <a:pt x="910213" y="1217940"/>
                  <a:pt x="905252" y="1223298"/>
                </a:cubicBezTo>
                <a:cubicBezTo>
                  <a:pt x="900291" y="1228656"/>
                  <a:pt x="893842" y="1232426"/>
                  <a:pt x="885905" y="1234609"/>
                </a:cubicBezTo>
                <a:cubicBezTo>
                  <a:pt x="877967" y="1236792"/>
                  <a:pt x="867847" y="1237883"/>
                  <a:pt x="855544" y="1237883"/>
                </a:cubicBezTo>
                <a:cubicBezTo>
                  <a:pt x="843241" y="1237883"/>
                  <a:pt x="833021" y="1236792"/>
                  <a:pt x="824885" y="1234609"/>
                </a:cubicBezTo>
                <a:cubicBezTo>
                  <a:pt x="816749" y="1232426"/>
                  <a:pt x="810300" y="1228656"/>
                  <a:pt x="805537" y="1223298"/>
                </a:cubicBezTo>
                <a:cubicBezTo>
                  <a:pt x="800775" y="1217940"/>
                  <a:pt x="797501" y="1210995"/>
                  <a:pt x="795715" y="1202462"/>
                </a:cubicBezTo>
                <a:cubicBezTo>
                  <a:pt x="793929" y="1193929"/>
                  <a:pt x="793036" y="1183115"/>
                  <a:pt x="793036" y="1170018"/>
                </a:cubicBezTo>
                <a:cubicBezTo>
                  <a:pt x="793036" y="1156921"/>
                  <a:pt x="793929" y="1145908"/>
                  <a:pt x="795715" y="1136978"/>
                </a:cubicBezTo>
                <a:cubicBezTo>
                  <a:pt x="797501" y="1128048"/>
                  <a:pt x="800775" y="1121103"/>
                  <a:pt x="805537" y="1116142"/>
                </a:cubicBezTo>
                <a:cubicBezTo>
                  <a:pt x="810300" y="1111181"/>
                  <a:pt x="816749" y="1107609"/>
                  <a:pt x="824885" y="1105426"/>
                </a:cubicBezTo>
                <a:cubicBezTo>
                  <a:pt x="833021" y="1103243"/>
                  <a:pt x="843241" y="1102152"/>
                  <a:pt x="855544" y="1102152"/>
                </a:cubicBezTo>
                <a:close/>
                <a:moveTo>
                  <a:pt x="855544" y="413971"/>
                </a:moveTo>
                <a:cubicBezTo>
                  <a:pt x="866259" y="413971"/>
                  <a:pt x="875090" y="414566"/>
                  <a:pt x="882035" y="415757"/>
                </a:cubicBezTo>
                <a:cubicBezTo>
                  <a:pt x="888980" y="416947"/>
                  <a:pt x="894537" y="418733"/>
                  <a:pt x="898704" y="421115"/>
                </a:cubicBezTo>
                <a:cubicBezTo>
                  <a:pt x="902871" y="423496"/>
                  <a:pt x="905748" y="426373"/>
                  <a:pt x="907336" y="429747"/>
                </a:cubicBezTo>
                <a:cubicBezTo>
                  <a:pt x="908923" y="433120"/>
                  <a:pt x="909717" y="437188"/>
                  <a:pt x="909717" y="441950"/>
                </a:cubicBezTo>
                <a:lnTo>
                  <a:pt x="899597" y="1009879"/>
                </a:lnTo>
                <a:cubicBezTo>
                  <a:pt x="899597" y="1013054"/>
                  <a:pt x="898902" y="1015832"/>
                  <a:pt x="897513" y="1018213"/>
                </a:cubicBezTo>
                <a:cubicBezTo>
                  <a:pt x="896124" y="1020594"/>
                  <a:pt x="893644" y="1022579"/>
                  <a:pt x="890072" y="1024166"/>
                </a:cubicBezTo>
                <a:cubicBezTo>
                  <a:pt x="886500" y="1025754"/>
                  <a:pt x="881936" y="1026944"/>
                  <a:pt x="876380" y="1027738"/>
                </a:cubicBezTo>
                <a:cubicBezTo>
                  <a:pt x="870823" y="1028532"/>
                  <a:pt x="863878" y="1028929"/>
                  <a:pt x="855544" y="1028929"/>
                </a:cubicBezTo>
                <a:cubicBezTo>
                  <a:pt x="847209" y="1028929"/>
                  <a:pt x="840264" y="1028532"/>
                  <a:pt x="834708" y="1027738"/>
                </a:cubicBezTo>
                <a:cubicBezTo>
                  <a:pt x="829151" y="1026944"/>
                  <a:pt x="824587" y="1025754"/>
                  <a:pt x="821016" y="1024166"/>
                </a:cubicBezTo>
                <a:cubicBezTo>
                  <a:pt x="817444" y="1022579"/>
                  <a:pt x="814963" y="1020594"/>
                  <a:pt x="813574" y="1018213"/>
                </a:cubicBezTo>
                <a:cubicBezTo>
                  <a:pt x="812185" y="1015832"/>
                  <a:pt x="811491" y="1013054"/>
                  <a:pt x="811491" y="1009879"/>
                </a:cubicBezTo>
                <a:lnTo>
                  <a:pt x="801370" y="441950"/>
                </a:lnTo>
                <a:cubicBezTo>
                  <a:pt x="800973" y="437188"/>
                  <a:pt x="801569" y="433021"/>
                  <a:pt x="803156" y="429449"/>
                </a:cubicBezTo>
                <a:cubicBezTo>
                  <a:pt x="804744" y="425877"/>
                  <a:pt x="807621" y="422900"/>
                  <a:pt x="811788" y="420519"/>
                </a:cubicBezTo>
                <a:cubicBezTo>
                  <a:pt x="815955" y="418138"/>
                  <a:pt x="821512" y="416451"/>
                  <a:pt x="828457" y="415459"/>
                </a:cubicBezTo>
                <a:cubicBezTo>
                  <a:pt x="835402" y="414467"/>
                  <a:pt x="844431" y="413971"/>
                  <a:pt x="855544" y="413971"/>
                </a:cubicBezTo>
                <a:close/>
                <a:moveTo>
                  <a:pt x="833120" y="98421"/>
                </a:moveTo>
                <a:cubicBezTo>
                  <a:pt x="427357" y="98421"/>
                  <a:pt x="98421" y="425083"/>
                  <a:pt x="98421" y="828040"/>
                </a:cubicBezTo>
                <a:cubicBezTo>
                  <a:pt x="98421" y="1230997"/>
                  <a:pt x="427357" y="1557659"/>
                  <a:pt x="833120" y="1557659"/>
                </a:cubicBezTo>
                <a:cubicBezTo>
                  <a:pt x="1238883" y="1557659"/>
                  <a:pt x="1567819" y="1230997"/>
                  <a:pt x="1567819" y="828040"/>
                </a:cubicBezTo>
                <a:cubicBezTo>
                  <a:pt x="1567819" y="425083"/>
                  <a:pt x="1238883" y="98421"/>
                  <a:pt x="833120" y="98421"/>
                </a:cubicBezTo>
                <a:close/>
                <a:moveTo>
                  <a:pt x="833120" y="0"/>
                </a:moveTo>
                <a:cubicBezTo>
                  <a:pt x="1293239" y="0"/>
                  <a:pt x="1666240" y="370726"/>
                  <a:pt x="1666240" y="828040"/>
                </a:cubicBezTo>
                <a:cubicBezTo>
                  <a:pt x="1666240" y="1285354"/>
                  <a:pt x="1293239" y="1656080"/>
                  <a:pt x="833120" y="1656080"/>
                </a:cubicBezTo>
                <a:cubicBezTo>
                  <a:pt x="373001" y="1656080"/>
                  <a:pt x="0" y="1285354"/>
                  <a:pt x="0" y="828040"/>
                </a:cubicBezTo>
                <a:cubicBezTo>
                  <a:pt x="0" y="370726"/>
                  <a:pt x="373001" y="0"/>
                  <a:pt x="83312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0261" y="4655128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Locked key</a:t>
            </a:r>
            <a:endParaRPr lang="en-US" altLang="zh-TW" sz="3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7761" y="4658013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 key</a:t>
            </a:r>
            <a:endParaRPr lang="en-US" altLang="zh-TW" sz="3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17744" y="4655128"/>
            <a:ext cx="2155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Normal key</a:t>
            </a:r>
            <a:endParaRPr lang="en-US" altLang="zh-TW" sz="3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加號 3"/>
          <p:cNvSpPr/>
          <p:nvPr/>
        </p:nvSpPr>
        <p:spPr>
          <a:xfrm>
            <a:off x="6271491" y="3737543"/>
            <a:ext cx="406400" cy="452582"/>
          </a:xfrm>
          <a:prstGeom prst="mathPlus">
            <a:avLst>
              <a:gd name="adj1" fmla="val 98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1" y="3737543"/>
            <a:ext cx="482515" cy="48251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61" y="5438789"/>
            <a:ext cx="924534" cy="924534"/>
          </a:xfrm>
          <a:prstGeom prst="rect">
            <a:avLst/>
          </a:prstGeom>
        </p:spPr>
      </p:pic>
      <p:pic>
        <p:nvPicPr>
          <p:cNvPr id="16" name="內容版面配置區 3">
            <a:hlinkClick r:id="rId7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19" y="5438789"/>
            <a:ext cx="924534" cy="924534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13" y="5736047"/>
            <a:ext cx="507972" cy="50797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34" y="5736047"/>
            <a:ext cx="507972" cy="5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Mode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10" y="3061451"/>
            <a:ext cx="1303200" cy="130320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79" y="1051437"/>
            <a:ext cx="1388358" cy="13883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9288" y="4658013"/>
            <a:ext cx="738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Just the same as the </a:t>
            </a:r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original </a:t>
            </a:r>
            <a:r>
              <a:rPr lang="en-US" altLang="zh-TW" sz="32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Craft settings</a:t>
            </a:r>
            <a:endParaRPr lang="en-US" altLang="zh-TW" sz="3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「adobe icons AI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554" y="5536150"/>
            <a:ext cx="1464440" cy="10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98" y="5571643"/>
            <a:ext cx="976807" cy="976807"/>
          </a:xfrm>
          <a:prstGeom prst="rect">
            <a:avLst/>
          </a:prstGeom>
        </p:spPr>
      </p:pic>
      <p:pic>
        <p:nvPicPr>
          <p:cNvPr id="1030" name="Picture 6" descr="「adobe icons Id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94" y="5661954"/>
            <a:ext cx="796183" cy="7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16" y="5660902"/>
            <a:ext cx="797235" cy="7972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90" y="5660902"/>
            <a:ext cx="797235" cy="7972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64" y="5658105"/>
            <a:ext cx="800032" cy="8000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38" y="5658105"/>
            <a:ext cx="800032" cy="800032"/>
          </a:xfrm>
          <a:prstGeom prst="rect">
            <a:avLst/>
          </a:prstGeom>
        </p:spPr>
      </p:pic>
      <p:grpSp>
        <p:nvGrpSpPr>
          <p:cNvPr id="20" name="Group 2309"/>
          <p:cNvGrpSpPr/>
          <p:nvPr/>
        </p:nvGrpSpPr>
        <p:grpSpPr>
          <a:xfrm>
            <a:off x="9203312" y="5765246"/>
            <a:ext cx="605203" cy="585750"/>
            <a:chOff x="2178048" y="-368300"/>
            <a:chExt cx="765176" cy="763588"/>
          </a:xfrm>
          <a:solidFill>
            <a:schemeClr val="bg1"/>
          </a:solidFill>
        </p:grpSpPr>
        <p:sp>
          <p:nvSpPr>
            <p:cNvPr id="21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624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Then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come up with the concept of </a:t>
            </a:r>
            <a:r>
              <a:rPr lang="en-US" altLang="zh-TW" b="1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pedal</a:t>
            </a:r>
            <a:endParaRPr lang="zh-TW" altLang="en-US" b="1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「pedal icons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6" y="1825625"/>
            <a:ext cx="1862454" cy="186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613843" y="3688080"/>
            <a:ext cx="2844800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 experience</a:t>
            </a:r>
            <a:endParaRPr lang="zh-TW" altLang="en-US" sz="24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13843" y="4470856"/>
            <a:ext cx="2844800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 control</a:t>
            </a:r>
            <a:endParaRPr lang="zh-TW" altLang="en-US" sz="24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same function as above</a:t>
            </a:r>
          </a:p>
          <a:p>
            <a:endParaRPr lang="en-US" altLang="zh-TW" dirty="0" smtClean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it turns out to be:</a:t>
            </a:r>
          </a:p>
          <a:p>
            <a:pPr marL="0" indent="0">
              <a:buNone/>
            </a:pP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270201" y="2236888"/>
            <a:ext cx="2225040" cy="2143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734761" y="2236888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16" y="2416537"/>
            <a:ext cx="1793064" cy="1793064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8199321" y="2236888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88" y="2411295"/>
            <a:ext cx="1798306" cy="179830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356661" y="4639829"/>
            <a:ext cx="20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094712" y="4639829"/>
            <a:ext cx="3505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altLang="zh-TW" sz="3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tep+</a:t>
            </a:r>
          </a:p>
          <a:p>
            <a:pPr algn="ctr"/>
            <a:r>
              <a:rPr lang="en-US" altLang="zh-TW" sz="3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mouse wheel</a:t>
            </a:r>
          </a:p>
        </p:txBody>
      </p:sp>
      <p:sp>
        <p:nvSpPr>
          <p:cNvPr id="20" name="橢圓 19"/>
          <p:cNvSpPr/>
          <p:nvPr/>
        </p:nvSpPr>
        <p:spPr>
          <a:xfrm>
            <a:off x="1267674" y="2223235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283291" y="4639829"/>
            <a:ext cx="20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touch</a:t>
            </a:r>
          </a:p>
        </p:txBody>
      </p:sp>
      <p:pic>
        <p:nvPicPr>
          <p:cNvPr id="22" name="內容版面配置區 3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09" y="2482130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661" y="31778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 for watching !!</a:t>
            </a:r>
            <a:endParaRPr lang="zh-TW" altLang="en-US" sz="4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https://</a:t>
            </a:r>
            <a:r>
              <a:rPr lang="en-US" altLang="zh-TW" dirty="0" smtClean="0">
                <a:solidFill>
                  <a:srgbClr val="00B050"/>
                </a:solidFill>
              </a:rPr>
              <a:t>www.bnext.com.tw/article/45491/yahoo-research-on-gaming-industry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https://</a:t>
            </a:r>
            <a:r>
              <a:rPr lang="en-US" altLang="zh-TW" dirty="0" smtClean="0">
                <a:solidFill>
                  <a:srgbClr val="00B050"/>
                </a:solidFill>
              </a:rPr>
              <a:t>anntw.com/articles/20140428-w0L4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http://www.gamebase.com.tw/forum/60053/topic/96560355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DEMO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5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Trends</a:t>
            </a:r>
            <a:endParaRPr lang="zh-TW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40" y="1690690"/>
            <a:ext cx="830543" cy="8305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19" y="1690689"/>
            <a:ext cx="830543" cy="8305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40" y="2409620"/>
            <a:ext cx="830543" cy="8305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19" y="2409619"/>
            <a:ext cx="830543" cy="83054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40" y="3128550"/>
            <a:ext cx="830543" cy="8305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57" y="3128549"/>
            <a:ext cx="830543" cy="83054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5247800" y="1798804"/>
            <a:ext cx="1569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1.6B</a:t>
            </a:r>
            <a:endParaRPr lang="zh-TW" altLang="en-US" sz="6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97787" y="2759215"/>
            <a:ext cx="189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Players 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the world</a:t>
            </a:r>
            <a:endParaRPr lang="zh-TW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23" y="1690689"/>
            <a:ext cx="830543" cy="83054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23" y="2409619"/>
            <a:ext cx="830543" cy="83054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23" y="3128549"/>
            <a:ext cx="830543" cy="830543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19" y="3847478"/>
            <a:ext cx="830543" cy="830543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92" y="3847478"/>
            <a:ext cx="830543" cy="830543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23" y="3128548"/>
            <a:ext cx="830543" cy="830543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21" y="3847477"/>
            <a:ext cx="830543" cy="830543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23" y="4566407"/>
            <a:ext cx="830543" cy="830543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88" y="4566406"/>
            <a:ext cx="830543" cy="830543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52" y="3847477"/>
            <a:ext cx="830543" cy="830543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48" y="4566405"/>
            <a:ext cx="830543" cy="830543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17" y="4566405"/>
            <a:ext cx="830543" cy="830543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3" y="1690688"/>
            <a:ext cx="830543" cy="83054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3" y="2409618"/>
            <a:ext cx="830543" cy="830543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17" y="3128547"/>
            <a:ext cx="830543" cy="830543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15" y="3847476"/>
            <a:ext cx="830543" cy="830543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11" y="4566404"/>
            <a:ext cx="830543" cy="830543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5186856" y="4047924"/>
            <a:ext cx="15856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10%</a:t>
            </a:r>
            <a:endParaRPr lang="zh-TW" altLang="en-US" sz="66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236843" y="5008335"/>
            <a:ext cx="189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Growth per year</a:t>
            </a:r>
            <a:endParaRPr lang="zh-TW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607640" y="2369424"/>
            <a:ext cx="715684" cy="37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B050"/>
                </a:solidFill>
              </a:rPr>
              <a:t>illion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7" y="2402257"/>
            <a:ext cx="830543" cy="83054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6" y="1699489"/>
            <a:ext cx="830543" cy="8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Orion Spark Keybo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74" y="1336429"/>
            <a:ext cx="8944511" cy="508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甜甜圈 4"/>
          <p:cNvSpPr/>
          <p:nvPr/>
        </p:nvSpPr>
        <p:spPr>
          <a:xfrm>
            <a:off x="1948069" y="2578929"/>
            <a:ext cx="904461" cy="3011556"/>
          </a:xfrm>
          <a:prstGeom prst="donut">
            <a:avLst>
              <a:gd name="adj" fmla="val 81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甜甜圈 7"/>
          <p:cNvSpPr/>
          <p:nvPr/>
        </p:nvSpPr>
        <p:spPr>
          <a:xfrm rot="5400000">
            <a:off x="3669827" y="1245483"/>
            <a:ext cx="742572" cy="2173356"/>
          </a:xfrm>
          <a:prstGeom prst="donut">
            <a:avLst>
              <a:gd name="adj" fmla="val 81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Difficult </a:t>
            </a:r>
            <a:br>
              <a:rPr lang="fr-F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press</a:t>
            </a:r>
            <a:endParaRPr lang="fr-FR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701731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Occupy too many space</a:t>
            </a:r>
            <a:endParaRPr lang="fr-FR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Box 18"/>
          <p:cNvSpPr txBox="1"/>
          <p:nvPr/>
        </p:nvSpPr>
        <p:spPr>
          <a:xfrm>
            <a:off x="8750072" y="3867934"/>
            <a:ext cx="2602141" cy="52322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Too busy</a:t>
            </a:r>
            <a:endParaRPr lang="fr-FR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80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8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2847172"/>
            <a:ext cx="10515600" cy="3669683"/>
          </a:xfrm>
        </p:spPr>
      </p:pic>
      <p:cxnSp>
        <p:nvCxnSpPr>
          <p:cNvPr id="11" name="直線單箭頭接點 10"/>
          <p:cNvCxnSpPr/>
          <p:nvPr/>
        </p:nvCxnSpPr>
        <p:spPr>
          <a:xfrm flipV="1">
            <a:off x="1808480" y="2448560"/>
            <a:ext cx="1737360" cy="568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12" b="98529" l="0" r="98667">
                        <a14:foregroundMark x1="64667" y1="8088" x2="96667" y2="6618"/>
                        <a14:foregroundMark x1="94667" y1="33824" x2="99333" y2="94118"/>
                        <a14:foregroundMark x1="60667" y1="88235" x2="98000" y2="94118"/>
                        <a14:foregroundMark x1="83333" y1="92647" x2="83333" y2="9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94" y="1027906"/>
            <a:ext cx="1671785" cy="15157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84" y="626363"/>
            <a:ext cx="2318836" cy="23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1270201" y="2236888"/>
            <a:ext cx="2225040" cy="2143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4734761" y="2236888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16" y="2416537"/>
            <a:ext cx="1793064" cy="1793064"/>
          </a:xfrm>
          <a:prstGeom prst="rect">
            <a:avLst/>
          </a:prstGeom>
        </p:spPr>
      </p:pic>
      <p:sp>
        <p:nvSpPr>
          <p:cNvPr id="44" name="橢圓 43"/>
          <p:cNvSpPr/>
          <p:nvPr/>
        </p:nvSpPr>
        <p:spPr>
          <a:xfrm>
            <a:off x="8199321" y="2236888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688" y="2411295"/>
            <a:ext cx="1798306" cy="1798306"/>
          </a:xfrm>
          <a:prstGeom prst="rect">
            <a:avLst/>
          </a:prstGeom>
        </p:spPr>
      </p:pic>
      <p:sp>
        <p:nvSpPr>
          <p:cNvPr id="46" name="文字方塊 45"/>
          <p:cNvSpPr txBox="1"/>
          <p:nvPr/>
        </p:nvSpPr>
        <p:spPr>
          <a:xfrm>
            <a:off x="1356661" y="4639829"/>
            <a:ext cx="20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tap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861798" y="4639829"/>
            <a:ext cx="20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turn</a:t>
            </a:r>
          </a:p>
        </p:txBody>
      </p:sp>
      <p:sp>
        <p:nvSpPr>
          <p:cNvPr id="58" name="橢圓 57"/>
          <p:cNvSpPr/>
          <p:nvPr/>
        </p:nvSpPr>
        <p:spPr>
          <a:xfrm>
            <a:off x="1267674" y="2223235"/>
            <a:ext cx="2225040" cy="2143760"/>
          </a:xfrm>
          <a:prstGeom prst="ellipse">
            <a:avLst/>
          </a:prstGeom>
          <a:solidFill>
            <a:srgbClr val="A5FF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8283291" y="4639829"/>
            <a:ext cx="20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touch</a:t>
            </a:r>
          </a:p>
        </p:txBody>
      </p:sp>
      <p:pic>
        <p:nvPicPr>
          <p:cNvPr id="60" name="內容版面配置區 3">
            <a:hlinkClick r:id="rId4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09" y="2482130"/>
            <a:ext cx="1625970" cy="1625970"/>
          </a:xfrm>
        </p:spPr>
      </p:pic>
    </p:spTree>
    <p:extLst>
      <p:ext uri="{BB962C8B-B14F-4D97-AF65-F5344CB8AC3E}">
        <p14:creationId xmlns:p14="http://schemas.microsoft.com/office/powerpoint/2010/main" val="6372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Benefit of </a:t>
            </a:r>
            <a:r>
              <a:rPr lang="en-US" altLang="zh-TW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altLang="zh-TW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rown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29" y="3048153"/>
            <a:ext cx="543600" cy="54360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09" y="3048153"/>
            <a:ext cx="543600" cy="543600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89" y="3048153"/>
            <a:ext cx="543600" cy="543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051559" y="3845753"/>
            <a:ext cx="1437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Portable</a:t>
            </a:r>
            <a:endParaRPr lang="zh-TW" altLang="en-US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40674" y="384575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in one</a:t>
            </a:r>
            <a:endParaRPr lang="zh-TW" altLang="en-US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76097" y="3845753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Instinctive</a:t>
            </a:r>
            <a:endParaRPr lang="zh-TW" altLang="en-US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Then why not… </a:t>
            </a:r>
            <a:endParaRPr lang="zh-TW" alt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93" y="3008316"/>
            <a:ext cx="1303200" cy="1303200"/>
          </a:xfrm>
          <a:prstGeom prst="rect">
            <a:avLst/>
          </a:prstGeom>
        </p:spPr>
      </p:pic>
      <p:sp>
        <p:nvSpPr>
          <p:cNvPr id="6" name="加號 5"/>
          <p:cNvSpPr/>
          <p:nvPr/>
        </p:nvSpPr>
        <p:spPr>
          <a:xfrm>
            <a:off x="5486400" y="3307077"/>
            <a:ext cx="745434" cy="705679"/>
          </a:xfrm>
          <a:prstGeom prst="mathPlus">
            <a:avLst>
              <a:gd name="adj1" fmla="val 150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8097541" y="2753094"/>
            <a:ext cx="692889" cy="538373"/>
          </a:xfrm>
          <a:custGeom>
            <a:avLst/>
            <a:gdLst>
              <a:gd name="connsiteX0" fmla="*/ 1 w 692889"/>
              <a:gd name="connsiteY0" fmla="*/ 0 h 538373"/>
              <a:gd name="connsiteX1" fmla="*/ 1 w 692889"/>
              <a:gd name="connsiteY1" fmla="*/ 251592 h 538373"/>
              <a:gd name="connsiteX2" fmla="*/ 107677 w 692889"/>
              <a:gd name="connsiteY2" fmla="*/ 359268 h 538373"/>
              <a:gd name="connsiteX3" fmla="*/ 585214 w 692889"/>
              <a:gd name="connsiteY3" fmla="*/ 359268 h 538373"/>
              <a:gd name="connsiteX4" fmla="*/ 684429 w 692889"/>
              <a:gd name="connsiteY4" fmla="*/ 293505 h 538373"/>
              <a:gd name="connsiteX5" fmla="*/ 692889 w 692889"/>
              <a:gd name="connsiteY5" fmla="*/ 251597 h 538373"/>
              <a:gd name="connsiteX6" fmla="*/ 692889 w 692889"/>
              <a:gd name="connsiteY6" fmla="*/ 430697 h 538373"/>
              <a:gd name="connsiteX7" fmla="*/ 585213 w 692889"/>
              <a:gd name="connsiteY7" fmla="*/ 538373 h 538373"/>
              <a:gd name="connsiteX8" fmla="*/ 107676 w 692889"/>
              <a:gd name="connsiteY8" fmla="*/ 538373 h 538373"/>
              <a:gd name="connsiteX9" fmla="*/ 0 w 692889"/>
              <a:gd name="connsiteY9" fmla="*/ 430697 h 538373"/>
              <a:gd name="connsiteX10" fmla="*/ 0 w 692889"/>
              <a:gd name="connsiteY10" fmla="*/ 5 h 53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2889" h="538373">
                <a:moveTo>
                  <a:pt x="1" y="0"/>
                </a:moveTo>
                <a:lnTo>
                  <a:pt x="1" y="251592"/>
                </a:lnTo>
                <a:cubicBezTo>
                  <a:pt x="1" y="311060"/>
                  <a:pt x="48209" y="359268"/>
                  <a:pt x="107677" y="359268"/>
                </a:cubicBezTo>
                <a:lnTo>
                  <a:pt x="585214" y="359268"/>
                </a:lnTo>
                <a:cubicBezTo>
                  <a:pt x="629815" y="359268"/>
                  <a:pt x="668083" y="332151"/>
                  <a:pt x="684429" y="293505"/>
                </a:cubicBezTo>
                <a:lnTo>
                  <a:pt x="692889" y="251597"/>
                </a:lnTo>
                <a:lnTo>
                  <a:pt x="692889" y="430697"/>
                </a:lnTo>
                <a:cubicBezTo>
                  <a:pt x="692889" y="490165"/>
                  <a:pt x="644681" y="538373"/>
                  <a:pt x="585213" y="538373"/>
                </a:cubicBezTo>
                <a:lnTo>
                  <a:pt x="107676" y="538373"/>
                </a:lnTo>
                <a:cubicBezTo>
                  <a:pt x="48208" y="538373"/>
                  <a:pt x="0" y="490165"/>
                  <a:pt x="0" y="430697"/>
                </a:cubicBezTo>
                <a:lnTo>
                  <a:pt x="0" y="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8097541" y="2484782"/>
            <a:ext cx="692889" cy="646044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134445" y="2576971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MS Reference Sans Serif" panose="020B0604030504040204" pitchFamily="34" charset="0"/>
              </a:rPr>
              <a:t>G1</a:t>
            </a:r>
            <a:endParaRPr lang="zh-TW" altLang="en-US" sz="24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9" name="手繪多邊形 18"/>
          <p:cNvSpPr/>
          <p:nvPr/>
        </p:nvSpPr>
        <p:spPr>
          <a:xfrm>
            <a:off x="8097541" y="3605208"/>
            <a:ext cx="692889" cy="538373"/>
          </a:xfrm>
          <a:custGeom>
            <a:avLst/>
            <a:gdLst>
              <a:gd name="connsiteX0" fmla="*/ 1 w 692889"/>
              <a:gd name="connsiteY0" fmla="*/ 0 h 538373"/>
              <a:gd name="connsiteX1" fmla="*/ 1 w 692889"/>
              <a:gd name="connsiteY1" fmla="*/ 251592 h 538373"/>
              <a:gd name="connsiteX2" fmla="*/ 107677 w 692889"/>
              <a:gd name="connsiteY2" fmla="*/ 359268 h 538373"/>
              <a:gd name="connsiteX3" fmla="*/ 585214 w 692889"/>
              <a:gd name="connsiteY3" fmla="*/ 359268 h 538373"/>
              <a:gd name="connsiteX4" fmla="*/ 684429 w 692889"/>
              <a:gd name="connsiteY4" fmla="*/ 293505 h 538373"/>
              <a:gd name="connsiteX5" fmla="*/ 692889 w 692889"/>
              <a:gd name="connsiteY5" fmla="*/ 251597 h 538373"/>
              <a:gd name="connsiteX6" fmla="*/ 692889 w 692889"/>
              <a:gd name="connsiteY6" fmla="*/ 430697 h 538373"/>
              <a:gd name="connsiteX7" fmla="*/ 585213 w 692889"/>
              <a:gd name="connsiteY7" fmla="*/ 538373 h 538373"/>
              <a:gd name="connsiteX8" fmla="*/ 107676 w 692889"/>
              <a:gd name="connsiteY8" fmla="*/ 538373 h 538373"/>
              <a:gd name="connsiteX9" fmla="*/ 0 w 692889"/>
              <a:gd name="connsiteY9" fmla="*/ 430697 h 538373"/>
              <a:gd name="connsiteX10" fmla="*/ 0 w 692889"/>
              <a:gd name="connsiteY10" fmla="*/ 5 h 53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2889" h="538373">
                <a:moveTo>
                  <a:pt x="1" y="0"/>
                </a:moveTo>
                <a:lnTo>
                  <a:pt x="1" y="251592"/>
                </a:lnTo>
                <a:cubicBezTo>
                  <a:pt x="1" y="311060"/>
                  <a:pt x="48209" y="359268"/>
                  <a:pt x="107677" y="359268"/>
                </a:cubicBezTo>
                <a:lnTo>
                  <a:pt x="585214" y="359268"/>
                </a:lnTo>
                <a:cubicBezTo>
                  <a:pt x="629815" y="359268"/>
                  <a:pt x="668083" y="332151"/>
                  <a:pt x="684429" y="293505"/>
                </a:cubicBezTo>
                <a:lnTo>
                  <a:pt x="692889" y="251597"/>
                </a:lnTo>
                <a:lnTo>
                  <a:pt x="692889" y="430697"/>
                </a:lnTo>
                <a:cubicBezTo>
                  <a:pt x="692889" y="490165"/>
                  <a:pt x="644681" y="538373"/>
                  <a:pt x="585213" y="538373"/>
                </a:cubicBezTo>
                <a:lnTo>
                  <a:pt x="107676" y="538373"/>
                </a:lnTo>
                <a:cubicBezTo>
                  <a:pt x="48208" y="538373"/>
                  <a:pt x="0" y="490165"/>
                  <a:pt x="0" y="430697"/>
                </a:cubicBezTo>
                <a:lnTo>
                  <a:pt x="0" y="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8097541" y="3336896"/>
            <a:ext cx="692889" cy="646044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134446" y="3429085"/>
            <a:ext cx="61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MS Reference Sans Serif" panose="020B0604030504040204" pitchFamily="34" charset="0"/>
              </a:rPr>
              <a:t>G2</a:t>
            </a:r>
            <a:endParaRPr lang="zh-TW" altLang="en-US" sz="24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8097541" y="4475949"/>
            <a:ext cx="692889" cy="538373"/>
          </a:xfrm>
          <a:custGeom>
            <a:avLst/>
            <a:gdLst>
              <a:gd name="connsiteX0" fmla="*/ 1 w 692889"/>
              <a:gd name="connsiteY0" fmla="*/ 0 h 538373"/>
              <a:gd name="connsiteX1" fmla="*/ 1 w 692889"/>
              <a:gd name="connsiteY1" fmla="*/ 251592 h 538373"/>
              <a:gd name="connsiteX2" fmla="*/ 107677 w 692889"/>
              <a:gd name="connsiteY2" fmla="*/ 359268 h 538373"/>
              <a:gd name="connsiteX3" fmla="*/ 585214 w 692889"/>
              <a:gd name="connsiteY3" fmla="*/ 359268 h 538373"/>
              <a:gd name="connsiteX4" fmla="*/ 684429 w 692889"/>
              <a:gd name="connsiteY4" fmla="*/ 293505 h 538373"/>
              <a:gd name="connsiteX5" fmla="*/ 692889 w 692889"/>
              <a:gd name="connsiteY5" fmla="*/ 251597 h 538373"/>
              <a:gd name="connsiteX6" fmla="*/ 692889 w 692889"/>
              <a:gd name="connsiteY6" fmla="*/ 430697 h 538373"/>
              <a:gd name="connsiteX7" fmla="*/ 585213 w 692889"/>
              <a:gd name="connsiteY7" fmla="*/ 538373 h 538373"/>
              <a:gd name="connsiteX8" fmla="*/ 107676 w 692889"/>
              <a:gd name="connsiteY8" fmla="*/ 538373 h 538373"/>
              <a:gd name="connsiteX9" fmla="*/ 0 w 692889"/>
              <a:gd name="connsiteY9" fmla="*/ 430697 h 538373"/>
              <a:gd name="connsiteX10" fmla="*/ 0 w 692889"/>
              <a:gd name="connsiteY10" fmla="*/ 5 h 53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2889" h="538373">
                <a:moveTo>
                  <a:pt x="1" y="0"/>
                </a:moveTo>
                <a:lnTo>
                  <a:pt x="1" y="251592"/>
                </a:lnTo>
                <a:cubicBezTo>
                  <a:pt x="1" y="311060"/>
                  <a:pt x="48209" y="359268"/>
                  <a:pt x="107677" y="359268"/>
                </a:cubicBezTo>
                <a:lnTo>
                  <a:pt x="585214" y="359268"/>
                </a:lnTo>
                <a:cubicBezTo>
                  <a:pt x="629815" y="359268"/>
                  <a:pt x="668083" y="332151"/>
                  <a:pt x="684429" y="293505"/>
                </a:cubicBezTo>
                <a:lnTo>
                  <a:pt x="692889" y="251597"/>
                </a:lnTo>
                <a:lnTo>
                  <a:pt x="692889" y="430697"/>
                </a:lnTo>
                <a:cubicBezTo>
                  <a:pt x="692889" y="490165"/>
                  <a:pt x="644681" y="538373"/>
                  <a:pt x="585213" y="538373"/>
                </a:cubicBezTo>
                <a:lnTo>
                  <a:pt x="107676" y="538373"/>
                </a:lnTo>
                <a:cubicBezTo>
                  <a:pt x="48208" y="538373"/>
                  <a:pt x="0" y="490165"/>
                  <a:pt x="0" y="430697"/>
                </a:cubicBezTo>
                <a:lnTo>
                  <a:pt x="0" y="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8097541" y="4207637"/>
            <a:ext cx="692889" cy="646044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134445" y="4299826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MS Reference Sans Serif" panose="020B0604030504040204" pitchFamily="34" charset="0"/>
              </a:rPr>
              <a:t>G3</a:t>
            </a:r>
            <a:endParaRPr lang="zh-TW" altLang="en-US" sz="24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5727" y="5538400"/>
            <a:ext cx="7117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just combine then </a:t>
            </a:r>
            <a:r>
              <a:rPr lang="en-US" altLang="zh-TW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together ?</a:t>
            </a:r>
            <a:endParaRPr lang="zh-TW" altLang="en-US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135</Words>
  <Application>Microsoft Office PowerPoint</Application>
  <PresentationFormat>寬螢幕</PresentationFormat>
  <Paragraphs>57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MS Reference Sans Serif</vt:lpstr>
      <vt:lpstr>Segoe UI</vt:lpstr>
      <vt:lpstr>Segoe UI Light</vt:lpstr>
      <vt:lpstr>Office Theme</vt:lpstr>
      <vt:lpstr>PowerPoint 簡報</vt:lpstr>
      <vt:lpstr>DEMO</vt:lpstr>
      <vt:lpstr>Trends</vt:lpstr>
      <vt:lpstr>PowerPoint 簡報</vt:lpstr>
      <vt:lpstr>PowerPoint 簡報</vt:lpstr>
      <vt:lpstr>PowerPoint 簡報</vt:lpstr>
      <vt:lpstr>PowerPoint 簡報</vt:lpstr>
      <vt:lpstr>Benefit of Crown</vt:lpstr>
      <vt:lpstr>Then why not… </vt:lpstr>
      <vt:lpstr>Slightly touch</vt:lpstr>
      <vt:lpstr>Game Mode</vt:lpstr>
      <vt:lpstr>Office Mode</vt:lpstr>
      <vt:lpstr>Then</vt:lpstr>
      <vt:lpstr>PowerPoint 簡報</vt:lpstr>
      <vt:lpstr>Thanks for watching !!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61</cp:revision>
  <dcterms:created xsi:type="dcterms:W3CDTF">2017-10-28T09:24:28Z</dcterms:created>
  <dcterms:modified xsi:type="dcterms:W3CDTF">2017-10-29T04:22:14Z</dcterms:modified>
</cp:coreProperties>
</file>